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21"/>
  </p:notesMasterIdLst>
  <p:sldIdLst>
    <p:sldId id="266" r:id="rId6"/>
    <p:sldId id="313" r:id="rId7"/>
    <p:sldId id="316" r:id="rId8"/>
    <p:sldId id="275" r:id="rId9"/>
    <p:sldId id="308" r:id="rId10"/>
    <p:sldId id="276" r:id="rId11"/>
    <p:sldId id="311" r:id="rId12"/>
    <p:sldId id="281" r:id="rId13"/>
    <p:sldId id="284" r:id="rId14"/>
    <p:sldId id="262" r:id="rId15"/>
    <p:sldId id="303" r:id="rId16"/>
    <p:sldId id="292" r:id="rId17"/>
    <p:sldId id="270" r:id="rId18"/>
    <p:sldId id="269" r:id="rId19"/>
    <p:sldId id="267" r:id="rId20"/>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60AD"/>
    <a:srgbClr val="0E427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626" autoAdjust="0"/>
  </p:normalViewPr>
  <p:slideViewPr>
    <p:cSldViewPr>
      <p:cViewPr varScale="1">
        <p:scale>
          <a:sx n="42" d="100"/>
          <a:sy n="42" d="100"/>
        </p:scale>
        <p:origin x="1493" y="3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C7DEE8-0BA9-4774-B3AB-2DFA2CFA64DC}"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67536F6E-5FF8-48BC-9EE6-E47630D68867}">
      <dgm:prSet phldrT="[Text]" custT="1"/>
      <dgm:spPr/>
      <dgm:t>
        <a:bodyPr/>
        <a:lstStyle/>
        <a:p>
          <a:r>
            <a:rPr lang="en-US" sz="1050" b="1" i="1" dirty="0"/>
            <a:t>Bureau Chief of Veterans Claims</a:t>
          </a:r>
        </a:p>
        <a:p>
          <a:r>
            <a:rPr lang="en-US" sz="1050" b="0" i="1" dirty="0"/>
            <a:t>Sherrel Pinson</a:t>
          </a:r>
        </a:p>
      </dgm:t>
    </dgm:pt>
    <dgm:pt modelId="{4B9AD4F2-7094-4137-AD72-9F4C4AA3A5C2}" type="parTrans" cxnId="{F5824332-F9C2-4930-9535-02ED99DC07A4}">
      <dgm:prSet/>
      <dgm:spPr/>
      <dgm:t>
        <a:bodyPr/>
        <a:lstStyle/>
        <a:p>
          <a:endParaRPr lang="en-US"/>
        </a:p>
      </dgm:t>
    </dgm:pt>
    <dgm:pt modelId="{990EB482-D3D3-46C4-95BA-26AE71CB53B8}" type="sibTrans" cxnId="{F5824332-F9C2-4930-9535-02ED99DC07A4}">
      <dgm:prSet/>
      <dgm:spPr/>
      <dgm:t>
        <a:bodyPr/>
        <a:lstStyle/>
        <a:p>
          <a:endParaRPr lang="en-US"/>
        </a:p>
      </dgm:t>
    </dgm:pt>
    <dgm:pt modelId="{6EEEBAE4-6331-4ED7-8E4A-3E8C2130BFF7}">
      <dgm:prSet phldrT="[Text]" custT="1"/>
      <dgm:spPr/>
      <dgm:t>
        <a:bodyPr/>
        <a:lstStyle/>
        <a:p>
          <a:r>
            <a:rPr lang="en-US" sz="1050" b="1" i="1" dirty="0"/>
            <a:t>Supervisor</a:t>
          </a:r>
        </a:p>
        <a:p>
          <a:r>
            <a:rPr lang="en-US" sz="1050" b="0" i="1" dirty="0"/>
            <a:t>Scott Luciano</a:t>
          </a:r>
        </a:p>
      </dgm:t>
    </dgm:pt>
    <dgm:pt modelId="{C53B311F-EFB9-4A9D-9C55-8D965A5FC2A6}" type="parTrans" cxnId="{DC69D1E6-B848-4167-B38D-C279F509C27C}">
      <dgm:prSet/>
      <dgm:spPr/>
      <dgm:t>
        <a:bodyPr/>
        <a:lstStyle/>
        <a:p>
          <a:endParaRPr lang="en-US"/>
        </a:p>
      </dgm:t>
    </dgm:pt>
    <dgm:pt modelId="{2C8D37A4-1D3F-49AA-81F9-AB44B11A8E0E}" type="sibTrans" cxnId="{DC69D1E6-B848-4167-B38D-C279F509C27C}">
      <dgm:prSet/>
      <dgm:spPr/>
      <dgm:t>
        <a:bodyPr/>
        <a:lstStyle/>
        <a:p>
          <a:endParaRPr lang="en-US"/>
        </a:p>
      </dgm:t>
    </dgm:pt>
    <dgm:pt modelId="{01CD4EFC-A5E0-4BCA-A4BC-2E7021B13B1C}">
      <dgm:prSet phldrT="[Text]" custT="1"/>
      <dgm:spPr/>
      <dgm:t>
        <a:bodyPr/>
        <a:lstStyle/>
        <a:p>
          <a:r>
            <a:rPr lang="en-US" sz="1050" b="1" i="1" dirty="0"/>
            <a:t>Women's Veterans Coordinator</a:t>
          </a:r>
        </a:p>
        <a:p>
          <a:r>
            <a:rPr lang="en-US" sz="1050" b="0" i="1" dirty="0"/>
            <a:t>Vanessa Thomas</a:t>
          </a:r>
        </a:p>
      </dgm:t>
    </dgm:pt>
    <dgm:pt modelId="{DC925D48-DA20-4DF8-97BE-2BD661BB926A}" type="parTrans" cxnId="{30AD866B-3CF7-41B9-A501-B654236CEBC9}">
      <dgm:prSet/>
      <dgm:spPr/>
      <dgm:t>
        <a:bodyPr/>
        <a:lstStyle/>
        <a:p>
          <a:endParaRPr lang="en-US"/>
        </a:p>
      </dgm:t>
    </dgm:pt>
    <dgm:pt modelId="{CCB33A10-8661-4C95-A403-591DDFD18F7A}" type="sibTrans" cxnId="{30AD866B-3CF7-41B9-A501-B654236CEBC9}">
      <dgm:prSet/>
      <dgm:spPr/>
      <dgm:t>
        <a:bodyPr/>
        <a:lstStyle/>
        <a:p>
          <a:endParaRPr lang="en-US"/>
        </a:p>
      </dgm:t>
    </dgm:pt>
    <dgm:pt modelId="{2DD64704-CE0D-4BE5-AA05-276924A5BEF0}">
      <dgm:prSet phldrT="[Text]" custT="1"/>
      <dgm:spPr/>
      <dgm:t>
        <a:bodyPr/>
        <a:lstStyle/>
        <a:p>
          <a:r>
            <a:rPr lang="en-US" sz="1050" b="1" i="1" dirty="0"/>
            <a:t>VCE</a:t>
          </a:r>
        </a:p>
        <a:p>
          <a:r>
            <a:rPr lang="en-US" sz="1050" b="0" i="1" dirty="0"/>
            <a:t>Timothy "Ringer" Bell</a:t>
          </a:r>
        </a:p>
        <a:p>
          <a:r>
            <a:rPr lang="en-US" sz="1050" b="0" i="1" dirty="0"/>
            <a:t>Reggie Wilson</a:t>
          </a:r>
        </a:p>
        <a:p>
          <a:r>
            <a:rPr lang="en-US" sz="1050" b="0" i="1" dirty="0"/>
            <a:t> Troy Shoulders</a:t>
          </a:r>
        </a:p>
        <a:p>
          <a:r>
            <a:rPr lang="en-US" sz="1050" b="0" i="1" dirty="0"/>
            <a:t>Fred Deraney</a:t>
          </a:r>
        </a:p>
        <a:p>
          <a:r>
            <a:rPr lang="en-US" sz="1050" b="0" i="1" dirty="0"/>
            <a:t>Anthony </a:t>
          </a:r>
          <a:r>
            <a:rPr lang="en-US" sz="1050" b="0" i="1" dirty="0" err="1"/>
            <a:t>Schwartzrauber</a:t>
          </a:r>
          <a:endParaRPr lang="en-US" sz="1050" b="0" i="1" dirty="0"/>
        </a:p>
        <a:p>
          <a:r>
            <a:rPr lang="en-US" sz="1050" b="0" i="1" dirty="0"/>
            <a:t>Nancy Synychak</a:t>
          </a:r>
        </a:p>
        <a:p>
          <a:r>
            <a:rPr lang="en-US" sz="1050" b="0" i="1" dirty="0"/>
            <a:t>  </a:t>
          </a:r>
        </a:p>
        <a:p>
          <a:endParaRPr lang="en-US" sz="1050" b="0" i="1" dirty="0"/>
        </a:p>
      </dgm:t>
    </dgm:pt>
    <dgm:pt modelId="{861414B3-40C3-4580-90D6-826F3E14AA29}" type="parTrans" cxnId="{792325BB-73BD-46A7-AB06-B9A1D41DDFB2}">
      <dgm:prSet/>
      <dgm:spPr/>
      <dgm:t>
        <a:bodyPr/>
        <a:lstStyle/>
        <a:p>
          <a:endParaRPr lang="en-US"/>
        </a:p>
      </dgm:t>
    </dgm:pt>
    <dgm:pt modelId="{F986030F-218B-44BC-81F5-9E0E60BB36D3}" type="sibTrans" cxnId="{792325BB-73BD-46A7-AB06-B9A1D41DDFB2}">
      <dgm:prSet/>
      <dgm:spPr/>
      <dgm:t>
        <a:bodyPr/>
        <a:lstStyle/>
        <a:p>
          <a:endParaRPr lang="en-US"/>
        </a:p>
      </dgm:t>
    </dgm:pt>
    <dgm:pt modelId="{A0DCB934-2FD4-42F2-ACD3-1F68DE73A06A}">
      <dgm:prSet phldrT="[Text]" custT="1"/>
      <dgm:spPr/>
      <dgm:t>
        <a:bodyPr/>
        <a:lstStyle/>
        <a:p>
          <a:r>
            <a:rPr lang="en-US" sz="1050" b="1" i="1" dirty="0"/>
            <a:t>Supervisor</a:t>
          </a:r>
        </a:p>
        <a:p>
          <a:r>
            <a:rPr lang="en-US" sz="1050" b="0" i="1" dirty="0"/>
            <a:t>Dave Wethington</a:t>
          </a:r>
        </a:p>
      </dgm:t>
    </dgm:pt>
    <dgm:pt modelId="{D6002CE3-D0EA-43A4-829E-32907CE65980}" type="parTrans" cxnId="{BA0CB103-B4AB-4032-920A-B6389373673F}">
      <dgm:prSet/>
      <dgm:spPr/>
      <dgm:t>
        <a:bodyPr/>
        <a:lstStyle/>
        <a:p>
          <a:endParaRPr lang="en-US"/>
        </a:p>
      </dgm:t>
    </dgm:pt>
    <dgm:pt modelId="{2EC052D3-FA23-4449-B4CC-12A0EDAB89A3}" type="sibTrans" cxnId="{BA0CB103-B4AB-4032-920A-B6389373673F}">
      <dgm:prSet/>
      <dgm:spPr/>
      <dgm:t>
        <a:bodyPr/>
        <a:lstStyle/>
        <a:p>
          <a:endParaRPr lang="en-US"/>
        </a:p>
      </dgm:t>
    </dgm:pt>
    <dgm:pt modelId="{8453DC5A-1EAD-4525-83A0-53E6112F0DAE}">
      <dgm:prSet phldrT="[Text]" custT="1"/>
      <dgm:spPr/>
      <dgm:t>
        <a:bodyPr/>
        <a:lstStyle/>
        <a:p>
          <a:pPr algn="ctr"/>
          <a:r>
            <a:rPr lang="en-US" sz="1050" b="1" i="1" dirty="0"/>
            <a:t>VCE</a:t>
          </a:r>
        </a:p>
        <a:p>
          <a:pPr algn="ctr"/>
          <a:r>
            <a:rPr lang="en-US" sz="1050" b="0" i="1" dirty="0"/>
            <a:t>Sal LoPiccolo</a:t>
          </a:r>
        </a:p>
        <a:p>
          <a:pPr algn="ctr"/>
          <a:r>
            <a:rPr lang="en-US" sz="1050" b="0" i="1" dirty="0"/>
            <a:t>Gheric Boyce</a:t>
          </a:r>
        </a:p>
        <a:p>
          <a:pPr algn="ctr"/>
          <a:r>
            <a:rPr lang="en-US" sz="1050" b="0" i="1" dirty="0"/>
            <a:t>John Zucknovich</a:t>
          </a:r>
        </a:p>
        <a:p>
          <a:pPr algn="ctr"/>
          <a:r>
            <a:rPr lang="en-US" sz="1050" b="0" i="1" dirty="0"/>
            <a:t>Eric DeMello</a:t>
          </a:r>
        </a:p>
        <a:p>
          <a:pPr algn="ctr"/>
          <a:r>
            <a:rPr lang="en-US" sz="1050" b="0" i="1" dirty="0"/>
            <a:t>Hector Hernandez</a:t>
          </a:r>
        </a:p>
        <a:p>
          <a:pPr algn="ctr"/>
          <a:r>
            <a:rPr lang="en-US" sz="1050" b="0" i="1" dirty="0"/>
            <a:t>William Curley  </a:t>
          </a:r>
        </a:p>
        <a:p>
          <a:pPr algn="ctr"/>
          <a:r>
            <a:rPr lang="en-US" sz="1050" b="0" i="1" dirty="0"/>
            <a:t>  Dale </a:t>
          </a:r>
          <a:r>
            <a:rPr lang="en-US" sz="1050" b="0" i="1" dirty="0" err="1"/>
            <a:t>Stengele</a:t>
          </a:r>
          <a:endParaRPr lang="en-US" sz="1050" b="0" i="1" dirty="0"/>
        </a:p>
        <a:p>
          <a:pPr algn="ctr"/>
          <a:r>
            <a:rPr lang="en-US" sz="1050" b="0" i="1" dirty="0"/>
            <a:t>Richard Hong</a:t>
          </a:r>
        </a:p>
        <a:p>
          <a:pPr algn="ctr"/>
          <a:r>
            <a:rPr lang="en-US" sz="1050" b="0" i="1" dirty="0"/>
            <a:t>Lawrence Ballentine</a:t>
          </a:r>
        </a:p>
        <a:p>
          <a:pPr algn="ctr"/>
          <a:r>
            <a:rPr lang="en-US" sz="1050" b="0" i="1" dirty="0"/>
            <a:t>Roslyn Donald</a:t>
          </a:r>
        </a:p>
        <a:p>
          <a:pPr algn="ctr"/>
          <a:r>
            <a:rPr lang="en-US" sz="1050" b="0" i="1" dirty="0"/>
            <a:t>Jacob </a:t>
          </a:r>
          <a:r>
            <a:rPr lang="en-US" sz="1050" b="0" i="1" dirty="0" err="1"/>
            <a:t>Fahrner</a:t>
          </a:r>
          <a:endParaRPr lang="en-US" sz="1050" b="0" i="1" dirty="0"/>
        </a:p>
        <a:p>
          <a:pPr algn="ctr"/>
          <a:r>
            <a:rPr lang="en-US" sz="1050" b="0" i="1" dirty="0"/>
            <a:t>         </a:t>
          </a:r>
        </a:p>
        <a:p>
          <a:pPr algn="ctr"/>
          <a:endParaRPr lang="en-US" sz="1050" b="0" i="1" dirty="0"/>
        </a:p>
        <a:p>
          <a:pPr algn="ctr"/>
          <a:endParaRPr lang="en-US" sz="1050" b="0" i="1" dirty="0"/>
        </a:p>
        <a:p>
          <a:pPr algn="ctr"/>
          <a:endParaRPr lang="en-US" sz="1050" b="0" i="1" dirty="0"/>
        </a:p>
      </dgm:t>
    </dgm:pt>
    <dgm:pt modelId="{90FE9417-D7F9-4AAE-8C47-828E00E0AB19}" type="parTrans" cxnId="{514CFB2E-B216-4DC9-906C-96E45DC4EF84}">
      <dgm:prSet/>
      <dgm:spPr/>
      <dgm:t>
        <a:bodyPr/>
        <a:lstStyle/>
        <a:p>
          <a:endParaRPr lang="en-US"/>
        </a:p>
      </dgm:t>
    </dgm:pt>
    <dgm:pt modelId="{5AA735E4-FCC6-4DD4-A567-49F69DBA68F1}" type="sibTrans" cxnId="{514CFB2E-B216-4DC9-906C-96E45DC4EF84}">
      <dgm:prSet/>
      <dgm:spPr/>
      <dgm:t>
        <a:bodyPr/>
        <a:lstStyle/>
        <a:p>
          <a:endParaRPr lang="en-US"/>
        </a:p>
      </dgm:t>
    </dgm:pt>
    <dgm:pt modelId="{90C37A9B-EC38-4EB0-8F21-8FD925437C8B}">
      <dgm:prSet phldrT="[Text]" custT="1"/>
      <dgm:spPr/>
      <dgm:t>
        <a:bodyPr/>
        <a:lstStyle/>
        <a:p>
          <a:r>
            <a:rPr lang="en-US" sz="1050" b="1" i="1" dirty="0"/>
            <a:t>Administration</a:t>
          </a:r>
        </a:p>
        <a:p>
          <a:r>
            <a:rPr lang="en-US" sz="1050" b="0" i="1" dirty="0"/>
            <a:t>Patricia Clark</a:t>
          </a:r>
        </a:p>
        <a:p>
          <a:r>
            <a:rPr lang="en-US" sz="1050" b="0" i="1" dirty="0"/>
            <a:t>Jim Angles</a:t>
          </a:r>
        </a:p>
        <a:p>
          <a:r>
            <a:rPr lang="en-US" sz="1050" b="0" i="1" dirty="0"/>
            <a:t>Danielle Bell</a:t>
          </a:r>
        </a:p>
        <a:p>
          <a:r>
            <a:rPr lang="en-US" sz="1050" b="0" i="1" dirty="0"/>
            <a:t>Blake </a:t>
          </a:r>
          <a:r>
            <a:rPr lang="en-US" sz="1050" b="0" i="1" dirty="0" err="1"/>
            <a:t>Zatarin</a:t>
          </a:r>
          <a:endParaRPr lang="en-US" sz="1050" b="0" i="1" dirty="0"/>
        </a:p>
        <a:p>
          <a:r>
            <a:rPr lang="en-US" sz="1050" b="0" i="1" dirty="0"/>
            <a:t>Kenneth Sawyer</a:t>
          </a:r>
        </a:p>
        <a:p>
          <a:endParaRPr lang="en-US" sz="1050" b="0" i="1" dirty="0"/>
        </a:p>
      </dgm:t>
    </dgm:pt>
    <dgm:pt modelId="{E2CBDBE8-D3E0-4ED1-9621-05D054E5C229}" type="parTrans" cxnId="{C76E28FB-339C-4E3B-B5F1-D97DACF04871}">
      <dgm:prSet/>
      <dgm:spPr/>
      <dgm:t>
        <a:bodyPr/>
        <a:lstStyle/>
        <a:p>
          <a:endParaRPr lang="en-US"/>
        </a:p>
      </dgm:t>
    </dgm:pt>
    <dgm:pt modelId="{514C9681-FA48-47D9-8F9E-C861205859B1}" type="sibTrans" cxnId="{C76E28FB-339C-4E3B-B5F1-D97DACF04871}">
      <dgm:prSet/>
      <dgm:spPr/>
      <dgm:t>
        <a:bodyPr/>
        <a:lstStyle/>
        <a:p>
          <a:endParaRPr lang="en-US"/>
        </a:p>
      </dgm:t>
    </dgm:pt>
    <dgm:pt modelId="{2CA45BCF-6566-4F66-9329-81F367E62AAF}" type="pres">
      <dgm:prSet presAssocID="{54C7DEE8-0BA9-4774-B3AB-2DFA2CFA64DC}" presName="hierChild1" presStyleCnt="0">
        <dgm:presLayoutVars>
          <dgm:chPref val="1"/>
          <dgm:dir/>
          <dgm:animOne val="branch"/>
          <dgm:animLvl val="lvl"/>
          <dgm:resizeHandles/>
        </dgm:presLayoutVars>
      </dgm:prSet>
      <dgm:spPr/>
    </dgm:pt>
    <dgm:pt modelId="{8C2E503D-E342-440A-93A1-9B202F60F6ED}" type="pres">
      <dgm:prSet presAssocID="{67536F6E-5FF8-48BC-9EE6-E47630D68867}" presName="hierRoot1" presStyleCnt="0"/>
      <dgm:spPr/>
    </dgm:pt>
    <dgm:pt modelId="{EF259FA5-7A46-489F-A7C5-B02157DA5957}" type="pres">
      <dgm:prSet presAssocID="{67536F6E-5FF8-48BC-9EE6-E47630D68867}" presName="composite" presStyleCnt="0"/>
      <dgm:spPr/>
    </dgm:pt>
    <dgm:pt modelId="{FCBD9D38-A8F2-4083-A7D3-52978F0CE95F}" type="pres">
      <dgm:prSet presAssocID="{67536F6E-5FF8-48BC-9EE6-E47630D68867}" presName="background" presStyleLbl="node0" presStyleIdx="0" presStyleCnt="1"/>
      <dgm:spPr/>
    </dgm:pt>
    <dgm:pt modelId="{03E43D84-C05C-4776-BEC7-BBB751CC49FF}" type="pres">
      <dgm:prSet presAssocID="{67536F6E-5FF8-48BC-9EE6-E47630D68867}" presName="text" presStyleLbl="fgAcc0" presStyleIdx="0" presStyleCnt="1">
        <dgm:presLayoutVars>
          <dgm:chPref val="3"/>
        </dgm:presLayoutVars>
      </dgm:prSet>
      <dgm:spPr/>
    </dgm:pt>
    <dgm:pt modelId="{C18EBBA1-067A-4F57-9D32-67059CD892A9}" type="pres">
      <dgm:prSet presAssocID="{67536F6E-5FF8-48BC-9EE6-E47630D68867}" presName="hierChild2" presStyleCnt="0"/>
      <dgm:spPr/>
    </dgm:pt>
    <dgm:pt modelId="{9163B889-7B7B-4A13-BF26-09016DC09488}" type="pres">
      <dgm:prSet presAssocID="{C53B311F-EFB9-4A9D-9C55-8D965A5FC2A6}" presName="Name10" presStyleLbl="parChTrans1D2" presStyleIdx="0" presStyleCnt="2"/>
      <dgm:spPr/>
    </dgm:pt>
    <dgm:pt modelId="{558E4841-2C2B-480F-9351-03D4670FF36B}" type="pres">
      <dgm:prSet presAssocID="{6EEEBAE4-6331-4ED7-8E4A-3E8C2130BFF7}" presName="hierRoot2" presStyleCnt="0"/>
      <dgm:spPr/>
    </dgm:pt>
    <dgm:pt modelId="{14388417-6F96-4D45-9705-6E7D51A5AEFB}" type="pres">
      <dgm:prSet presAssocID="{6EEEBAE4-6331-4ED7-8E4A-3E8C2130BFF7}" presName="composite2" presStyleCnt="0"/>
      <dgm:spPr/>
    </dgm:pt>
    <dgm:pt modelId="{C6228C3A-6B6D-44DC-A540-D59C4F902383}" type="pres">
      <dgm:prSet presAssocID="{6EEEBAE4-6331-4ED7-8E4A-3E8C2130BFF7}" presName="background2" presStyleLbl="node2" presStyleIdx="0" presStyleCnt="2"/>
      <dgm:spPr/>
    </dgm:pt>
    <dgm:pt modelId="{11FCCE01-980A-4438-8451-0E7C083DD1F4}" type="pres">
      <dgm:prSet presAssocID="{6EEEBAE4-6331-4ED7-8E4A-3E8C2130BFF7}" presName="text2" presStyleLbl="fgAcc2" presStyleIdx="0" presStyleCnt="2">
        <dgm:presLayoutVars>
          <dgm:chPref val="3"/>
        </dgm:presLayoutVars>
      </dgm:prSet>
      <dgm:spPr/>
    </dgm:pt>
    <dgm:pt modelId="{354F7D64-C23E-4082-9DD6-C9490077B285}" type="pres">
      <dgm:prSet presAssocID="{6EEEBAE4-6331-4ED7-8E4A-3E8C2130BFF7}" presName="hierChild3" presStyleCnt="0"/>
      <dgm:spPr/>
    </dgm:pt>
    <dgm:pt modelId="{FEEAB340-451A-4B51-B349-B77188DA19E9}" type="pres">
      <dgm:prSet presAssocID="{DC925D48-DA20-4DF8-97BE-2BD661BB926A}" presName="Name17" presStyleLbl="parChTrans1D3" presStyleIdx="0" presStyleCnt="4"/>
      <dgm:spPr/>
    </dgm:pt>
    <dgm:pt modelId="{80EC6557-B8B8-4604-B037-B8F17766788A}" type="pres">
      <dgm:prSet presAssocID="{01CD4EFC-A5E0-4BCA-A4BC-2E7021B13B1C}" presName="hierRoot3" presStyleCnt="0"/>
      <dgm:spPr/>
    </dgm:pt>
    <dgm:pt modelId="{B4E572D2-2799-45A9-9DF9-3EFAD5AD6F5F}" type="pres">
      <dgm:prSet presAssocID="{01CD4EFC-A5E0-4BCA-A4BC-2E7021B13B1C}" presName="composite3" presStyleCnt="0"/>
      <dgm:spPr/>
    </dgm:pt>
    <dgm:pt modelId="{6DDF0088-CB18-460C-8D33-A44D28015082}" type="pres">
      <dgm:prSet presAssocID="{01CD4EFC-A5E0-4BCA-A4BC-2E7021B13B1C}" presName="background3" presStyleLbl="node3" presStyleIdx="0" presStyleCnt="4"/>
      <dgm:spPr/>
    </dgm:pt>
    <dgm:pt modelId="{43A1E2A5-5A28-4EB0-89D4-C06D06E45C82}" type="pres">
      <dgm:prSet presAssocID="{01CD4EFC-A5E0-4BCA-A4BC-2E7021B13B1C}" presName="text3" presStyleLbl="fgAcc3" presStyleIdx="0" presStyleCnt="4">
        <dgm:presLayoutVars>
          <dgm:chPref val="3"/>
        </dgm:presLayoutVars>
      </dgm:prSet>
      <dgm:spPr/>
    </dgm:pt>
    <dgm:pt modelId="{14B66B9D-47C3-498E-BAE7-48553D99DA0E}" type="pres">
      <dgm:prSet presAssocID="{01CD4EFC-A5E0-4BCA-A4BC-2E7021B13B1C}" presName="hierChild4" presStyleCnt="0"/>
      <dgm:spPr/>
    </dgm:pt>
    <dgm:pt modelId="{1496E471-DF30-49F1-8509-9B9EDB4345B6}" type="pres">
      <dgm:prSet presAssocID="{861414B3-40C3-4580-90D6-826F3E14AA29}" presName="Name17" presStyleLbl="parChTrans1D3" presStyleIdx="1" presStyleCnt="4"/>
      <dgm:spPr/>
    </dgm:pt>
    <dgm:pt modelId="{8E63569E-A8CB-4792-8198-3EB725577C03}" type="pres">
      <dgm:prSet presAssocID="{2DD64704-CE0D-4BE5-AA05-276924A5BEF0}" presName="hierRoot3" presStyleCnt="0"/>
      <dgm:spPr/>
    </dgm:pt>
    <dgm:pt modelId="{DDB62CFC-0F79-43B3-9111-A3B9B2078E94}" type="pres">
      <dgm:prSet presAssocID="{2DD64704-CE0D-4BE5-AA05-276924A5BEF0}" presName="composite3" presStyleCnt="0"/>
      <dgm:spPr/>
    </dgm:pt>
    <dgm:pt modelId="{BBD507B9-0606-4152-8E4A-7CE1DC3B890E}" type="pres">
      <dgm:prSet presAssocID="{2DD64704-CE0D-4BE5-AA05-276924A5BEF0}" presName="background3" presStyleLbl="node3" presStyleIdx="1" presStyleCnt="4"/>
      <dgm:spPr/>
    </dgm:pt>
    <dgm:pt modelId="{AB70B729-9418-4DE8-AD6F-19EBE22CDA65}" type="pres">
      <dgm:prSet presAssocID="{2DD64704-CE0D-4BE5-AA05-276924A5BEF0}" presName="text3" presStyleLbl="fgAcc3" presStyleIdx="1" presStyleCnt="4" custScaleY="191385" custLinFactNeighborX="5966" custLinFactNeighborY="2593">
        <dgm:presLayoutVars>
          <dgm:chPref val="3"/>
        </dgm:presLayoutVars>
      </dgm:prSet>
      <dgm:spPr/>
    </dgm:pt>
    <dgm:pt modelId="{C523DB2D-BC19-4B92-B428-4B386B29FFB6}" type="pres">
      <dgm:prSet presAssocID="{2DD64704-CE0D-4BE5-AA05-276924A5BEF0}" presName="hierChild4" presStyleCnt="0"/>
      <dgm:spPr/>
    </dgm:pt>
    <dgm:pt modelId="{C1EE8ADA-F498-48EF-8EED-5B20A1DBB842}" type="pres">
      <dgm:prSet presAssocID="{E2CBDBE8-D3E0-4ED1-9621-05D054E5C229}" presName="Name17" presStyleLbl="parChTrans1D3" presStyleIdx="2" presStyleCnt="4"/>
      <dgm:spPr/>
    </dgm:pt>
    <dgm:pt modelId="{FC7D57CB-21A4-4BB8-9E23-C7A1566B0165}" type="pres">
      <dgm:prSet presAssocID="{90C37A9B-EC38-4EB0-8F21-8FD925437C8B}" presName="hierRoot3" presStyleCnt="0"/>
      <dgm:spPr/>
    </dgm:pt>
    <dgm:pt modelId="{9CB3C915-28E8-42A8-A805-B3E980114237}" type="pres">
      <dgm:prSet presAssocID="{90C37A9B-EC38-4EB0-8F21-8FD925437C8B}" presName="composite3" presStyleCnt="0"/>
      <dgm:spPr/>
    </dgm:pt>
    <dgm:pt modelId="{7771F235-C12D-4303-B28A-DCE6EF901EEA}" type="pres">
      <dgm:prSet presAssocID="{90C37A9B-EC38-4EB0-8F21-8FD925437C8B}" presName="background3" presStyleLbl="node3" presStyleIdx="2" presStyleCnt="4"/>
      <dgm:spPr/>
    </dgm:pt>
    <dgm:pt modelId="{6EB06180-86D5-4F99-99B9-B12BE91167EC}" type="pres">
      <dgm:prSet presAssocID="{90C37A9B-EC38-4EB0-8F21-8FD925437C8B}" presName="text3" presStyleLbl="fgAcc3" presStyleIdx="2" presStyleCnt="4" custScaleY="196927">
        <dgm:presLayoutVars>
          <dgm:chPref val="3"/>
        </dgm:presLayoutVars>
      </dgm:prSet>
      <dgm:spPr/>
    </dgm:pt>
    <dgm:pt modelId="{E5C156BC-9763-421E-8CED-07DFF3D83286}" type="pres">
      <dgm:prSet presAssocID="{90C37A9B-EC38-4EB0-8F21-8FD925437C8B}" presName="hierChild4" presStyleCnt="0"/>
      <dgm:spPr/>
    </dgm:pt>
    <dgm:pt modelId="{375A2F87-4198-4287-8CCF-27791B590F68}" type="pres">
      <dgm:prSet presAssocID="{D6002CE3-D0EA-43A4-829E-32907CE65980}" presName="Name10" presStyleLbl="parChTrans1D2" presStyleIdx="1" presStyleCnt="2"/>
      <dgm:spPr/>
    </dgm:pt>
    <dgm:pt modelId="{42208B86-F3F2-4679-B0B5-470427A5FE40}" type="pres">
      <dgm:prSet presAssocID="{A0DCB934-2FD4-42F2-ACD3-1F68DE73A06A}" presName="hierRoot2" presStyleCnt="0"/>
      <dgm:spPr/>
    </dgm:pt>
    <dgm:pt modelId="{BDAA3030-EB33-4AF7-9382-FC8BA6356809}" type="pres">
      <dgm:prSet presAssocID="{A0DCB934-2FD4-42F2-ACD3-1F68DE73A06A}" presName="composite2" presStyleCnt="0"/>
      <dgm:spPr/>
    </dgm:pt>
    <dgm:pt modelId="{AE39187E-9241-4A92-9E55-FAAB1F6C2239}" type="pres">
      <dgm:prSet presAssocID="{A0DCB934-2FD4-42F2-ACD3-1F68DE73A06A}" presName="background2" presStyleLbl="node2" presStyleIdx="1" presStyleCnt="2"/>
      <dgm:spPr/>
    </dgm:pt>
    <dgm:pt modelId="{65E9CB40-223F-4582-8679-EE6CE4CD4C9F}" type="pres">
      <dgm:prSet presAssocID="{A0DCB934-2FD4-42F2-ACD3-1F68DE73A06A}" presName="text2" presStyleLbl="fgAcc2" presStyleIdx="1" presStyleCnt="2">
        <dgm:presLayoutVars>
          <dgm:chPref val="3"/>
        </dgm:presLayoutVars>
      </dgm:prSet>
      <dgm:spPr/>
    </dgm:pt>
    <dgm:pt modelId="{0EF75B30-CA57-4FE6-B3A8-5B7EF37B44C6}" type="pres">
      <dgm:prSet presAssocID="{A0DCB934-2FD4-42F2-ACD3-1F68DE73A06A}" presName="hierChild3" presStyleCnt="0"/>
      <dgm:spPr/>
    </dgm:pt>
    <dgm:pt modelId="{AA593658-3221-45F2-9517-EFF2F27B8946}" type="pres">
      <dgm:prSet presAssocID="{90FE9417-D7F9-4AAE-8C47-828E00E0AB19}" presName="Name17" presStyleLbl="parChTrans1D3" presStyleIdx="3" presStyleCnt="4"/>
      <dgm:spPr/>
    </dgm:pt>
    <dgm:pt modelId="{D0A1D44C-5B40-4E38-B453-879CAF797CB2}" type="pres">
      <dgm:prSet presAssocID="{8453DC5A-1EAD-4525-83A0-53E6112F0DAE}" presName="hierRoot3" presStyleCnt="0"/>
      <dgm:spPr/>
    </dgm:pt>
    <dgm:pt modelId="{95FDE438-D300-4226-9961-1CFDE65F0BBB}" type="pres">
      <dgm:prSet presAssocID="{8453DC5A-1EAD-4525-83A0-53E6112F0DAE}" presName="composite3" presStyleCnt="0"/>
      <dgm:spPr/>
    </dgm:pt>
    <dgm:pt modelId="{D2DCCDE5-7082-48B5-9DC1-E45230BFE21C}" type="pres">
      <dgm:prSet presAssocID="{8453DC5A-1EAD-4525-83A0-53E6112F0DAE}" presName="background3" presStyleLbl="node3" presStyleIdx="3" presStyleCnt="4"/>
      <dgm:spPr/>
    </dgm:pt>
    <dgm:pt modelId="{27CC48D2-8E3E-4279-ABEE-061568E91E93}" type="pres">
      <dgm:prSet presAssocID="{8453DC5A-1EAD-4525-83A0-53E6112F0DAE}" presName="text3" presStyleLbl="fgAcc3" presStyleIdx="3" presStyleCnt="4" custScaleY="349104">
        <dgm:presLayoutVars>
          <dgm:chPref val="3"/>
        </dgm:presLayoutVars>
      </dgm:prSet>
      <dgm:spPr/>
    </dgm:pt>
    <dgm:pt modelId="{0773FAEB-0539-44B5-80E4-87B616D9E29E}" type="pres">
      <dgm:prSet presAssocID="{8453DC5A-1EAD-4525-83A0-53E6112F0DAE}" presName="hierChild4" presStyleCnt="0"/>
      <dgm:spPr/>
    </dgm:pt>
  </dgm:ptLst>
  <dgm:cxnLst>
    <dgm:cxn modelId="{BA0CB103-B4AB-4032-920A-B6389373673F}" srcId="{67536F6E-5FF8-48BC-9EE6-E47630D68867}" destId="{A0DCB934-2FD4-42F2-ACD3-1F68DE73A06A}" srcOrd="1" destOrd="0" parTransId="{D6002CE3-D0EA-43A4-829E-32907CE65980}" sibTransId="{2EC052D3-FA23-4449-B4CC-12A0EDAB89A3}"/>
    <dgm:cxn modelId="{514CFB2E-B216-4DC9-906C-96E45DC4EF84}" srcId="{A0DCB934-2FD4-42F2-ACD3-1F68DE73A06A}" destId="{8453DC5A-1EAD-4525-83A0-53E6112F0DAE}" srcOrd="0" destOrd="0" parTransId="{90FE9417-D7F9-4AAE-8C47-828E00E0AB19}" sibTransId="{5AA735E4-FCC6-4DD4-A567-49F69DBA68F1}"/>
    <dgm:cxn modelId="{F5824332-F9C2-4930-9535-02ED99DC07A4}" srcId="{54C7DEE8-0BA9-4774-B3AB-2DFA2CFA64DC}" destId="{67536F6E-5FF8-48BC-9EE6-E47630D68867}" srcOrd="0" destOrd="0" parTransId="{4B9AD4F2-7094-4137-AD72-9F4C4AA3A5C2}" sibTransId="{990EB482-D3D3-46C4-95BA-26AE71CB53B8}"/>
    <dgm:cxn modelId="{8069D749-D21E-477A-AF50-29C0CA34DD2D}" type="presOf" srcId="{861414B3-40C3-4580-90D6-826F3E14AA29}" destId="{1496E471-DF30-49F1-8509-9B9EDB4345B6}" srcOrd="0" destOrd="0" presId="urn:microsoft.com/office/officeart/2005/8/layout/hierarchy1"/>
    <dgm:cxn modelId="{30AD866B-3CF7-41B9-A501-B654236CEBC9}" srcId="{6EEEBAE4-6331-4ED7-8E4A-3E8C2130BFF7}" destId="{01CD4EFC-A5E0-4BCA-A4BC-2E7021B13B1C}" srcOrd="0" destOrd="0" parTransId="{DC925D48-DA20-4DF8-97BE-2BD661BB926A}" sibTransId="{CCB33A10-8661-4C95-A403-591DDFD18F7A}"/>
    <dgm:cxn modelId="{F88A5970-FAFF-4979-AEFC-28094E422CD6}" type="presOf" srcId="{01CD4EFC-A5E0-4BCA-A4BC-2E7021B13B1C}" destId="{43A1E2A5-5A28-4EB0-89D4-C06D06E45C82}" srcOrd="0" destOrd="0" presId="urn:microsoft.com/office/officeart/2005/8/layout/hierarchy1"/>
    <dgm:cxn modelId="{9209A783-FD4B-43B7-A690-6781AF4EB4C6}" type="presOf" srcId="{90FE9417-D7F9-4AAE-8C47-828E00E0AB19}" destId="{AA593658-3221-45F2-9517-EFF2F27B8946}" srcOrd="0" destOrd="0" presId="urn:microsoft.com/office/officeart/2005/8/layout/hierarchy1"/>
    <dgm:cxn modelId="{3735DB83-D7FA-4EFB-AEF4-B3BA5AA15F22}" type="presOf" srcId="{54C7DEE8-0BA9-4774-B3AB-2DFA2CFA64DC}" destId="{2CA45BCF-6566-4F66-9329-81F367E62AAF}" srcOrd="0" destOrd="0" presId="urn:microsoft.com/office/officeart/2005/8/layout/hierarchy1"/>
    <dgm:cxn modelId="{C41EF98B-28FE-4BDB-9B0E-5518B761860C}" type="presOf" srcId="{90C37A9B-EC38-4EB0-8F21-8FD925437C8B}" destId="{6EB06180-86D5-4F99-99B9-B12BE91167EC}" srcOrd="0" destOrd="0" presId="urn:microsoft.com/office/officeart/2005/8/layout/hierarchy1"/>
    <dgm:cxn modelId="{C40B018E-0348-4AF0-B9C7-36464587BFAA}" type="presOf" srcId="{8453DC5A-1EAD-4525-83A0-53E6112F0DAE}" destId="{27CC48D2-8E3E-4279-ABEE-061568E91E93}" srcOrd="0" destOrd="0" presId="urn:microsoft.com/office/officeart/2005/8/layout/hierarchy1"/>
    <dgm:cxn modelId="{37EEDC93-9C2F-45E9-8805-7DEF7F6B8398}" type="presOf" srcId="{2DD64704-CE0D-4BE5-AA05-276924A5BEF0}" destId="{AB70B729-9418-4DE8-AD6F-19EBE22CDA65}" srcOrd="0" destOrd="0" presId="urn:microsoft.com/office/officeart/2005/8/layout/hierarchy1"/>
    <dgm:cxn modelId="{50B88AB0-E615-4DBE-BC0A-1D1FEF76DCAA}" type="presOf" srcId="{C53B311F-EFB9-4A9D-9C55-8D965A5FC2A6}" destId="{9163B889-7B7B-4A13-BF26-09016DC09488}" srcOrd="0" destOrd="0" presId="urn:microsoft.com/office/officeart/2005/8/layout/hierarchy1"/>
    <dgm:cxn modelId="{30E184B6-1AF9-4C50-984C-6730647DE118}" type="presOf" srcId="{67536F6E-5FF8-48BC-9EE6-E47630D68867}" destId="{03E43D84-C05C-4776-BEC7-BBB751CC49FF}" srcOrd="0" destOrd="0" presId="urn:microsoft.com/office/officeart/2005/8/layout/hierarchy1"/>
    <dgm:cxn modelId="{792325BB-73BD-46A7-AB06-B9A1D41DDFB2}" srcId="{6EEEBAE4-6331-4ED7-8E4A-3E8C2130BFF7}" destId="{2DD64704-CE0D-4BE5-AA05-276924A5BEF0}" srcOrd="1" destOrd="0" parTransId="{861414B3-40C3-4580-90D6-826F3E14AA29}" sibTransId="{F986030F-218B-44BC-81F5-9E0E60BB36D3}"/>
    <dgm:cxn modelId="{55626EC0-9B69-46D2-B672-D19A29377EE6}" type="presOf" srcId="{E2CBDBE8-D3E0-4ED1-9621-05D054E5C229}" destId="{C1EE8ADA-F498-48EF-8EED-5B20A1DBB842}" srcOrd="0" destOrd="0" presId="urn:microsoft.com/office/officeart/2005/8/layout/hierarchy1"/>
    <dgm:cxn modelId="{015880C1-A37F-448D-B357-F981B95C6070}" type="presOf" srcId="{DC925D48-DA20-4DF8-97BE-2BD661BB926A}" destId="{FEEAB340-451A-4B51-B349-B77188DA19E9}" srcOrd="0" destOrd="0" presId="urn:microsoft.com/office/officeart/2005/8/layout/hierarchy1"/>
    <dgm:cxn modelId="{D1FAB6CB-0C38-40EC-A8CB-1907E179B76F}" type="presOf" srcId="{D6002CE3-D0EA-43A4-829E-32907CE65980}" destId="{375A2F87-4198-4287-8CCF-27791B590F68}" srcOrd="0" destOrd="0" presId="urn:microsoft.com/office/officeart/2005/8/layout/hierarchy1"/>
    <dgm:cxn modelId="{301DE5CC-5945-4723-A161-B656C783D3F1}" type="presOf" srcId="{6EEEBAE4-6331-4ED7-8E4A-3E8C2130BFF7}" destId="{11FCCE01-980A-4438-8451-0E7C083DD1F4}" srcOrd="0" destOrd="0" presId="urn:microsoft.com/office/officeart/2005/8/layout/hierarchy1"/>
    <dgm:cxn modelId="{905860D7-7280-48A8-92C8-639F92230A04}" type="presOf" srcId="{A0DCB934-2FD4-42F2-ACD3-1F68DE73A06A}" destId="{65E9CB40-223F-4582-8679-EE6CE4CD4C9F}" srcOrd="0" destOrd="0" presId="urn:microsoft.com/office/officeart/2005/8/layout/hierarchy1"/>
    <dgm:cxn modelId="{DC69D1E6-B848-4167-B38D-C279F509C27C}" srcId="{67536F6E-5FF8-48BC-9EE6-E47630D68867}" destId="{6EEEBAE4-6331-4ED7-8E4A-3E8C2130BFF7}" srcOrd="0" destOrd="0" parTransId="{C53B311F-EFB9-4A9D-9C55-8D965A5FC2A6}" sibTransId="{2C8D37A4-1D3F-49AA-81F9-AB44B11A8E0E}"/>
    <dgm:cxn modelId="{C76E28FB-339C-4E3B-B5F1-D97DACF04871}" srcId="{6EEEBAE4-6331-4ED7-8E4A-3E8C2130BFF7}" destId="{90C37A9B-EC38-4EB0-8F21-8FD925437C8B}" srcOrd="2" destOrd="0" parTransId="{E2CBDBE8-D3E0-4ED1-9621-05D054E5C229}" sibTransId="{514C9681-FA48-47D9-8F9E-C861205859B1}"/>
    <dgm:cxn modelId="{12254786-A929-451C-9DAC-570E4CC45FBD}" type="presParOf" srcId="{2CA45BCF-6566-4F66-9329-81F367E62AAF}" destId="{8C2E503D-E342-440A-93A1-9B202F60F6ED}" srcOrd="0" destOrd="0" presId="urn:microsoft.com/office/officeart/2005/8/layout/hierarchy1"/>
    <dgm:cxn modelId="{63914E53-7B1A-48D3-9B18-3CC79E51A069}" type="presParOf" srcId="{8C2E503D-E342-440A-93A1-9B202F60F6ED}" destId="{EF259FA5-7A46-489F-A7C5-B02157DA5957}" srcOrd="0" destOrd="0" presId="urn:microsoft.com/office/officeart/2005/8/layout/hierarchy1"/>
    <dgm:cxn modelId="{66233570-F9DA-43C2-91DF-C735639F5DA6}" type="presParOf" srcId="{EF259FA5-7A46-489F-A7C5-B02157DA5957}" destId="{FCBD9D38-A8F2-4083-A7D3-52978F0CE95F}" srcOrd="0" destOrd="0" presId="urn:microsoft.com/office/officeart/2005/8/layout/hierarchy1"/>
    <dgm:cxn modelId="{B4BB3411-94EF-458E-B6A0-3F879015429E}" type="presParOf" srcId="{EF259FA5-7A46-489F-A7C5-B02157DA5957}" destId="{03E43D84-C05C-4776-BEC7-BBB751CC49FF}" srcOrd="1" destOrd="0" presId="urn:microsoft.com/office/officeart/2005/8/layout/hierarchy1"/>
    <dgm:cxn modelId="{DE1B57E0-52C7-41C3-B778-DA2A730AAF57}" type="presParOf" srcId="{8C2E503D-E342-440A-93A1-9B202F60F6ED}" destId="{C18EBBA1-067A-4F57-9D32-67059CD892A9}" srcOrd="1" destOrd="0" presId="urn:microsoft.com/office/officeart/2005/8/layout/hierarchy1"/>
    <dgm:cxn modelId="{AEAC9082-5D10-468A-84B2-48841C33A1BB}" type="presParOf" srcId="{C18EBBA1-067A-4F57-9D32-67059CD892A9}" destId="{9163B889-7B7B-4A13-BF26-09016DC09488}" srcOrd="0" destOrd="0" presId="urn:microsoft.com/office/officeart/2005/8/layout/hierarchy1"/>
    <dgm:cxn modelId="{2F887E5C-BEC0-4B48-B01E-316AEE7EA91B}" type="presParOf" srcId="{C18EBBA1-067A-4F57-9D32-67059CD892A9}" destId="{558E4841-2C2B-480F-9351-03D4670FF36B}" srcOrd="1" destOrd="0" presId="urn:microsoft.com/office/officeart/2005/8/layout/hierarchy1"/>
    <dgm:cxn modelId="{BB4C1C55-CDFE-4124-B20E-40D4C35AEBDF}" type="presParOf" srcId="{558E4841-2C2B-480F-9351-03D4670FF36B}" destId="{14388417-6F96-4D45-9705-6E7D51A5AEFB}" srcOrd="0" destOrd="0" presId="urn:microsoft.com/office/officeart/2005/8/layout/hierarchy1"/>
    <dgm:cxn modelId="{4D0B1D83-7BB7-4FB5-8B43-7B528D146D42}" type="presParOf" srcId="{14388417-6F96-4D45-9705-6E7D51A5AEFB}" destId="{C6228C3A-6B6D-44DC-A540-D59C4F902383}" srcOrd="0" destOrd="0" presId="urn:microsoft.com/office/officeart/2005/8/layout/hierarchy1"/>
    <dgm:cxn modelId="{B77A8239-71D2-421B-9405-CDA9EB4CCCBF}" type="presParOf" srcId="{14388417-6F96-4D45-9705-6E7D51A5AEFB}" destId="{11FCCE01-980A-4438-8451-0E7C083DD1F4}" srcOrd="1" destOrd="0" presId="urn:microsoft.com/office/officeart/2005/8/layout/hierarchy1"/>
    <dgm:cxn modelId="{1D832DCD-7C6E-4AE7-8020-DDCDA337A494}" type="presParOf" srcId="{558E4841-2C2B-480F-9351-03D4670FF36B}" destId="{354F7D64-C23E-4082-9DD6-C9490077B285}" srcOrd="1" destOrd="0" presId="urn:microsoft.com/office/officeart/2005/8/layout/hierarchy1"/>
    <dgm:cxn modelId="{05138E8D-069A-4946-830A-2149D6EBE56A}" type="presParOf" srcId="{354F7D64-C23E-4082-9DD6-C9490077B285}" destId="{FEEAB340-451A-4B51-B349-B77188DA19E9}" srcOrd="0" destOrd="0" presId="urn:microsoft.com/office/officeart/2005/8/layout/hierarchy1"/>
    <dgm:cxn modelId="{AD9983A2-AED0-4C3B-8612-E2447AA402C6}" type="presParOf" srcId="{354F7D64-C23E-4082-9DD6-C9490077B285}" destId="{80EC6557-B8B8-4604-B037-B8F17766788A}" srcOrd="1" destOrd="0" presId="urn:microsoft.com/office/officeart/2005/8/layout/hierarchy1"/>
    <dgm:cxn modelId="{FE9906A0-CE7A-433A-BE7A-2563B368787F}" type="presParOf" srcId="{80EC6557-B8B8-4604-B037-B8F17766788A}" destId="{B4E572D2-2799-45A9-9DF9-3EFAD5AD6F5F}" srcOrd="0" destOrd="0" presId="urn:microsoft.com/office/officeart/2005/8/layout/hierarchy1"/>
    <dgm:cxn modelId="{05E367DE-2CD1-44AF-B0EB-141CE562AC87}" type="presParOf" srcId="{B4E572D2-2799-45A9-9DF9-3EFAD5AD6F5F}" destId="{6DDF0088-CB18-460C-8D33-A44D28015082}" srcOrd="0" destOrd="0" presId="urn:microsoft.com/office/officeart/2005/8/layout/hierarchy1"/>
    <dgm:cxn modelId="{49592EA7-B3B5-4411-BC12-C7151BD5A590}" type="presParOf" srcId="{B4E572D2-2799-45A9-9DF9-3EFAD5AD6F5F}" destId="{43A1E2A5-5A28-4EB0-89D4-C06D06E45C82}" srcOrd="1" destOrd="0" presId="urn:microsoft.com/office/officeart/2005/8/layout/hierarchy1"/>
    <dgm:cxn modelId="{6DD88E34-EE06-4A66-BC8B-696C2944C4C9}" type="presParOf" srcId="{80EC6557-B8B8-4604-B037-B8F17766788A}" destId="{14B66B9D-47C3-498E-BAE7-48553D99DA0E}" srcOrd="1" destOrd="0" presId="urn:microsoft.com/office/officeart/2005/8/layout/hierarchy1"/>
    <dgm:cxn modelId="{193694E0-8D90-4045-8636-A6780EC48D3E}" type="presParOf" srcId="{354F7D64-C23E-4082-9DD6-C9490077B285}" destId="{1496E471-DF30-49F1-8509-9B9EDB4345B6}" srcOrd="2" destOrd="0" presId="urn:microsoft.com/office/officeart/2005/8/layout/hierarchy1"/>
    <dgm:cxn modelId="{68F590B4-E242-4B35-8D5C-48A322E712BC}" type="presParOf" srcId="{354F7D64-C23E-4082-9DD6-C9490077B285}" destId="{8E63569E-A8CB-4792-8198-3EB725577C03}" srcOrd="3" destOrd="0" presId="urn:microsoft.com/office/officeart/2005/8/layout/hierarchy1"/>
    <dgm:cxn modelId="{9EA736B5-59E5-4A5B-99DE-12E537226444}" type="presParOf" srcId="{8E63569E-A8CB-4792-8198-3EB725577C03}" destId="{DDB62CFC-0F79-43B3-9111-A3B9B2078E94}" srcOrd="0" destOrd="0" presId="urn:microsoft.com/office/officeart/2005/8/layout/hierarchy1"/>
    <dgm:cxn modelId="{5164CF8F-76F1-4259-B29A-99C3A912149D}" type="presParOf" srcId="{DDB62CFC-0F79-43B3-9111-A3B9B2078E94}" destId="{BBD507B9-0606-4152-8E4A-7CE1DC3B890E}" srcOrd="0" destOrd="0" presId="urn:microsoft.com/office/officeart/2005/8/layout/hierarchy1"/>
    <dgm:cxn modelId="{0060E3B2-465D-48F1-925E-453D5318BC84}" type="presParOf" srcId="{DDB62CFC-0F79-43B3-9111-A3B9B2078E94}" destId="{AB70B729-9418-4DE8-AD6F-19EBE22CDA65}" srcOrd="1" destOrd="0" presId="urn:microsoft.com/office/officeart/2005/8/layout/hierarchy1"/>
    <dgm:cxn modelId="{EE2006AF-3A57-4191-8687-A167E3D240F5}" type="presParOf" srcId="{8E63569E-A8CB-4792-8198-3EB725577C03}" destId="{C523DB2D-BC19-4B92-B428-4B386B29FFB6}" srcOrd="1" destOrd="0" presId="urn:microsoft.com/office/officeart/2005/8/layout/hierarchy1"/>
    <dgm:cxn modelId="{ABB70AC0-9E7B-4319-87E1-0DA08969DB58}" type="presParOf" srcId="{354F7D64-C23E-4082-9DD6-C9490077B285}" destId="{C1EE8ADA-F498-48EF-8EED-5B20A1DBB842}" srcOrd="4" destOrd="0" presId="urn:microsoft.com/office/officeart/2005/8/layout/hierarchy1"/>
    <dgm:cxn modelId="{C380C955-E2B4-44D8-9D9F-E24C0B611DC5}" type="presParOf" srcId="{354F7D64-C23E-4082-9DD6-C9490077B285}" destId="{FC7D57CB-21A4-4BB8-9E23-C7A1566B0165}" srcOrd="5" destOrd="0" presId="urn:microsoft.com/office/officeart/2005/8/layout/hierarchy1"/>
    <dgm:cxn modelId="{4CFBAF36-D99E-4672-9A1F-D93FC0A9AA81}" type="presParOf" srcId="{FC7D57CB-21A4-4BB8-9E23-C7A1566B0165}" destId="{9CB3C915-28E8-42A8-A805-B3E980114237}" srcOrd="0" destOrd="0" presId="urn:microsoft.com/office/officeart/2005/8/layout/hierarchy1"/>
    <dgm:cxn modelId="{BFB1F626-F00D-420D-AC34-CB9F09742449}" type="presParOf" srcId="{9CB3C915-28E8-42A8-A805-B3E980114237}" destId="{7771F235-C12D-4303-B28A-DCE6EF901EEA}" srcOrd="0" destOrd="0" presId="urn:microsoft.com/office/officeart/2005/8/layout/hierarchy1"/>
    <dgm:cxn modelId="{C304D6F9-DF95-4737-878D-86F147C5929E}" type="presParOf" srcId="{9CB3C915-28E8-42A8-A805-B3E980114237}" destId="{6EB06180-86D5-4F99-99B9-B12BE91167EC}" srcOrd="1" destOrd="0" presId="urn:microsoft.com/office/officeart/2005/8/layout/hierarchy1"/>
    <dgm:cxn modelId="{280D240F-678D-4461-8F9A-6165F033C115}" type="presParOf" srcId="{FC7D57CB-21A4-4BB8-9E23-C7A1566B0165}" destId="{E5C156BC-9763-421E-8CED-07DFF3D83286}" srcOrd="1" destOrd="0" presId="urn:microsoft.com/office/officeart/2005/8/layout/hierarchy1"/>
    <dgm:cxn modelId="{4BB06F32-1E25-4905-B147-F1E775E326A4}" type="presParOf" srcId="{C18EBBA1-067A-4F57-9D32-67059CD892A9}" destId="{375A2F87-4198-4287-8CCF-27791B590F68}" srcOrd="2" destOrd="0" presId="urn:microsoft.com/office/officeart/2005/8/layout/hierarchy1"/>
    <dgm:cxn modelId="{1594D44A-197A-4D1E-A34A-8B7EBE0C16F4}" type="presParOf" srcId="{C18EBBA1-067A-4F57-9D32-67059CD892A9}" destId="{42208B86-F3F2-4679-B0B5-470427A5FE40}" srcOrd="3" destOrd="0" presId="urn:microsoft.com/office/officeart/2005/8/layout/hierarchy1"/>
    <dgm:cxn modelId="{EDF5AD9B-3EB3-4FF6-90AB-E8DB2792D8CC}" type="presParOf" srcId="{42208B86-F3F2-4679-B0B5-470427A5FE40}" destId="{BDAA3030-EB33-4AF7-9382-FC8BA6356809}" srcOrd="0" destOrd="0" presId="urn:microsoft.com/office/officeart/2005/8/layout/hierarchy1"/>
    <dgm:cxn modelId="{335063AC-6440-4FDE-ABC2-1F4B2FA63C6A}" type="presParOf" srcId="{BDAA3030-EB33-4AF7-9382-FC8BA6356809}" destId="{AE39187E-9241-4A92-9E55-FAAB1F6C2239}" srcOrd="0" destOrd="0" presId="urn:microsoft.com/office/officeart/2005/8/layout/hierarchy1"/>
    <dgm:cxn modelId="{6AC9D83E-4D0C-4F67-A45A-AE6C9DE07C65}" type="presParOf" srcId="{BDAA3030-EB33-4AF7-9382-FC8BA6356809}" destId="{65E9CB40-223F-4582-8679-EE6CE4CD4C9F}" srcOrd="1" destOrd="0" presId="urn:microsoft.com/office/officeart/2005/8/layout/hierarchy1"/>
    <dgm:cxn modelId="{A0F0C8C2-76F3-4A5A-970D-82C705C24C1B}" type="presParOf" srcId="{42208B86-F3F2-4679-B0B5-470427A5FE40}" destId="{0EF75B30-CA57-4FE6-B3A8-5B7EF37B44C6}" srcOrd="1" destOrd="0" presId="urn:microsoft.com/office/officeart/2005/8/layout/hierarchy1"/>
    <dgm:cxn modelId="{5AF821A2-7F02-4F9E-A462-42A771F9CF3D}" type="presParOf" srcId="{0EF75B30-CA57-4FE6-B3A8-5B7EF37B44C6}" destId="{AA593658-3221-45F2-9517-EFF2F27B8946}" srcOrd="0" destOrd="0" presId="urn:microsoft.com/office/officeart/2005/8/layout/hierarchy1"/>
    <dgm:cxn modelId="{A20CDFEA-EB03-4858-9EB9-215E524CAE76}" type="presParOf" srcId="{0EF75B30-CA57-4FE6-B3A8-5B7EF37B44C6}" destId="{D0A1D44C-5B40-4E38-B453-879CAF797CB2}" srcOrd="1" destOrd="0" presId="urn:microsoft.com/office/officeart/2005/8/layout/hierarchy1"/>
    <dgm:cxn modelId="{2B3D7A2B-F479-4975-B58C-7521A267BF21}" type="presParOf" srcId="{D0A1D44C-5B40-4E38-B453-879CAF797CB2}" destId="{95FDE438-D300-4226-9961-1CFDE65F0BBB}" srcOrd="0" destOrd="0" presId="urn:microsoft.com/office/officeart/2005/8/layout/hierarchy1"/>
    <dgm:cxn modelId="{5805E8C7-AE2E-4B44-8A0B-0D302456BC3A}" type="presParOf" srcId="{95FDE438-D300-4226-9961-1CFDE65F0BBB}" destId="{D2DCCDE5-7082-48B5-9DC1-E45230BFE21C}" srcOrd="0" destOrd="0" presId="urn:microsoft.com/office/officeart/2005/8/layout/hierarchy1"/>
    <dgm:cxn modelId="{7D127073-0DB9-404B-BAC8-40D2D179FB78}" type="presParOf" srcId="{95FDE438-D300-4226-9961-1CFDE65F0BBB}" destId="{27CC48D2-8E3E-4279-ABEE-061568E91E93}" srcOrd="1" destOrd="0" presId="urn:microsoft.com/office/officeart/2005/8/layout/hierarchy1"/>
    <dgm:cxn modelId="{AF559955-94E5-4680-A027-D3384EBB5C7A}" type="presParOf" srcId="{D0A1D44C-5B40-4E38-B453-879CAF797CB2}" destId="{0773FAEB-0539-44B5-80E4-87B616D9E29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593658-3221-45F2-9517-EFF2F27B8946}">
      <dsp:nvSpPr>
        <dsp:cNvPr id="0" name=""/>
        <dsp:cNvSpPr/>
      </dsp:nvSpPr>
      <dsp:spPr>
        <a:xfrm>
          <a:off x="6406574" y="2120874"/>
          <a:ext cx="91440" cy="394865"/>
        </a:xfrm>
        <a:custGeom>
          <a:avLst/>
          <a:gdLst/>
          <a:ahLst/>
          <a:cxnLst/>
          <a:rect l="0" t="0" r="0" b="0"/>
          <a:pathLst>
            <a:path>
              <a:moveTo>
                <a:pt x="45720" y="0"/>
              </a:moveTo>
              <a:lnTo>
                <a:pt x="45720" y="39486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5A2F87-4198-4287-8CCF-27791B590F68}">
      <dsp:nvSpPr>
        <dsp:cNvPr id="0" name=""/>
        <dsp:cNvSpPr/>
      </dsp:nvSpPr>
      <dsp:spPr>
        <a:xfrm>
          <a:off x="4792879" y="863867"/>
          <a:ext cx="1659414" cy="394865"/>
        </a:xfrm>
        <a:custGeom>
          <a:avLst/>
          <a:gdLst/>
          <a:ahLst/>
          <a:cxnLst/>
          <a:rect l="0" t="0" r="0" b="0"/>
          <a:pathLst>
            <a:path>
              <a:moveTo>
                <a:pt x="0" y="0"/>
              </a:moveTo>
              <a:lnTo>
                <a:pt x="0" y="269089"/>
              </a:lnTo>
              <a:lnTo>
                <a:pt x="1659414" y="269089"/>
              </a:lnTo>
              <a:lnTo>
                <a:pt x="1659414" y="39486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EE8ADA-F498-48EF-8EED-5B20A1DBB842}">
      <dsp:nvSpPr>
        <dsp:cNvPr id="0" name=""/>
        <dsp:cNvSpPr/>
      </dsp:nvSpPr>
      <dsp:spPr>
        <a:xfrm>
          <a:off x="3133464" y="2120874"/>
          <a:ext cx="1659414" cy="394865"/>
        </a:xfrm>
        <a:custGeom>
          <a:avLst/>
          <a:gdLst/>
          <a:ahLst/>
          <a:cxnLst/>
          <a:rect l="0" t="0" r="0" b="0"/>
          <a:pathLst>
            <a:path>
              <a:moveTo>
                <a:pt x="0" y="0"/>
              </a:moveTo>
              <a:lnTo>
                <a:pt x="0" y="269089"/>
              </a:lnTo>
              <a:lnTo>
                <a:pt x="1659414" y="269089"/>
              </a:lnTo>
              <a:lnTo>
                <a:pt x="1659414" y="39486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96E471-DF30-49F1-8509-9B9EDB4345B6}">
      <dsp:nvSpPr>
        <dsp:cNvPr id="0" name=""/>
        <dsp:cNvSpPr/>
      </dsp:nvSpPr>
      <dsp:spPr>
        <a:xfrm>
          <a:off x="3087744" y="2120874"/>
          <a:ext cx="91440" cy="417220"/>
        </a:xfrm>
        <a:custGeom>
          <a:avLst/>
          <a:gdLst/>
          <a:ahLst/>
          <a:cxnLst/>
          <a:rect l="0" t="0" r="0" b="0"/>
          <a:pathLst>
            <a:path>
              <a:moveTo>
                <a:pt x="45720" y="0"/>
              </a:moveTo>
              <a:lnTo>
                <a:pt x="45720" y="291444"/>
              </a:lnTo>
              <a:lnTo>
                <a:pt x="126720" y="291444"/>
              </a:lnTo>
              <a:lnTo>
                <a:pt x="126720" y="4172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EAB340-451A-4B51-B349-B77188DA19E9}">
      <dsp:nvSpPr>
        <dsp:cNvPr id="0" name=""/>
        <dsp:cNvSpPr/>
      </dsp:nvSpPr>
      <dsp:spPr>
        <a:xfrm>
          <a:off x="1474049" y="2120874"/>
          <a:ext cx="1659414" cy="394865"/>
        </a:xfrm>
        <a:custGeom>
          <a:avLst/>
          <a:gdLst/>
          <a:ahLst/>
          <a:cxnLst/>
          <a:rect l="0" t="0" r="0" b="0"/>
          <a:pathLst>
            <a:path>
              <a:moveTo>
                <a:pt x="1659414" y="0"/>
              </a:moveTo>
              <a:lnTo>
                <a:pt x="1659414" y="269089"/>
              </a:lnTo>
              <a:lnTo>
                <a:pt x="0" y="269089"/>
              </a:lnTo>
              <a:lnTo>
                <a:pt x="0" y="39486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63B889-7B7B-4A13-BF26-09016DC09488}">
      <dsp:nvSpPr>
        <dsp:cNvPr id="0" name=""/>
        <dsp:cNvSpPr/>
      </dsp:nvSpPr>
      <dsp:spPr>
        <a:xfrm>
          <a:off x="3133464" y="863867"/>
          <a:ext cx="1659414" cy="394865"/>
        </a:xfrm>
        <a:custGeom>
          <a:avLst/>
          <a:gdLst/>
          <a:ahLst/>
          <a:cxnLst/>
          <a:rect l="0" t="0" r="0" b="0"/>
          <a:pathLst>
            <a:path>
              <a:moveTo>
                <a:pt x="1659414" y="0"/>
              </a:moveTo>
              <a:lnTo>
                <a:pt x="1659414" y="269089"/>
              </a:lnTo>
              <a:lnTo>
                <a:pt x="0" y="269089"/>
              </a:lnTo>
              <a:lnTo>
                <a:pt x="0" y="39486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CBD9D38-A8F2-4083-A7D3-52978F0CE95F}">
      <dsp:nvSpPr>
        <dsp:cNvPr id="0" name=""/>
        <dsp:cNvSpPr/>
      </dsp:nvSpPr>
      <dsp:spPr>
        <a:xfrm>
          <a:off x="4114027" y="1726"/>
          <a:ext cx="1357703" cy="8621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E43D84-C05C-4776-BEC7-BBB751CC49FF}">
      <dsp:nvSpPr>
        <dsp:cNvPr id="0" name=""/>
        <dsp:cNvSpPr/>
      </dsp:nvSpPr>
      <dsp:spPr>
        <a:xfrm>
          <a:off x="4264883" y="145039"/>
          <a:ext cx="1357703" cy="86214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US" sz="1050" b="1" i="1" kern="1200" dirty="0"/>
            <a:t>Bureau Chief of Veterans Claims</a:t>
          </a:r>
        </a:p>
        <a:p>
          <a:pPr marL="0" lvl="0" indent="0" algn="ctr" defTabSz="466725">
            <a:lnSpc>
              <a:spcPct val="90000"/>
            </a:lnSpc>
            <a:spcBef>
              <a:spcPct val="0"/>
            </a:spcBef>
            <a:spcAft>
              <a:spcPct val="35000"/>
            </a:spcAft>
            <a:buNone/>
          </a:pPr>
          <a:r>
            <a:rPr lang="en-US" sz="1050" b="0" i="1" kern="1200" dirty="0"/>
            <a:t>Sherrel Pinson</a:t>
          </a:r>
        </a:p>
      </dsp:txBody>
      <dsp:txXfrm>
        <a:off x="4290134" y="170290"/>
        <a:ext cx="1307201" cy="811639"/>
      </dsp:txXfrm>
    </dsp:sp>
    <dsp:sp modelId="{C6228C3A-6B6D-44DC-A540-D59C4F902383}">
      <dsp:nvSpPr>
        <dsp:cNvPr id="0" name=""/>
        <dsp:cNvSpPr/>
      </dsp:nvSpPr>
      <dsp:spPr>
        <a:xfrm>
          <a:off x="2454612" y="1258733"/>
          <a:ext cx="1357703" cy="8621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FCCE01-980A-4438-8451-0E7C083DD1F4}">
      <dsp:nvSpPr>
        <dsp:cNvPr id="0" name=""/>
        <dsp:cNvSpPr/>
      </dsp:nvSpPr>
      <dsp:spPr>
        <a:xfrm>
          <a:off x="2605468" y="1402046"/>
          <a:ext cx="1357703" cy="86214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US" sz="1050" b="1" i="1" kern="1200" dirty="0"/>
            <a:t>Supervisor</a:t>
          </a:r>
        </a:p>
        <a:p>
          <a:pPr marL="0" lvl="0" indent="0" algn="ctr" defTabSz="466725">
            <a:lnSpc>
              <a:spcPct val="90000"/>
            </a:lnSpc>
            <a:spcBef>
              <a:spcPct val="0"/>
            </a:spcBef>
            <a:spcAft>
              <a:spcPct val="35000"/>
            </a:spcAft>
            <a:buNone/>
          </a:pPr>
          <a:r>
            <a:rPr lang="en-US" sz="1050" b="0" i="1" kern="1200" dirty="0"/>
            <a:t>Scott Luciano</a:t>
          </a:r>
        </a:p>
      </dsp:txBody>
      <dsp:txXfrm>
        <a:off x="2630719" y="1427297"/>
        <a:ext cx="1307201" cy="811639"/>
      </dsp:txXfrm>
    </dsp:sp>
    <dsp:sp modelId="{6DDF0088-CB18-460C-8D33-A44D28015082}">
      <dsp:nvSpPr>
        <dsp:cNvPr id="0" name=""/>
        <dsp:cNvSpPr/>
      </dsp:nvSpPr>
      <dsp:spPr>
        <a:xfrm>
          <a:off x="795197" y="2515740"/>
          <a:ext cx="1357703" cy="8621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A1E2A5-5A28-4EB0-89D4-C06D06E45C82}">
      <dsp:nvSpPr>
        <dsp:cNvPr id="0" name=""/>
        <dsp:cNvSpPr/>
      </dsp:nvSpPr>
      <dsp:spPr>
        <a:xfrm>
          <a:off x="946053" y="2659053"/>
          <a:ext cx="1357703" cy="86214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US" sz="1050" b="1" i="1" kern="1200" dirty="0"/>
            <a:t>Women's Veterans Coordinator</a:t>
          </a:r>
        </a:p>
        <a:p>
          <a:pPr marL="0" lvl="0" indent="0" algn="ctr" defTabSz="466725">
            <a:lnSpc>
              <a:spcPct val="90000"/>
            </a:lnSpc>
            <a:spcBef>
              <a:spcPct val="0"/>
            </a:spcBef>
            <a:spcAft>
              <a:spcPct val="35000"/>
            </a:spcAft>
            <a:buNone/>
          </a:pPr>
          <a:r>
            <a:rPr lang="en-US" sz="1050" b="0" i="1" kern="1200" dirty="0"/>
            <a:t>Vanessa Thomas</a:t>
          </a:r>
        </a:p>
      </dsp:txBody>
      <dsp:txXfrm>
        <a:off x="971304" y="2684304"/>
        <a:ext cx="1307201" cy="811639"/>
      </dsp:txXfrm>
    </dsp:sp>
    <dsp:sp modelId="{BBD507B9-0606-4152-8E4A-7CE1DC3B890E}">
      <dsp:nvSpPr>
        <dsp:cNvPr id="0" name=""/>
        <dsp:cNvSpPr/>
      </dsp:nvSpPr>
      <dsp:spPr>
        <a:xfrm>
          <a:off x="2535613" y="2538095"/>
          <a:ext cx="1357703" cy="165000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70B729-9418-4DE8-AD6F-19EBE22CDA65}">
      <dsp:nvSpPr>
        <dsp:cNvPr id="0" name=""/>
        <dsp:cNvSpPr/>
      </dsp:nvSpPr>
      <dsp:spPr>
        <a:xfrm>
          <a:off x="2686469" y="2681408"/>
          <a:ext cx="1357703" cy="165000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US" sz="1050" b="1" i="1" kern="1200" dirty="0"/>
            <a:t>VCE</a:t>
          </a:r>
        </a:p>
        <a:p>
          <a:pPr marL="0" lvl="0" indent="0" algn="ctr" defTabSz="466725">
            <a:lnSpc>
              <a:spcPct val="90000"/>
            </a:lnSpc>
            <a:spcBef>
              <a:spcPct val="0"/>
            </a:spcBef>
            <a:spcAft>
              <a:spcPct val="35000"/>
            </a:spcAft>
            <a:buNone/>
          </a:pPr>
          <a:r>
            <a:rPr lang="en-US" sz="1050" b="0" i="1" kern="1200" dirty="0"/>
            <a:t>Timothy "Ringer" Bell</a:t>
          </a:r>
        </a:p>
        <a:p>
          <a:pPr marL="0" lvl="0" indent="0" algn="ctr" defTabSz="466725">
            <a:lnSpc>
              <a:spcPct val="90000"/>
            </a:lnSpc>
            <a:spcBef>
              <a:spcPct val="0"/>
            </a:spcBef>
            <a:spcAft>
              <a:spcPct val="35000"/>
            </a:spcAft>
            <a:buNone/>
          </a:pPr>
          <a:r>
            <a:rPr lang="en-US" sz="1050" b="0" i="1" kern="1200" dirty="0"/>
            <a:t>Reggie Wilson</a:t>
          </a:r>
        </a:p>
        <a:p>
          <a:pPr marL="0" lvl="0" indent="0" algn="ctr" defTabSz="466725">
            <a:lnSpc>
              <a:spcPct val="90000"/>
            </a:lnSpc>
            <a:spcBef>
              <a:spcPct val="0"/>
            </a:spcBef>
            <a:spcAft>
              <a:spcPct val="35000"/>
            </a:spcAft>
            <a:buNone/>
          </a:pPr>
          <a:r>
            <a:rPr lang="en-US" sz="1050" b="0" i="1" kern="1200" dirty="0"/>
            <a:t> Troy Shoulders</a:t>
          </a:r>
        </a:p>
        <a:p>
          <a:pPr marL="0" lvl="0" indent="0" algn="ctr" defTabSz="466725">
            <a:lnSpc>
              <a:spcPct val="90000"/>
            </a:lnSpc>
            <a:spcBef>
              <a:spcPct val="0"/>
            </a:spcBef>
            <a:spcAft>
              <a:spcPct val="35000"/>
            </a:spcAft>
            <a:buNone/>
          </a:pPr>
          <a:r>
            <a:rPr lang="en-US" sz="1050" b="0" i="1" kern="1200" dirty="0"/>
            <a:t>Fred Deraney</a:t>
          </a:r>
        </a:p>
        <a:p>
          <a:pPr marL="0" lvl="0" indent="0" algn="ctr" defTabSz="466725">
            <a:lnSpc>
              <a:spcPct val="90000"/>
            </a:lnSpc>
            <a:spcBef>
              <a:spcPct val="0"/>
            </a:spcBef>
            <a:spcAft>
              <a:spcPct val="35000"/>
            </a:spcAft>
            <a:buNone/>
          </a:pPr>
          <a:r>
            <a:rPr lang="en-US" sz="1050" b="0" i="1" kern="1200" dirty="0"/>
            <a:t>Anthony </a:t>
          </a:r>
          <a:r>
            <a:rPr lang="en-US" sz="1050" b="0" i="1" kern="1200" dirty="0" err="1"/>
            <a:t>Schwartzrauber</a:t>
          </a:r>
          <a:endParaRPr lang="en-US" sz="1050" b="0" i="1" kern="1200" dirty="0"/>
        </a:p>
        <a:p>
          <a:pPr marL="0" lvl="0" indent="0" algn="ctr" defTabSz="466725">
            <a:lnSpc>
              <a:spcPct val="90000"/>
            </a:lnSpc>
            <a:spcBef>
              <a:spcPct val="0"/>
            </a:spcBef>
            <a:spcAft>
              <a:spcPct val="35000"/>
            </a:spcAft>
            <a:buNone/>
          </a:pPr>
          <a:r>
            <a:rPr lang="en-US" sz="1050" b="0" i="1" kern="1200" dirty="0"/>
            <a:t>Nancy Synychak</a:t>
          </a:r>
        </a:p>
        <a:p>
          <a:pPr marL="0" lvl="0" indent="0" algn="ctr" defTabSz="466725">
            <a:lnSpc>
              <a:spcPct val="90000"/>
            </a:lnSpc>
            <a:spcBef>
              <a:spcPct val="0"/>
            </a:spcBef>
            <a:spcAft>
              <a:spcPct val="35000"/>
            </a:spcAft>
            <a:buNone/>
          </a:pPr>
          <a:r>
            <a:rPr lang="en-US" sz="1050" b="0" i="1" kern="1200" dirty="0"/>
            <a:t>  </a:t>
          </a:r>
        </a:p>
        <a:p>
          <a:pPr marL="0" lvl="0" indent="0" algn="ctr" defTabSz="466725">
            <a:lnSpc>
              <a:spcPct val="90000"/>
            </a:lnSpc>
            <a:spcBef>
              <a:spcPct val="0"/>
            </a:spcBef>
            <a:spcAft>
              <a:spcPct val="35000"/>
            </a:spcAft>
            <a:buNone/>
          </a:pPr>
          <a:endParaRPr lang="en-US" sz="1050" b="0" i="1" kern="1200" dirty="0"/>
        </a:p>
      </dsp:txBody>
      <dsp:txXfrm>
        <a:off x="2726235" y="2721174"/>
        <a:ext cx="1278171" cy="1570477"/>
      </dsp:txXfrm>
    </dsp:sp>
    <dsp:sp modelId="{7771F235-C12D-4303-B28A-DCE6EF901EEA}">
      <dsp:nvSpPr>
        <dsp:cNvPr id="0" name=""/>
        <dsp:cNvSpPr/>
      </dsp:nvSpPr>
      <dsp:spPr>
        <a:xfrm>
          <a:off x="4114027" y="2515740"/>
          <a:ext cx="1357703" cy="169778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B06180-86D5-4F99-99B9-B12BE91167EC}">
      <dsp:nvSpPr>
        <dsp:cNvPr id="0" name=""/>
        <dsp:cNvSpPr/>
      </dsp:nvSpPr>
      <dsp:spPr>
        <a:xfrm>
          <a:off x="4264883" y="2659053"/>
          <a:ext cx="1357703" cy="169778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US" sz="1050" b="1" i="1" kern="1200" dirty="0"/>
            <a:t>Administration</a:t>
          </a:r>
        </a:p>
        <a:p>
          <a:pPr marL="0" lvl="0" indent="0" algn="ctr" defTabSz="466725">
            <a:lnSpc>
              <a:spcPct val="90000"/>
            </a:lnSpc>
            <a:spcBef>
              <a:spcPct val="0"/>
            </a:spcBef>
            <a:spcAft>
              <a:spcPct val="35000"/>
            </a:spcAft>
            <a:buNone/>
          </a:pPr>
          <a:r>
            <a:rPr lang="en-US" sz="1050" b="0" i="1" kern="1200" dirty="0"/>
            <a:t>Patricia Clark</a:t>
          </a:r>
        </a:p>
        <a:p>
          <a:pPr marL="0" lvl="0" indent="0" algn="ctr" defTabSz="466725">
            <a:lnSpc>
              <a:spcPct val="90000"/>
            </a:lnSpc>
            <a:spcBef>
              <a:spcPct val="0"/>
            </a:spcBef>
            <a:spcAft>
              <a:spcPct val="35000"/>
            </a:spcAft>
            <a:buNone/>
          </a:pPr>
          <a:r>
            <a:rPr lang="en-US" sz="1050" b="0" i="1" kern="1200" dirty="0"/>
            <a:t>Jim Angles</a:t>
          </a:r>
        </a:p>
        <a:p>
          <a:pPr marL="0" lvl="0" indent="0" algn="ctr" defTabSz="466725">
            <a:lnSpc>
              <a:spcPct val="90000"/>
            </a:lnSpc>
            <a:spcBef>
              <a:spcPct val="0"/>
            </a:spcBef>
            <a:spcAft>
              <a:spcPct val="35000"/>
            </a:spcAft>
            <a:buNone/>
          </a:pPr>
          <a:r>
            <a:rPr lang="en-US" sz="1050" b="0" i="1" kern="1200" dirty="0"/>
            <a:t>Danielle Bell</a:t>
          </a:r>
        </a:p>
        <a:p>
          <a:pPr marL="0" lvl="0" indent="0" algn="ctr" defTabSz="466725">
            <a:lnSpc>
              <a:spcPct val="90000"/>
            </a:lnSpc>
            <a:spcBef>
              <a:spcPct val="0"/>
            </a:spcBef>
            <a:spcAft>
              <a:spcPct val="35000"/>
            </a:spcAft>
            <a:buNone/>
          </a:pPr>
          <a:r>
            <a:rPr lang="en-US" sz="1050" b="0" i="1" kern="1200" dirty="0"/>
            <a:t>Blake </a:t>
          </a:r>
          <a:r>
            <a:rPr lang="en-US" sz="1050" b="0" i="1" kern="1200" dirty="0" err="1"/>
            <a:t>Zatarin</a:t>
          </a:r>
          <a:endParaRPr lang="en-US" sz="1050" b="0" i="1" kern="1200" dirty="0"/>
        </a:p>
        <a:p>
          <a:pPr marL="0" lvl="0" indent="0" algn="ctr" defTabSz="466725">
            <a:lnSpc>
              <a:spcPct val="90000"/>
            </a:lnSpc>
            <a:spcBef>
              <a:spcPct val="0"/>
            </a:spcBef>
            <a:spcAft>
              <a:spcPct val="35000"/>
            </a:spcAft>
            <a:buNone/>
          </a:pPr>
          <a:r>
            <a:rPr lang="en-US" sz="1050" b="0" i="1" kern="1200" dirty="0"/>
            <a:t>Kenneth Sawyer</a:t>
          </a:r>
        </a:p>
        <a:p>
          <a:pPr marL="0" lvl="0" indent="0" algn="ctr" defTabSz="466725">
            <a:lnSpc>
              <a:spcPct val="90000"/>
            </a:lnSpc>
            <a:spcBef>
              <a:spcPct val="0"/>
            </a:spcBef>
            <a:spcAft>
              <a:spcPct val="35000"/>
            </a:spcAft>
            <a:buNone/>
          </a:pPr>
          <a:endParaRPr lang="en-US" sz="1050" b="0" i="1" kern="1200" dirty="0"/>
        </a:p>
      </dsp:txBody>
      <dsp:txXfrm>
        <a:off x="4304649" y="2698819"/>
        <a:ext cx="1278171" cy="1618257"/>
      </dsp:txXfrm>
    </dsp:sp>
    <dsp:sp modelId="{AE39187E-9241-4A92-9E55-FAAB1F6C2239}">
      <dsp:nvSpPr>
        <dsp:cNvPr id="0" name=""/>
        <dsp:cNvSpPr/>
      </dsp:nvSpPr>
      <dsp:spPr>
        <a:xfrm>
          <a:off x="5773442" y="1258733"/>
          <a:ext cx="1357703" cy="8621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E9CB40-223F-4582-8679-EE6CE4CD4C9F}">
      <dsp:nvSpPr>
        <dsp:cNvPr id="0" name=""/>
        <dsp:cNvSpPr/>
      </dsp:nvSpPr>
      <dsp:spPr>
        <a:xfrm>
          <a:off x="5924298" y="1402046"/>
          <a:ext cx="1357703" cy="86214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US" sz="1050" b="1" i="1" kern="1200" dirty="0"/>
            <a:t>Supervisor</a:t>
          </a:r>
        </a:p>
        <a:p>
          <a:pPr marL="0" lvl="0" indent="0" algn="ctr" defTabSz="466725">
            <a:lnSpc>
              <a:spcPct val="90000"/>
            </a:lnSpc>
            <a:spcBef>
              <a:spcPct val="0"/>
            </a:spcBef>
            <a:spcAft>
              <a:spcPct val="35000"/>
            </a:spcAft>
            <a:buNone/>
          </a:pPr>
          <a:r>
            <a:rPr lang="en-US" sz="1050" b="0" i="1" kern="1200" dirty="0"/>
            <a:t>Dave Wethington</a:t>
          </a:r>
        </a:p>
      </dsp:txBody>
      <dsp:txXfrm>
        <a:off x="5949549" y="1427297"/>
        <a:ext cx="1307201" cy="811639"/>
      </dsp:txXfrm>
    </dsp:sp>
    <dsp:sp modelId="{D2DCCDE5-7082-48B5-9DC1-E45230BFE21C}">
      <dsp:nvSpPr>
        <dsp:cNvPr id="0" name=""/>
        <dsp:cNvSpPr/>
      </dsp:nvSpPr>
      <dsp:spPr>
        <a:xfrm>
          <a:off x="5773442" y="2515740"/>
          <a:ext cx="1357703" cy="30097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7CC48D2-8E3E-4279-ABEE-061568E91E93}">
      <dsp:nvSpPr>
        <dsp:cNvPr id="0" name=""/>
        <dsp:cNvSpPr/>
      </dsp:nvSpPr>
      <dsp:spPr>
        <a:xfrm>
          <a:off x="5924298" y="2659053"/>
          <a:ext cx="1357703" cy="30097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US" sz="1050" b="1" i="1" kern="1200" dirty="0"/>
            <a:t>VCE</a:t>
          </a:r>
        </a:p>
        <a:p>
          <a:pPr marL="0" lvl="0" indent="0" algn="ctr" defTabSz="466725">
            <a:lnSpc>
              <a:spcPct val="90000"/>
            </a:lnSpc>
            <a:spcBef>
              <a:spcPct val="0"/>
            </a:spcBef>
            <a:spcAft>
              <a:spcPct val="35000"/>
            </a:spcAft>
            <a:buNone/>
          </a:pPr>
          <a:r>
            <a:rPr lang="en-US" sz="1050" b="0" i="1" kern="1200" dirty="0"/>
            <a:t>Sal LoPiccolo</a:t>
          </a:r>
        </a:p>
        <a:p>
          <a:pPr marL="0" lvl="0" indent="0" algn="ctr" defTabSz="466725">
            <a:lnSpc>
              <a:spcPct val="90000"/>
            </a:lnSpc>
            <a:spcBef>
              <a:spcPct val="0"/>
            </a:spcBef>
            <a:spcAft>
              <a:spcPct val="35000"/>
            </a:spcAft>
            <a:buNone/>
          </a:pPr>
          <a:r>
            <a:rPr lang="en-US" sz="1050" b="0" i="1" kern="1200" dirty="0"/>
            <a:t>Gheric Boyce</a:t>
          </a:r>
        </a:p>
        <a:p>
          <a:pPr marL="0" lvl="0" indent="0" algn="ctr" defTabSz="466725">
            <a:lnSpc>
              <a:spcPct val="90000"/>
            </a:lnSpc>
            <a:spcBef>
              <a:spcPct val="0"/>
            </a:spcBef>
            <a:spcAft>
              <a:spcPct val="35000"/>
            </a:spcAft>
            <a:buNone/>
          </a:pPr>
          <a:r>
            <a:rPr lang="en-US" sz="1050" b="0" i="1" kern="1200" dirty="0"/>
            <a:t>John Zucknovich</a:t>
          </a:r>
        </a:p>
        <a:p>
          <a:pPr marL="0" lvl="0" indent="0" algn="ctr" defTabSz="466725">
            <a:lnSpc>
              <a:spcPct val="90000"/>
            </a:lnSpc>
            <a:spcBef>
              <a:spcPct val="0"/>
            </a:spcBef>
            <a:spcAft>
              <a:spcPct val="35000"/>
            </a:spcAft>
            <a:buNone/>
          </a:pPr>
          <a:r>
            <a:rPr lang="en-US" sz="1050" b="0" i="1" kern="1200" dirty="0"/>
            <a:t>Eric DeMello</a:t>
          </a:r>
        </a:p>
        <a:p>
          <a:pPr marL="0" lvl="0" indent="0" algn="ctr" defTabSz="466725">
            <a:lnSpc>
              <a:spcPct val="90000"/>
            </a:lnSpc>
            <a:spcBef>
              <a:spcPct val="0"/>
            </a:spcBef>
            <a:spcAft>
              <a:spcPct val="35000"/>
            </a:spcAft>
            <a:buNone/>
          </a:pPr>
          <a:r>
            <a:rPr lang="en-US" sz="1050" b="0" i="1" kern="1200" dirty="0"/>
            <a:t>Hector Hernandez</a:t>
          </a:r>
        </a:p>
        <a:p>
          <a:pPr marL="0" lvl="0" indent="0" algn="ctr" defTabSz="466725">
            <a:lnSpc>
              <a:spcPct val="90000"/>
            </a:lnSpc>
            <a:spcBef>
              <a:spcPct val="0"/>
            </a:spcBef>
            <a:spcAft>
              <a:spcPct val="35000"/>
            </a:spcAft>
            <a:buNone/>
          </a:pPr>
          <a:r>
            <a:rPr lang="en-US" sz="1050" b="0" i="1" kern="1200" dirty="0"/>
            <a:t>William Curley  </a:t>
          </a:r>
        </a:p>
        <a:p>
          <a:pPr marL="0" lvl="0" indent="0" algn="ctr" defTabSz="466725">
            <a:lnSpc>
              <a:spcPct val="90000"/>
            </a:lnSpc>
            <a:spcBef>
              <a:spcPct val="0"/>
            </a:spcBef>
            <a:spcAft>
              <a:spcPct val="35000"/>
            </a:spcAft>
            <a:buNone/>
          </a:pPr>
          <a:r>
            <a:rPr lang="en-US" sz="1050" b="0" i="1" kern="1200" dirty="0"/>
            <a:t>  Dale </a:t>
          </a:r>
          <a:r>
            <a:rPr lang="en-US" sz="1050" b="0" i="1" kern="1200" dirty="0" err="1"/>
            <a:t>Stengele</a:t>
          </a:r>
          <a:endParaRPr lang="en-US" sz="1050" b="0" i="1" kern="1200" dirty="0"/>
        </a:p>
        <a:p>
          <a:pPr marL="0" lvl="0" indent="0" algn="ctr" defTabSz="466725">
            <a:lnSpc>
              <a:spcPct val="90000"/>
            </a:lnSpc>
            <a:spcBef>
              <a:spcPct val="0"/>
            </a:spcBef>
            <a:spcAft>
              <a:spcPct val="35000"/>
            </a:spcAft>
            <a:buNone/>
          </a:pPr>
          <a:r>
            <a:rPr lang="en-US" sz="1050" b="0" i="1" kern="1200" dirty="0"/>
            <a:t>Richard Hong</a:t>
          </a:r>
        </a:p>
        <a:p>
          <a:pPr marL="0" lvl="0" indent="0" algn="ctr" defTabSz="466725">
            <a:lnSpc>
              <a:spcPct val="90000"/>
            </a:lnSpc>
            <a:spcBef>
              <a:spcPct val="0"/>
            </a:spcBef>
            <a:spcAft>
              <a:spcPct val="35000"/>
            </a:spcAft>
            <a:buNone/>
          </a:pPr>
          <a:r>
            <a:rPr lang="en-US" sz="1050" b="0" i="1" kern="1200" dirty="0"/>
            <a:t>Lawrence Ballentine</a:t>
          </a:r>
        </a:p>
        <a:p>
          <a:pPr marL="0" lvl="0" indent="0" algn="ctr" defTabSz="466725">
            <a:lnSpc>
              <a:spcPct val="90000"/>
            </a:lnSpc>
            <a:spcBef>
              <a:spcPct val="0"/>
            </a:spcBef>
            <a:spcAft>
              <a:spcPct val="35000"/>
            </a:spcAft>
            <a:buNone/>
          </a:pPr>
          <a:r>
            <a:rPr lang="en-US" sz="1050" b="0" i="1" kern="1200" dirty="0"/>
            <a:t>Roslyn Donald</a:t>
          </a:r>
        </a:p>
        <a:p>
          <a:pPr marL="0" lvl="0" indent="0" algn="ctr" defTabSz="466725">
            <a:lnSpc>
              <a:spcPct val="90000"/>
            </a:lnSpc>
            <a:spcBef>
              <a:spcPct val="0"/>
            </a:spcBef>
            <a:spcAft>
              <a:spcPct val="35000"/>
            </a:spcAft>
            <a:buNone/>
          </a:pPr>
          <a:r>
            <a:rPr lang="en-US" sz="1050" b="0" i="1" kern="1200" dirty="0"/>
            <a:t>Jacob </a:t>
          </a:r>
          <a:r>
            <a:rPr lang="en-US" sz="1050" b="0" i="1" kern="1200" dirty="0" err="1"/>
            <a:t>Fahrner</a:t>
          </a:r>
          <a:endParaRPr lang="en-US" sz="1050" b="0" i="1" kern="1200" dirty="0"/>
        </a:p>
        <a:p>
          <a:pPr marL="0" lvl="0" indent="0" algn="ctr" defTabSz="466725">
            <a:lnSpc>
              <a:spcPct val="90000"/>
            </a:lnSpc>
            <a:spcBef>
              <a:spcPct val="0"/>
            </a:spcBef>
            <a:spcAft>
              <a:spcPct val="35000"/>
            </a:spcAft>
            <a:buNone/>
          </a:pPr>
          <a:r>
            <a:rPr lang="en-US" sz="1050" b="0" i="1" kern="1200" dirty="0"/>
            <a:t>         </a:t>
          </a:r>
        </a:p>
        <a:p>
          <a:pPr marL="0" lvl="0" indent="0" algn="ctr" defTabSz="466725">
            <a:lnSpc>
              <a:spcPct val="90000"/>
            </a:lnSpc>
            <a:spcBef>
              <a:spcPct val="0"/>
            </a:spcBef>
            <a:spcAft>
              <a:spcPct val="35000"/>
            </a:spcAft>
            <a:buNone/>
          </a:pPr>
          <a:endParaRPr lang="en-US" sz="1050" b="0" i="1" kern="1200" dirty="0"/>
        </a:p>
        <a:p>
          <a:pPr marL="0" lvl="0" indent="0" algn="ctr" defTabSz="466725">
            <a:lnSpc>
              <a:spcPct val="90000"/>
            </a:lnSpc>
            <a:spcBef>
              <a:spcPct val="0"/>
            </a:spcBef>
            <a:spcAft>
              <a:spcPct val="35000"/>
            </a:spcAft>
            <a:buNone/>
          </a:pPr>
          <a:endParaRPr lang="en-US" sz="1050" b="0" i="1" kern="1200" dirty="0"/>
        </a:p>
        <a:p>
          <a:pPr marL="0" lvl="0" indent="0" algn="ctr" defTabSz="466725">
            <a:lnSpc>
              <a:spcPct val="90000"/>
            </a:lnSpc>
            <a:spcBef>
              <a:spcPct val="0"/>
            </a:spcBef>
            <a:spcAft>
              <a:spcPct val="35000"/>
            </a:spcAft>
            <a:buNone/>
          </a:pPr>
          <a:endParaRPr lang="en-US" sz="1050" b="0" i="1" kern="1200" dirty="0"/>
        </a:p>
      </dsp:txBody>
      <dsp:txXfrm>
        <a:off x="5964064" y="2698819"/>
        <a:ext cx="1278171" cy="293023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8C94F0-B684-7760-E976-7F8147A15BC7}"/>
              </a:ext>
            </a:extLst>
          </p:cNvPr>
          <p:cNvSpPr>
            <a:spLocks noGrp="1"/>
          </p:cNvSpPr>
          <p:nvPr>
            <p:ph type="hdr" sz="quarter"/>
          </p:nvPr>
        </p:nvSpPr>
        <p:spPr>
          <a:xfrm>
            <a:off x="0" y="0"/>
            <a:ext cx="3038475" cy="465138"/>
          </a:xfrm>
          <a:prstGeom prst="rect">
            <a:avLst/>
          </a:prstGeom>
        </p:spPr>
        <p:txBody>
          <a:bodyPr vert="horz" lIns="93177" tIns="46589" rIns="93177" bIns="46589"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95951767-C383-A69D-8055-B5D2C1D18A01}"/>
              </a:ext>
            </a:extLst>
          </p:cNvPr>
          <p:cNvSpPr>
            <a:spLocks noGrp="1"/>
          </p:cNvSpPr>
          <p:nvPr>
            <p:ph type="dt" idx="1"/>
          </p:nvPr>
        </p:nvSpPr>
        <p:spPr>
          <a:xfrm>
            <a:off x="3970338" y="0"/>
            <a:ext cx="3038475" cy="465138"/>
          </a:xfrm>
          <a:prstGeom prst="rect">
            <a:avLst/>
          </a:prstGeom>
        </p:spPr>
        <p:txBody>
          <a:bodyPr vert="horz" wrap="square" lIns="93177" tIns="46589" rIns="93177" bIns="46589" numCol="1" anchor="t" anchorCtr="0" compatLnSpc="1">
            <a:prstTxWarp prst="textNoShape">
              <a:avLst/>
            </a:prstTxWarp>
          </a:bodyPr>
          <a:lstStyle>
            <a:lvl1pPr algn="r" eaLnBrk="1" hangingPunct="1">
              <a:defRPr sz="1200">
                <a:ea typeface="ＭＳ Ｐゴシック" charset="-128"/>
              </a:defRPr>
            </a:lvl1pPr>
          </a:lstStyle>
          <a:p>
            <a:pPr>
              <a:defRPr/>
            </a:pPr>
            <a:fld id="{7FDABE09-12CD-41DB-A99E-EB2DE8FF3D52}" type="datetimeFigureOut">
              <a:rPr lang="en-US"/>
              <a:pPr>
                <a:defRPr/>
              </a:pPr>
              <a:t>10/3/2023</a:t>
            </a:fld>
            <a:endParaRPr lang="en-US"/>
          </a:p>
        </p:txBody>
      </p:sp>
      <p:sp>
        <p:nvSpPr>
          <p:cNvPr id="4" name="Slide Image Placeholder 3">
            <a:extLst>
              <a:ext uri="{FF2B5EF4-FFF2-40B4-BE49-F238E27FC236}">
                <a16:creationId xmlns:a16="http://schemas.microsoft.com/office/drawing/2014/main" id="{F678133F-03CE-E136-8300-4B3F705F4609}"/>
              </a:ext>
            </a:extLst>
          </p:cNvPr>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841AF8BD-1D3E-8FF1-D57D-DD821B84B6FE}"/>
              </a:ext>
            </a:extLst>
          </p:cNvPr>
          <p:cNvSpPr>
            <a:spLocks noGrp="1"/>
          </p:cNvSpPr>
          <p:nvPr>
            <p:ph type="body" sz="quarter" idx="3"/>
          </p:nvPr>
        </p:nvSpPr>
        <p:spPr>
          <a:xfrm>
            <a:off x="701675" y="4416425"/>
            <a:ext cx="5607050" cy="4183063"/>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DB8DA2A8-830B-7C48-9253-071DD538C149}"/>
              </a:ext>
            </a:extLst>
          </p:cNvPr>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2E139FCD-4A3F-576B-B2C8-1FC22D9AB7A3}"/>
              </a:ext>
            </a:extLst>
          </p:cNvPr>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vl1pPr>
          </a:lstStyle>
          <a:p>
            <a:fld id="{8B5D8E44-316F-4EF0-B964-7DA8E83EC629}"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F45008A1-915F-38AC-0684-0D2FDEB1D89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3FB00E17-EE2F-D9A8-CC4B-9B9916F30DF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
        <p:nvSpPr>
          <p:cNvPr id="7172" name="Slide Number Placeholder 3">
            <a:extLst>
              <a:ext uri="{FF2B5EF4-FFF2-40B4-BE49-F238E27FC236}">
                <a16:creationId xmlns:a16="http://schemas.microsoft.com/office/drawing/2014/main" id="{979BA940-121A-CE42-5452-88010901959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55650" indent="-290513">
              <a:defRPr>
                <a:solidFill>
                  <a:schemeClr val="tx1"/>
                </a:solidFill>
                <a:latin typeface="Calibri" panose="020F0502020204030204" pitchFamily="34" charset="0"/>
                <a:ea typeface="ＭＳ Ｐゴシック" panose="020B0600070205080204" pitchFamily="34" charset="-128"/>
              </a:defRPr>
            </a:lvl2pPr>
            <a:lvl3pPr marL="1163638" indent="-231775">
              <a:defRPr>
                <a:solidFill>
                  <a:schemeClr val="tx1"/>
                </a:solidFill>
                <a:latin typeface="Calibri" panose="020F0502020204030204" pitchFamily="34" charset="0"/>
                <a:ea typeface="ＭＳ Ｐゴシック" panose="020B0600070205080204" pitchFamily="34" charset="-128"/>
              </a:defRPr>
            </a:lvl3pPr>
            <a:lvl4pPr marL="1630363" indent="-231775">
              <a:defRPr>
                <a:solidFill>
                  <a:schemeClr val="tx1"/>
                </a:solidFill>
                <a:latin typeface="Calibri" panose="020F0502020204030204" pitchFamily="34" charset="0"/>
                <a:ea typeface="ＭＳ Ｐゴシック" panose="020B0600070205080204" pitchFamily="34" charset="-128"/>
              </a:defRPr>
            </a:lvl4pPr>
            <a:lvl5pPr marL="2095500" indent="-231775">
              <a:defRPr>
                <a:solidFill>
                  <a:schemeClr val="tx1"/>
                </a:solidFill>
                <a:latin typeface="Calibri" panose="020F0502020204030204" pitchFamily="34" charset="0"/>
                <a:ea typeface="ＭＳ Ｐゴシック" panose="020B0600070205080204" pitchFamily="34" charset="-128"/>
              </a:defRPr>
            </a:lvl5pPr>
            <a:lvl6pPr marL="2552700" indent="-231775"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3009900" indent="-231775"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67100" indent="-231775"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924300" indent="-231775"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CAB7D30E-E6EE-45E1-9DAE-B81162B6C0E9}" type="slidenum">
              <a:rPr lang="en-US" altLang="en-US"/>
              <a:pPr/>
              <a:t>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5D8E44-316F-4EF0-B964-7DA8E83EC629}" type="slidenum">
              <a:rPr lang="en-US" altLang="en-US" smtClean="0"/>
              <a:pPr/>
              <a:t>6</a:t>
            </a:fld>
            <a:endParaRPr lang="en-US" altLang="en-US"/>
          </a:p>
        </p:txBody>
      </p:sp>
    </p:spTree>
    <p:extLst>
      <p:ext uri="{BB962C8B-B14F-4D97-AF65-F5344CB8AC3E}">
        <p14:creationId xmlns:p14="http://schemas.microsoft.com/office/powerpoint/2010/main" val="1173305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5D8E44-316F-4EF0-B964-7DA8E83EC629}" type="slidenum">
              <a:rPr lang="en-US" altLang="en-US" smtClean="0"/>
              <a:pPr/>
              <a:t>11</a:t>
            </a:fld>
            <a:endParaRPr lang="en-US" altLang="en-US"/>
          </a:p>
        </p:txBody>
      </p:sp>
    </p:spTree>
    <p:extLst>
      <p:ext uri="{BB962C8B-B14F-4D97-AF65-F5344CB8AC3E}">
        <p14:creationId xmlns:p14="http://schemas.microsoft.com/office/powerpoint/2010/main" val="1191155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193F1417-FB1C-7BF0-6BB1-750AD32EDB5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050FE2AA-5FBA-628D-A186-F9B3159BD95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anose="020B0600070205080204" pitchFamily="34" charset="-128"/>
            </a:endParaRPr>
          </a:p>
        </p:txBody>
      </p:sp>
      <p:sp>
        <p:nvSpPr>
          <p:cNvPr id="23556" name="Slide Number Placeholder 3">
            <a:extLst>
              <a:ext uri="{FF2B5EF4-FFF2-40B4-BE49-F238E27FC236}">
                <a16:creationId xmlns:a16="http://schemas.microsoft.com/office/drawing/2014/main" id="{4B6AC030-703B-ABBA-6602-1A799B9BCEB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55650" indent="-290513">
              <a:defRPr>
                <a:solidFill>
                  <a:schemeClr val="tx1"/>
                </a:solidFill>
                <a:latin typeface="Calibri" panose="020F0502020204030204" pitchFamily="34" charset="0"/>
                <a:ea typeface="ＭＳ Ｐゴシック" panose="020B0600070205080204" pitchFamily="34" charset="-128"/>
              </a:defRPr>
            </a:lvl2pPr>
            <a:lvl3pPr marL="1163638" indent="-231775">
              <a:defRPr>
                <a:solidFill>
                  <a:schemeClr val="tx1"/>
                </a:solidFill>
                <a:latin typeface="Calibri" panose="020F0502020204030204" pitchFamily="34" charset="0"/>
                <a:ea typeface="ＭＳ Ｐゴシック" panose="020B0600070205080204" pitchFamily="34" charset="-128"/>
              </a:defRPr>
            </a:lvl3pPr>
            <a:lvl4pPr marL="1630363" indent="-231775">
              <a:defRPr>
                <a:solidFill>
                  <a:schemeClr val="tx1"/>
                </a:solidFill>
                <a:latin typeface="Calibri" panose="020F0502020204030204" pitchFamily="34" charset="0"/>
                <a:ea typeface="ＭＳ Ｐゴシック" panose="020B0600070205080204" pitchFamily="34" charset="-128"/>
              </a:defRPr>
            </a:lvl4pPr>
            <a:lvl5pPr marL="2095500" indent="-231775">
              <a:defRPr>
                <a:solidFill>
                  <a:schemeClr val="tx1"/>
                </a:solidFill>
                <a:latin typeface="Calibri" panose="020F0502020204030204" pitchFamily="34" charset="0"/>
                <a:ea typeface="ＭＳ Ｐゴシック" panose="020B0600070205080204" pitchFamily="34" charset="-128"/>
              </a:defRPr>
            </a:lvl5pPr>
            <a:lvl6pPr marL="2552700" indent="-231775"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3009900" indent="-231775"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67100" indent="-231775"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924300" indent="-231775"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6C61032F-3723-47CE-A8D2-F2526B282439}" type="slidenum">
              <a:rPr lang="en-US" altLang="en-US"/>
              <a:pPr/>
              <a:t>12</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B6C96CE-261C-F104-CCA9-0D2B61BE6267}"/>
              </a:ext>
            </a:extLst>
          </p:cNvPr>
          <p:cNvSpPr/>
          <p:nvPr userDrawn="1"/>
        </p:nvSpPr>
        <p:spPr>
          <a:xfrm>
            <a:off x="0" y="5410200"/>
            <a:ext cx="9144000" cy="1524000"/>
          </a:xfrm>
          <a:prstGeom prst="rect">
            <a:avLst/>
          </a:prstGeom>
          <a:gradFill flip="none" rotWithShape="1">
            <a:gsLst>
              <a:gs pos="0">
                <a:schemeClr val="bg1"/>
              </a:gs>
              <a:gs pos="100000">
                <a:schemeClr val="bg1">
                  <a:lumMod val="8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 name="Rectangle 3">
            <a:extLst>
              <a:ext uri="{FF2B5EF4-FFF2-40B4-BE49-F238E27FC236}">
                <a16:creationId xmlns:a16="http://schemas.microsoft.com/office/drawing/2014/main" id="{2110B1E8-E219-227F-F52A-222024266306}"/>
              </a:ext>
            </a:extLst>
          </p:cNvPr>
          <p:cNvSpPr/>
          <p:nvPr userDrawn="1"/>
        </p:nvSpPr>
        <p:spPr>
          <a:xfrm>
            <a:off x="0" y="0"/>
            <a:ext cx="9144000" cy="5410200"/>
          </a:xfrm>
          <a:prstGeom prst="rect">
            <a:avLst/>
          </a:prstGeom>
          <a:gradFill>
            <a:gsLst>
              <a:gs pos="0">
                <a:srgbClr val="0E427A"/>
              </a:gs>
              <a:gs pos="100000">
                <a:srgbClr val="1660AD"/>
              </a:gs>
            </a:gsLs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Rectangle 4">
            <a:extLst>
              <a:ext uri="{FF2B5EF4-FFF2-40B4-BE49-F238E27FC236}">
                <a16:creationId xmlns:a16="http://schemas.microsoft.com/office/drawing/2014/main" id="{1EADBE71-D0AB-CE6F-F45C-CAEE8022F2E1}"/>
              </a:ext>
            </a:extLst>
          </p:cNvPr>
          <p:cNvSpPr>
            <a:spLocks noChangeArrowheads="1"/>
          </p:cNvSpPr>
          <p:nvPr userDrawn="1"/>
        </p:nvSpPr>
        <p:spPr bwMode="auto">
          <a:xfrm>
            <a:off x="0" y="5410200"/>
            <a:ext cx="9172575" cy="46038"/>
          </a:xfrm>
          <a:prstGeom prst="rect">
            <a:avLst/>
          </a:prstGeom>
          <a:gradFill rotWithShape="1">
            <a:gsLst>
              <a:gs pos="0">
                <a:srgbClr val="BFBFBF"/>
              </a:gs>
              <a:gs pos="52000">
                <a:srgbClr val="F2F2F2"/>
              </a:gs>
              <a:gs pos="100000">
                <a:srgbClr val="BFBFBF"/>
              </a:gs>
            </a:gsLst>
            <a:lin ang="0"/>
          </a:gradFill>
          <a:ln>
            <a:noFill/>
          </a:ln>
          <a:effectLst>
            <a:outerShdw blurRad="234950" dist="12700" dir="5400000" sx="111000" sy="111000" rotWithShape="0">
              <a:srgbClr val="808080">
                <a:alpha val="89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1" fontAlgn="auto" hangingPunct="1">
              <a:spcBef>
                <a:spcPts val="0"/>
              </a:spcBef>
              <a:spcAft>
                <a:spcPts val="0"/>
              </a:spcAft>
              <a:defRPr/>
            </a:pPr>
            <a:endParaRPr lang="en-US">
              <a:solidFill>
                <a:schemeClr val="lt1"/>
              </a:solidFill>
              <a:latin typeface="+mn-lt"/>
              <a:ea typeface="+mn-ea"/>
            </a:endParaRPr>
          </a:p>
        </p:txBody>
      </p:sp>
      <p:pic>
        <p:nvPicPr>
          <p:cNvPr id="6" name="Picture 9" descr="fdva_white.png">
            <a:extLst>
              <a:ext uri="{FF2B5EF4-FFF2-40B4-BE49-F238E27FC236}">
                <a16:creationId xmlns:a16="http://schemas.microsoft.com/office/drawing/2014/main" id="{08BBC9F0-F7AD-FFC1-BB31-9164E541655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1582738"/>
            <a:ext cx="5257800" cy="222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5715000"/>
            <a:ext cx="7772400" cy="838200"/>
          </a:xfrm>
        </p:spPr>
        <p:txBody>
          <a:bodyPr/>
          <a:lstStyle>
            <a:lvl1pPr>
              <a:defRPr>
                <a:solidFill>
                  <a:srgbClr val="1660AD"/>
                </a:solidFill>
                <a:latin typeface="+mj-lt"/>
                <a:cs typeface="Arial"/>
              </a:defRPr>
            </a:lvl1pPr>
          </a:lstStyle>
          <a:p>
            <a:r>
              <a:rPr lang="en-US" dirty="0"/>
              <a:t>Click to edit Master title style</a:t>
            </a:r>
          </a:p>
        </p:txBody>
      </p:sp>
    </p:spTree>
    <p:extLst>
      <p:ext uri="{BB962C8B-B14F-4D97-AF65-F5344CB8AC3E}">
        <p14:creationId xmlns:p14="http://schemas.microsoft.com/office/powerpoint/2010/main" val="2106797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0E6B72F-C511-BD52-E5AC-BFF800B10A54}"/>
              </a:ext>
            </a:extLst>
          </p:cNvPr>
          <p:cNvSpPr/>
          <p:nvPr userDrawn="1"/>
        </p:nvSpPr>
        <p:spPr>
          <a:xfrm>
            <a:off x="0" y="1447800"/>
            <a:ext cx="9144000" cy="5486400"/>
          </a:xfrm>
          <a:prstGeom prst="rect">
            <a:avLst/>
          </a:prstGeom>
          <a:gradFill flip="none" rotWithShape="1">
            <a:gsLst>
              <a:gs pos="0">
                <a:schemeClr val="bg1"/>
              </a:gs>
              <a:gs pos="100000">
                <a:schemeClr val="bg1">
                  <a:lumMod val="8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Rectangle 4">
            <a:extLst>
              <a:ext uri="{FF2B5EF4-FFF2-40B4-BE49-F238E27FC236}">
                <a16:creationId xmlns:a16="http://schemas.microsoft.com/office/drawing/2014/main" id="{C273F042-335A-5F5A-104E-56DF59145C54}"/>
              </a:ext>
            </a:extLst>
          </p:cNvPr>
          <p:cNvSpPr/>
          <p:nvPr userDrawn="1"/>
        </p:nvSpPr>
        <p:spPr>
          <a:xfrm>
            <a:off x="0" y="0"/>
            <a:ext cx="9144000" cy="1447800"/>
          </a:xfrm>
          <a:prstGeom prst="rect">
            <a:avLst/>
          </a:prstGeom>
          <a:gradFill>
            <a:gsLst>
              <a:gs pos="0">
                <a:srgbClr val="0E427A"/>
              </a:gs>
              <a:gs pos="100000">
                <a:srgbClr val="1660AD"/>
              </a:gs>
            </a:gsLs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Rectangle 5">
            <a:extLst>
              <a:ext uri="{FF2B5EF4-FFF2-40B4-BE49-F238E27FC236}">
                <a16:creationId xmlns:a16="http://schemas.microsoft.com/office/drawing/2014/main" id="{D15C9339-01B7-39F3-14CE-660B7A1F2FA9}"/>
              </a:ext>
            </a:extLst>
          </p:cNvPr>
          <p:cNvSpPr>
            <a:spLocks noChangeArrowheads="1"/>
          </p:cNvSpPr>
          <p:nvPr userDrawn="1"/>
        </p:nvSpPr>
        <p:spPr bwMode="auto">
          <a:xfrm>
            <a:off x="12700" y="1447800"/>
            <a:ext cx="9172575" cy="46038"/>
          </a:xfrm>
          <a:prstGeom prst="rect">
            <a:avLst/>
          </a:prstGeom>
          <a:gradFill rotWithShape="1">
            <a:gsLst>
              <a:gs pos="0">
                <a:srgbClr val="BFBFBF"/>
              </a:gs>
              <a:gs pos="52000">
                <a:srgbClr val="F2F2F2"/>
              </a:gs>
              <a:gs pos="100000">
                <a:srgbClr val="BFBFBF"/>
              </a:gs>
            </a:gsLst>
            <a:lin ang="0"/>
          </a:gradFill>
          <a:ln>
            <a:noFill/>
          </a:ln>
          <a:effectLst>
            <a:outerShdw blurRad="234950" dist="12700" dir="5400000" sx="111000" sy="111000" rotWithShape="0">
              <a:srgbClr val="808080">
                <a:alpha val="89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1" fontAlgn="auto" hangingPunct="1">
              <a:spcBef>
                <a:spcPts val="0"/>
              </a:spcBef>
              <a:spcAft>
                <a:spcPts val="0"/>
              </a:spcAft>
              <a:defRPr/>
            </a:pPr>
            <a:endParaRPr lang="en-US">
              <a:solidFill>
                <a:schemeClr val="lt1"/>
              </a:solidFill>
              <a:latin typeface="+mn-lt"/>
              <a:ea typeface="+mn-ea"/>
            </a:endParaRPr>
          </a:p>
        </p:txBody>
      </p:sp>
      <p:pic>
        <p:nvPicPr>
          <p:cNvPr id="7" name="Picture 9" descr="fdva_logo.png">
            <a:extLst>
              <a:ext uri="{FF2B5EF4-FFF2-40B4-BE49-F238E27FC236}">
                <a16:creationId xmlns:a16="http://schemas.microsoft.com/office/drawing/2014/main" id="{A3C74B86-E1C5-4ED8-085C-784FE44B7F7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37438" y="6248400"/>
            <a:ext cx="14779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28600"/>
            <a:ext cx="8229600" cy="1066800"/>
          </a:xfrm>
        </p:spPr>
        <p:txBody>
          <a:bodyPr/>
          <a:lstStyle>
            <a:lvl1pPr>
              <a:defRPr>
                <a:solidFill>
                  <a:schemeClr val="bg1"/>
                </a:solidFill>
                <a:latin typeface="+mj-lt"/>
                <a:cs typeface="Arial"/>
              </a:defRPr>
            </a:lvl1pPr>
          </a:lstStyle>
          <a:p>
            <a:r>
              <a:rPr lang="en-US" dirty="0"/>
              <a:t>Click to edit Master title style</a:t>
            </a:r>
          </a:p>
        </p:txBody>
      </p:sp>
      <p:sp>
        <p:nvSpPr>
          <p:cNvPr id="3" name="Content Placeholder 2"/>
          <p:cNvSpPr>
            <a:spLocks noGrp="1"/>
          </p:cNvSpPr>
          <p:nvPr>
            <p:ph idx="1"/>
          </p:nvPr>
        </p:nvSpPr>
        <p:spPr>
          <a:xfrm>
            <a:off x="457200" y="1798637"/>
            <a:ext cx="8229600" cy="4373563"/>
          </a:xfrm>
        </p:spPr>
        <p:txBody>
          <a:bodyPr/>
          <a:lstStyle>
            <a:lvl1pPr>
              <a:defRPr>
                <a:solidFill>
                  <a:srgbClr val="1660AD"/>
                </a:solidFill>
                <a:latin typeface="+mn-lt"/>
                <a:cs typeface="Arial"/>
              </a:defRPr>
            </a:lvl1pPr>
            <a:lvl2pPr>
              <a:defRPr>
                <a:solidFill>
                  <a:srgbClr val="1660AD"/>
                </a:solidFill>
                <a:latin typeface="+mn-lt"/>
                <a:cs typeface="Arial"/>
              </a:defRPr>
            </a:lvl2pPr>
            <a:lvl3pPr>
              <a:defRPr>
                <a:solidFill>
                  <a:srgbClr val="1660AD"/>
                </a:solidFill>
                <a:latin typeface="+mn-lt"/>
                <a:cs typeface="Arial"/>
              </a:defRPr>
            </a:lvl3pPr>
            <a:lvl4pPr>
              <a:defRPr>
                <a:solidFill>
                  <a:srgbClr val="1660AD"/>
                </a:solidFill>
                <a:latin typeface="+mn-lt"/>
                <a:cs typeface="Arial"/>
              </a:defRPr>
            </a:lvl4pPr>
            <a:lvl5pPr>
              <a:defRPr>
                <a:solidFill>
                  <a:srgbClr val="1660AD"/>
                </a:solidFill>
                <a:latin typeface="+mn-lt"/>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987079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F10CDC7-196A-0C37-D96B-FC578B5364E5}"/>
              </a:ext>
            </a:extLst>
          </p:cNvPr>
          <p:cNvSpPr>
            <a:spLocks noGrp="1"/>
          </p:cNvSpPr>
          <p:nvPr>
            <p:ph type="dt" sz="half" idx="10"/>
          </p:nvPr>
        </p:nvSpPr>
        <p:spPr/>
        <p:txBody>
          <a:bodyPr/>
          <a:lstStyle>
            <a:lvl1pPr>
              <a:defRPr/>
            </a:lvl1pPr>
          </a:lstStyle>
          <a:p>
            <a:pPr>
              <a:defRPr/>
            </a:pPr>
            <a:fld id="{2064A8BB-55F5-4385-BE07-3CE7AA2B2A68}" type="datetime1">
              <a:rPr lang="en-US"/>
              <a:pPr>
                <a:defRPr/>
              </a:pPr>
              <a:t>10/3/2023</a:t>
            </a:fld>
            <a:endParaRPr lang="en-US" dirty="0"/>
          </a:p>
        </p:txBody>
      </p:sp>
      <p:sp>
        <p:nvSpPr>
          <p:cNvPr id="3" name="Footer Placeholder 2">
            <a:extLst>
              <a:ext uri="{FF2B5EF4-FFF2-40B4-BE49-F238E27FC236}">
                <a16:creationId xmlns:a16="http://schemas.microsoft.com/office/drawing/2014/main" id="{12F8AD2B-18F6-CBB1-6BDC-95514A8A2F00}"/>
              </a:ext>
            </a:extLst>
          </p:cNvPr>
          <p:cNvSpPr>
            <a:spLocks noGrp="1"/>
          </p:cNvSpPr>
          <p:nvPr>
            <p:ph type="ftr" sz="quarter" idx="11"/>
          </p:nvPr>
        </p:nvSpPr>
        <p:spPr/>
        <p:txBody>
          <a:bodyPr/>
          <a:lstStyle>
            <a:lvl1pPr>
              <a:defRPr/>
            </a:lvl1pPr>
          </a:lstStyle>
          <a:p>
            <a:pPr>
              <a:defRPr/>
            </a:pPr>
            <a:r>
              <a:rPr lang="en-US"/>
              <a:t>© NVLSP 2016</a:t>
            </a:r>
          </a:p>
        </p:txBody>
      </p:sp>
      <p:sp>
        <p:nvSpPr>
          <p:cNvPr id="4" name="Slide Number Placeholder 3">
            <a:extLst>
              <a:ext uri="{FF2B5EF4-FFF2-40B4-BE49-F238E27FC236}">
                <a16:creationId xmlns:a16="http://schemas.microsoft.com/office/drawing/2014/main" id="{F6F553E6-8FA2-F1FA-6333-F4C81F3CF379}"/>
              </a:ext>
            </a:extLst>
          </p:cNvPr>
          <p:cNvSpPr>
            <a:spLocks noGrp="1"/>
          </p:cNvSpPr>
          <p:nvPr>
            <p:ph type="sldNum" sz="quarter" idx="12"/>
          </p:nvPr>
        </p:nvSpPr>
        <p:spPr/>
        <p:txBody>
          <a:bodyPr/>
          <a:lstStyle>
            <a:lvl1pPr>
              <a:defRPr/>
            </a:lvl1pPr>
          </a:lstStyle>
          <a:p>
            <a:fld id="{C353945B-EC10-421C-AAA8-872ACD836965}" type="slidenum">
              <a:rPr lang="en-US" altLang="en-US"/>
              <a:pPr/>
              <a:t>‹#›</a:t>
            </a:fld>
            <a:endParaRPr lang="en-US" altLang="en-US"/>
          </a:p>
        </p:txBody>
      </p:sp>
    </p:spTree>
    <p:extLst>
      <p:ext uri="{BB962C8B-B14F-4D97-AF65-F5344CB8AC3E}">
        <p14:creationId xmlns:p14="http://schemas.microsoft.com/office/powerpoint/2010/main" val="15487612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7C4EC6B-9844-E79B-B21E-B50878BFA455}"/>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E32FE8E4-2D78-EB82-AB9F-B828D1797EDF}"/>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96E5783B-B1B5-3AF0-DD5D-541863196584}"/>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ea typeface="ＭＳ Ｐゴシック" charset="-128"/>
              </a:defRPr>
            </a:lvl1pPr>
          </a:lstStyle>
          <a:p>
            <a:pPr>
              <a:defRPr/>
            </a:pPr>
            <a:fld id="{6E568C24-DED8-4BB4-969C-37683AC2203D}" type="datetimeFigureOut">
              <a:rPr lang="en-US"/>
              <a:pPr>
                <a:defRPr/>
              </a:pPr>
              <a:t>10/3/2023</a:t>
            </a:fld>
            <a:endParaRPr lang="en-US"/>
          </a:p>
        </p:txBody>
      </p:sp>
      <p:sp>
        <p:nvSpPr>
          <p:cNvPr id="5" name="Footer Placeholder 4">
            <a:extLst>
              <a:ext uri="{FF2B5EF4-FFF2-40B4-BE49-F238E27FC236}">
                <a16:creationId xmlns:a16="http://schemas.microsoft.com/office/drawing/2014/main" id="{17B01F0C-4B6D-6B29-C1B2-28DE3E1E5E09}"/>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9D826C53-511A-5424-A866-5A831E0CF044}"/>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A5511C78-16CB-4167-9B82-1EE08868F37E}"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Lst>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VSO@fdva.state.fl.u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penctrvso.vbaphi@.va.gov"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mailto:PMC.CVSO.VBASPL@va.gov" TargetMode="External"/><Relationship Id="rId4" Type="http://schemas.openxmlformats.org/officeDocument/2006/relationships/hyperlink" Target="mailto:PMCVSO.VBAMIW@va.gov"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ROPIV.VBASPT@va.gov"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ISO.VBASPT@va.gov"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EC974B31-1F6B-6F2D-D187-713637744A5E}"/>
              </a:ext>
            </a:extLst>
          </p:cNvPr>
          <p:cNvSpPr>
            <a:spLocks noGrp="1"/>
          </p:cNvSpPr>
          <p:nvPr>
            <p:ph type="ctrTitle"/>
          </p:nvPr>
        </p:nvSpPr>
        <p:spPr>
          <a:xfrm>
            <a:off x="685800" y="5410200"/>
            <a:ext cx="7772400" cy="1447800"/>
          </a:xfrm>
        </p:spPr>
        <p:txBody>
          <a:bodyPr/>
          <a:lstStyle/>
          <a:p>
            <a:r>
              <a:rPr lang="en-US" altLang="en-US" sz="2400" dirty="0">
                <a:ea typeface="ＭＳ Ｐゴシック" panose="020B0600070205080204" pitchFamily="34" charset="-128"/>
                <a:cs typeface="Arial" panose="020B0604020202020204" pitchFamily="34" charset="0"/>
              </a:rPr>
              <a:t>FDVA RO Operations</a:t>
            </a:r>
            <a:br>
              <a:rPr lang="en-US" altLang="en-US" sz="2400" dirty="0">
                <a:ea typeface="ＭＳ Ｐゴシック" panose="020B0600070205080204" pitchFamily="34" charset="-128"/>
                <a:cs typeface="Arial" panose="020B0604020202020204" pitchFamily="34" charset="0"/>
              </a:rPr>
            </a:br>
            <a:r>
              <a:rPr lang="en-US" altLang="en-US" sz="2400" dirty="0">
                <a:ea typeface="ＭＳ Ｐゴシック" panose="020B0600070205080204" pitchFamily="34" charset="-128"/>
                <a:cs typeface="Arial" panose="020B0604020202020204" pitchFamily="34" charset="0"/>
              </a:rPr>
              <a:t>“Scuttlebutt”</a:t>
            </a:r>
            <a:br>
              <a:rPr lang="en-US" altLang="en-US" sz="2400" dirty="0">
                <a:ea typeface="ＭＳ Ｐゴシック" panose="020B0600070205080204" pitchFamily="34" charset="-128"/>
                <a:cs typeface="Arial" panose="020B0604020202020204" pitchFamily="34" charset="0"/>
              </a:rPr>
            </a:br>
            <a:r>
              <a:rPr lang="en-US" altLang="en-US" sz="2400" dirty="0">
                <a:ea typeface="ＭＳ Ｐゴシック" panose="020B0600070205080204" pitchFamily="34" charset="-128"/>
                <a:cs typeface="Arial" panose="020B0604020202020204" pitchFamily="34" charset="0"/>
              </a:rPr>
              <a:t>October 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05F4BFD3-9965-BBA9-8882-8B5500F57E26}"/>
              </a:ext>
            </a:extLst>
          </p:cNvPr>
          <p:cNvSpPr>
            <a:spLocks noGrp="1"/>
          </p:cNvSpPr>
          <p:nvPr>
            <p:ph type="title"/>
          </p:nvPr>
        </p:nvSpPr>
        <p:spPr/>
        <p:txBody>
          <a:bodyPr/>
          <a:lstStyle/>
          <a:p>
            <a:r>
              <a:rPr lang="en-US" altLang="en-US" dirty="0">
                <a:ea typeface="ＭＳ Ｐゴシック" panose="020B0600070205080204" pitchFamily="34" charset="-128"/>
                <a:cs typeface="Arial" panose="020B0604020202020204" pitchFamily="34" charset="0"/>
              </a:rPr>
              <a:t>FDVA Contact Info</a:t>
            </a:r>
            <a:br>
              <a:rPr lang="en-US" altLang="en-US" dirty="0">
                <a:ea typeface="ＭＳ Ｐゴシック" panose="020B0600070205080204" pitchFamily="34" charset="-128"/>
                <a:cs typeface="Arial" panose="020B0604020202020204" pitchFamily="34" charset="0"/>
              </a:rPr>
            </a:br>
            <a:r>
              <a:rPr lang="en-US" altLang="en-US" dirty="0">
                <a:ea typeface="ＭＳ Ｐゴシック" panose="020B0600070205080204" pitchFamily="34" charset="-128"/>
                <a:cs typeface="Arial" panose="020B0604020202020204" pitchFamily="34" charset="0"/>
              </a:rPr>
              <a:t> VSO Hotline</a:t>
            </a:r>
          </a:p>
        </p:txBody>
      </p:sp>
      <p:sp>
        <p:nvSpPr>
          <p:cNvPr id="58371" name="Content Placeholder 2">
            <a:extLst>
              <a:ext uri="{FF2B5EF4-FFF2-40B4-BE49-F238E27FC236}">
                <a16:creationId xmlns:a16="http://schemas.microsoft.com/office/drawing/2014/main" id="{EF53AB52-1C56-1F99-C781-2A7274A3D23E}"/>
              </a:ext>
            </a:extLst>
          </p:cNvPr>
          <p:cNvSpPr>
            <a:spLocks noGrp="1"/>
          </p:cNvSpPr>
          <p:nvPr>
            <p:ph idx="1"/>
          </p:nvPr>
        </p:nvSpPr>
        <p:spPr>
          <a:xfrm>
            <a:off x="449263" y="1752600"/>
            <a:ext cx="8229600" cy="4525963"/>
          </a:xfrm>
        </p:spPr>
        <p:txBody>
          <a:bodyPr/>
          <a:lstStyle/>
          <a:p>
            <a:pPr>
              <a:defRPr/>
            </a:pPr>
            <a:r>
              <a:rPr lang="en-US" altLang="en-US" dirty="0">
                <a:ea typeface="ＭＳ Ｐゴシック" panose="020B0600070205080204" pitchFamily="34" charset="-128"/>
                <a:cs typeface="Arial" panose="020B0604020202020204" pitchFamily="34" charset="0"/>
              </a:rPr>
              <a:t>General Inquiries 727-319-7440</a:t>
            </a:r>
          </a:p>
          <a:p>
            <a:pPr>
              <a:defRPr/>
            </a:pPr>
            <a:r>
              <a:rPr lang="en-US" altLang="en-US" dirty="0">
                <a:ea typeface="ＭＳ Ｐゴシック" panose="020B0600070205080204" pitchFamily="34" charset="-128"/>
                <a:cs typeface="Arial" panose="020B0604020202020204" pitchFamily="34" charset="0"/>
              </a:rPr>
              <a:t>Fax- (727) 319-7780</a:t>
            </a:r>
          </a:p>
          <a:p>
            <a:pPr>
              <a:defRPr/>
            </a:pPr>
            <a:r>
              <a:rPr lang="en-US" altLang="en-US" dirty="0">
                <a:ea typeface="ＭＳ Ｐゴシック" panose="020B0600070205080204" pitchFamily="34" charset="-128"/>
                <a:cs typeface="Arial" panose="020B0604020202020204" pitchFamily="34" charset="0"/>
              </a:rPr>
              <a:t>Email- </a:t>
            </a:r>
            <a:r>
              <a:rPr lang="en-US" altLang="en-US" dirty="0">
                <a:ea typeface="ＭＳ Ｐゴシック" panose="020B0600070205080204" pitchFamily="34" charset="-128"/>
                <a:cs typeface="Arial" panose="020B0604020202020204" pitchFamily="34" charset="0"/>
                <a:hlinkClick r:id="rId2"/>
              </a:rPr>
              <a:t>VSO@FDVA.FL.GOV</a:t>
            </a:r>
            <a:r>
              <a:rPr lang="en-US" altLang="en-US" dirty="0">
                <a:ea typeface="ＭＳ Ｐゴシック" panose="020B0600070205080204" pitchFamily="34" charset="-128"/>
                <a:cs typeface="Arial" panose="020B0604020202020204" pitchFamily="34" charset="0"/>
              </a:rPr>
              <a:t> </a:t>
            </a:r>
          </a:p>
          <a:p>
            <a:pPr>
              <a:defRPr/>
            </a:pPr>
            <a:r>
              <a:rPr lang="en-US" altLang="en-US" dirty="0">
                <a:ea typeface="ＭＳ Ｐゴシック" panose="020B0600070205080204" pitchFamily="34" charset="-128"/>
                <a:cs typeface="Arial" panose="020B0604020202020204" pitchFamily="34" charset="0"/>
              </a:rPr>
              <a:t>VSO Hotline 855-225-0709</a:t>
            </a:r>
          </a:p>
          <a:p>
            <a:pPr>
              <a:defRPr/>
            </a:pPr>
            <a:r>
              <a:rPr lang="en-US" altLang="en-US" dirty="0">
                <a:ea typeface="ＭＳ Ｐゴシック" panose="020B0600070205080204" pitchFamily="34" charset="-128"/>
                <a:cs typeface="Arial" panose="020B0604020202020204" pitchFamily="34" charset="0"/>
              </a:rPr>
              <a:t>Address:  </a:t>
            </a:r>
            <a:r>
              <a:rPr lang="en-US" altLang="en-US" sz="2800" dirty="0">
                <a:solidFill>
                  <a:srgbClr val="002060"/>
                </a:solidFill>
                <a:ea typeface="ＭＳ Ｐゴシック" panose="020B0600070205080204" pitchFamily="34" charset="-128"/>
                <a:cs typeface="Arial" panose="020B0604020202020204" pitchFamily="34" charset="0"/>
              </a:rPr>
              <a:t>Florida Department of Veteran Affairs</a:t>
            </a:r>
          </a:p>
          <a:p>
            <a:pPr marL="0" indent="0">
              <a:buFont typeface="Arial" panose="020B0604020202020204" pitchFamily="34" charset="0"/>
              <a:buNone/>
              <a:defRPr/>
            </a:pPr>
            <a:r>
              <a:rPr lang="en-US" altLang="en-US" dirty="0">
                <a:solidFill>
                  <a:srgbClr val="002060"/>
                </a:solidFill>
                <a:ea typeface="ＭＳ Ｐゴシック" panose="020B0600070205080204" pitchFamily="34" charset="-128"/>
                <a:cs typeface="Arial" panose="020B0604020202020204" pitchFamily="34" charset="0"/>
              </a:rPr>
              <a:t>		  </a:t>
            </a:r>
            <a:r>
              <a:rPr lang="en-US" altLang="en-US" sz="2800" dirty="0">
                <a:solidFill>
                  <a:srgbClr val="002060"/>
                </a:solidFill>
                <a:ea typeface="ＭＳ Ｐゴシック" panose="020B0600070205080204" pitchFamily="34" charset="-128"/>
                <a:cs typeface="Arial" panose="020B0604020202020204" pitchFamily="34" charset="0"/>
              </a:rPr>
              <a:t>9500 Bay Pines Blvd Room 214</a:t>
            </a:r>
          </a:p>
          <a:p>
            <a:pPr marL="1828800" lvl="4" indent="0">
              <a:buFont typeface="Arial" panose="020B0604020202020204" pitchFamily="34" charset="0"/>
              <a:buNone/>
              <a:defRPr/>
            </a:pPr>
            <a:r>
              <a:rPr lang="en-US" altLang="en-US" sz="2800" dirty="0">
                <a:solidFill>
                  <a:srgbClr val="002060"/>
                </a:solidFill>
                <a:ea typeface="ＭＳ Ｐゴシック" panose="020B0600070205080204" pitchFamily="34" charset="-128"/>
                <a:cs typeface="Arial" panose="020B0604020202020204" pitchFamily="34" charset="0"/>
              </a:rPr>
              <a:t>  Bay Pines, FL 33744</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630E9126-E624-6A60-79E8-343291054DEC}"/>
              </a:ext>
            </a:extLst>
          </p:cNvPr>
          <p:cNvSpPr>
            <a:spLocks noGrp="1"/>
          </p:cNvSpPr>
          <p:nvPr>
            <p:ph type="title"/>
          </p:nvPr>
        </p:nvSpPr>
        <p:spPr/>
        <p:txBody>
          <a:bodyPr/>
          <a:lstStyle/>
          <a:p>
            <a:r>
              <a:rPr lang="en-US" altLang="en-US" dirty="0">
                <a:ea typeface="ＭＳ Ｐゴシック" panose="020B0600070205080204" pitchFamily="34" charset="-128"/>
                <a:cs typeface="Arial" panose="020B0604020202020204" pitchFamily="34" charset="0"/>
              </a:rPr>
              <a:t>PMC Contact Info</a:t>
            </a:r>
          </a:p>
        </p:txBody>
      </p:sp>
      <p:sp>
        <p:nvSpPr>
          <p:cNvPr id="21507" name="Content Placeholder 2">
            <a:extLst>
              <a:ext uri="{FF2B5EF4-FFF2-40B4-BE49-F238E27FC236}">
                <a16:creationId xmlns:a16="http://schemas.microsoft.com/office/drawing/2014/main" id="{B5313255-EC70-A1D8-3CD9-52A88CA6C8DD}"/>
              </a:ext>
            </a:extLst>
          </p:cNvPr>
          <p:cNvSpPr>
            <a:spLocks noGrp="1"/>
          </p:cNvSpPr>
          <p:nvPr>
            <p:ph idx="1"/>
          </p:nvPr>
        </p:nvSpPr>
        <p:spPr>
          <a:xfrm>
            <a:off x="457200" y="1798638"/>
            <a:ext cx="8229600" cy="4803775"/>
          </a:xfrm>
        </p:spPr>
        <p:txBody>
          <a:bodyPr/>
          <a:lstStyle/>
          <a:p>
            <a:r>
              <a:rPr lang="en-US" altLang="en-US" dirty="0">
                <a:ea typeface="ＭＳ Ｐゴシック" panose="020B0600070205080204" pitchFamily="34" charset="-128"/>
                <a:cs typeface="Arial" panose="020B0604020202020204" pitchFamily="34" charset="0"/>
              </a:rPr>
              <a:t>PMC VSOs (215) 381-3762 </a:t>
            </a:r>
          </a:p>
          <a:p>
            <a:r>
              <a:rPr lang="en-US" altLang="en-US" dirty="0">
                <a:ea typeface="ＭＳ Ｐゴシック" panose="020B0600070205080204" pitchFamily="34" charset="-128"/>
                <a:cs typeface="Arial" panose="020B0604020202020204" pitchFamily="34" charset="0"/>
              </a:rPr>
              <a:t>E-mail: </a:t>
            </a:r>
            <a:r>
              <a:rPr lang="en-US" altLang="en-US" sz="2400" dirty="0">
                <a:latin typeface="+mj-lt"/>
                <a:ea typeface="ＭＳ Ｐゴシック" panose="020B0600070205080204" pitchFamily="34" charset="-128"/>
                <a:cs typeface="Arial" panose="020B0604020202020204" pitchFamily="34" charset="0"/>
                <a:hlinkClick r:id="rId3"/>
              </a:rPr>
              <a:t>PENCTRVSO&gt;VBAPHI@va.gov</a:t>
            </a:r>
            <a:endParaRPr lang="en-US" altLang="en-US" sz="2400" dirty="0">
              <a:latin typeface="+mj-lt"/>
              <a:ea typeface="ＭＳ Ｐゴシック" panose="020B0600070205080204" pitchFamily="34" charset="-128"/>
              <a:cs typeface="Arial" panose="020B0604020202020204" pitchFamily="34" charset="0"/>
            </a:endParaRPr>
          </a:p>
          <a:p>
            <a:pPr marL="0" indent="0">
              <a:buNone/>
            </a:pPr>
            <a:r>
              <a:rPr lang="en-US" sz="2400" u="sng" dirty="0">
                <a:solidFill>
                  <a:srgbClr val="0563C1"/>
                </a:solidFill>
                <a:effectLst/>
                <a:latin typeface="+mj-lt"/>
                <a:ea typeface="Times New Roman" panose="02020603050405020304" pitchFamily="18" charset="0"/>
                <a:hlinkClick r:id="rId4"/>
              </a:rPr>
              <a:t>PMCVSO.VBAMIW@va.gov</a:t>
            </a:r>
            <a:r>
              <a:rPr lang="en-US" sz="2400" dirty="0">
                <a:effectLst/>
                <a:latin typeface="+mj-lt"/>
                <a:ea typeface="Times New Roman" panose="02020603050405020304" pitchFamily="18" charset="0"/>
              </a:rPr>
              <a:t>    </a:t>
            </a:r>
          </a:p>
          <a:p>
            <a:pPr marL="0" indent="0">
              <a:buNone/>
            </a:pPr>
            <a:r>
              <a:rPr lang="en-US" sz="2400" b="0" i="0" u="sng" dirty="0">
                <a:solidFill>
                  <a:srgbClr val="0563C1"/>
                </a:solidFill>
                <a:effectLst/>
                <a:latin typeface="+mj-lt"/>
                <a:hlinkClick r:id="rId5"/>
              </a:rPr>
              <a:t>PMC.CVSO.VBASPL@va.gov</a:t>
            </a:r>
            <a:r>
              <a:rPr lang="en-US" sz="2400" b="0" i="0" dirty="0">
                <a:solidFill>
                  <a:srgbClr val="242424"/>
                </a:solidFill>
                <a:effectLst/>
                <a:latin typeface="+mj-lt"/>
              </a:rPr>
              <a:t> </a:t>
            </a:r>
            <a:endParaRPr lang="en-US" sz="2400" dirty="0">
              <a:effectLst/>
              <a:latin typeface="+mj-lt"/>
              <a:ea typeface="Times New Roman" panose="02020603050405020304" pitchFamily="18" charset="0"/>
            </a:endParaRPr>
          </a:p>
          <a:p>
            <a:endParaRPr lang="en-US" altLang="en-US" sz="2400" dirty="0">
              <a:latin typeface="+mj-lt"/>
              <a:ea typeface="ＭＳ Ｐゴシック" panose="020B0600070205080204" pitchFamily="34" charset="-128"/>
              <a:cs typeface="Arial" panose="020B0604020202020204" pitchFamily="34" charset="0"/>
            </a:endParaRPr>
          </a:p>
          <a:p>
            <a:endParaRPr lang="en-US" altLang="en-US" sz="2400" dirty="0">
              <a:latin typeface="+mj-lt"/>
              <a:ea typeface="ＭＳ Ｐゴシック" panose="020B0600070205080204" pitchFamily="34" charset="-128"/>
              <a:cs typeface="Arial" panose="020B0604020202020204" pitchFamily="34" charset="0"/>
            </a:endParaRPr>
          </a:p>
          <a:p>
            <a:endParaRPr lang="en-US" altLang="en-US" dirty="0">
              <a:ea typeface="ＭＳ Ｐゴシック" panose="020B0600070205080204" pitchFamily="34" charset="-128"/>
              <a:cs typeface="Arial" panose="020B0604020202020204" pitchFamily="34" charset="0"/>
            </a:endParaRPr>
          </a:p>
          <a:p>
            <a:r>
              <a:rPr lang="en-US" altLang="en-US" dirty="0">
                <a:ea typeface="ＭＳ Ｐゴシック" panose="020B0600070205080204" pitchFamily="34" charset="-128"/>
                <a:cs typeface="Arial" panose="020B0604020202020204" pitchFamily="34" charset="0"/>
              </a:rPr>
              <a:t> </a:t>
            </a:r>
          </a:p>
          <a:p>
            <a:pPr marL="0" indent="0">
              <a:buNone/>
            </a:pPr>
            <a:endParaRPr lang="en-US" altLang="en-US" dirty="0">
              <a:ea typeface="ＭＳ Ｐゴシック" panose="020B0600070205080204" pitchFamily="34" charset="-128"/>
              <a:cs typeface="Arial" panose="020B0604020202020204" pitchFamily="34" charset="0"/>
            </a:endParaRPr>
          </a:p>
        </p:txBody>
      </p:sp>
      <p:sp>
        <p:nvSpPr>
          <p:cNvPr id="21508" name="Rectangle 5">
            <a:extLst>
              <a:ext uri="{FF2B5EF4-FFF2-40B4-BE49-F238E27FC236}">
                <a16:creationId xmlns:a16="http://schemas.microsoft.com/office/drawing/2014/main" id="{E5ECE564-4C66-A255-CBB8-02C7BDD432B3}"/>
              </a:ext>
            </a:extLst>
          </p:cNvPr>
          <p:cNvSpPr>
            <a:spLocks noChangeArrowheads="1"/>
          </p:cNvSpPr>
          <p:nvPr/>
        </p:nvSpPr>
        <p:spPr bwMode="auto">
          <a:xfrm>
            <a:off x="990600" y="3494088"/>
            <a:ext cx="746760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endParaRPr lang="en-US" altLang="en-US" sz="2800" dirty="0"/>
          </a:p>
          <a:p>
            <a:pPr>
              <a:spcBef>
                <a:spcPct val="0"/>
              </a:spcBef>
              <a:buFontTx/>
              <a:buNone/>
            </a:pPr>
            <a:r>
              <a:rPr lang="en-US" altLang="en-US" sz="2800" dirty="0"/>
              <a:t>PMC	Virtual VA Fax Number</a:t>
            </a:r>
          </a:p>
          <a:p>
            <a:pPr>
              <a:spcBef>
                <a:spcPct val="0"/>
              </a:spcBef>
              <a:buFontTx/>
              <a:buNone/>
            </a:pPr>
            <a:r>
              <a:rPr lang="en-US" altLang="en-US" sz="2800" dirty="0"/>
              <a:t>St. Paul		215-842-4220</a:t>
            </a:r>
          </a:p>
          <a:p>
            <a:pPr>
              <a:spcBef>
                <a:spcPct val="0"/>
              </a:spcBef>
              <a:buFontTx/>
              <a:buNone/>
            </a:pPr>
            <a:r>
              <a:rPr lang="en-US" altLang="en-US" sz="2800" dirty="0"/>
              <a:t>Milwaukee		215-842-4430</a:t>
            </a:r>
          </a:p>
          <a:p>
            <a:pPr>
              <a:spcBef>
                <a:spcPct val="0"/>
              </a:spcBef>
              <a:buFontTx/>
              <a:buNone/>
            </a:pPr>
            <a:r>
              <a:rPr lang="en-US" altLang="en-US" sz="2800" dirty="0"/>
              <a:t>Philadelphia		215-842-4410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405E352B-5146-3619-F304-032DA141A313}"/>
              </a:ext>
            </a:extLst>
          </p:cNvPr>
          <p:cNvSpPr>
            <a:spLocks noGrp="1"/>
          </p:cNvSpPr>
          <p:nvPr>
            <p:ph type="title"/>
          </p:nvPr>
        </p:nvSpPr>
        <p:spPr/>
        <p:txBody>
          <a:bodyPr/>
          <a:lstStyle/>
          <a:p>
            <a:r>
              <a:rPr lang="en-US" altLang="en-US">
                <a:ea typeface="ＭＳ Ｐゴシック" panose="020B0600070205080204" pitchFamily="34" charset="-128"/>
                <a:cs typeface="Arial" panose="020B0604020202020204" pitchFamily="34" charset="0"/>
              </a:rPr>
              <a:t>VA Intake Processing Center</a:t>
            </a:r>
          </a:p>
        </p:txBody>
      </p:sp>
      <p:sp>
        <p:nvSpPr>
          <p:cNvPr id="22531" name="Content Placeholder 2">
            <a:extLst>
              <a:ext uri="{FF2B5EF4-FFF2-40B4-BE49-F238E27FC236}">
                <a16:creationId xmlns:a16="http://schemas.microsoft.com/office/drawing/2014/main" id="{2F475DB2-2F46-7B8D-C648-62AC5543886C}"/>
              </a:ext>
            </a:extLst>
          </p:cNvPr>
          <p:cNvSpPr>
            <a:spLocks noGrp="1"/>
          </p:cNvSpPr>
          <p:nvPr>
            <p:ph idx="1"/>
          </p:nvPr>
        </p:nvSpPr>
        <p:spPr>
          <a:xfrm>
            <a:off x="457200" y="1798638"/>
            <a:ext cx="8229600" cy="4373562"/>
          </a:xfrm>
        </p:spPr>
        <p:txBody>
          <a:bodyPr/>
          <a:lstStyle/>
          <a:p>
            <a:r>
              <a:rPr lang="en-US" altLang="en-US" u="sng" dirty="0">
                <a:ea typeface="ＭＳ Ｐゴシック" panose="020B0600070205080204" pitchFamily="34" charset="-128"/>
                <a:cs typeface="Arial" panose="020B0604020202020204" pitchFamily="34" charset="0"/>
              </a:rPr>
              <a:t>Mail to</a:t>
            </a:r>
            <a:r>
              <a:rPr lang="en-US" altLang="en-US" dirty="0">
                <a:ea typeface="ＭＳ Ｐゴシック" panose="020B0600070205080204" pitchFamily="34" charset="-128"/>
                <a:cs typeface="Arial" panose="020B0604020202020204" pitchFamily="34" charset="0"/>
              </a:rPr>
              <a:t>: </a:t>
            </a:r>
            <a:br>
              <a:rPr lang="en-US" altLang="en-US" dirty="0">
                <a:ea typeface="ＭＳ Ｐゴシック" panose="020B0600070205080204" pitchFamily="34" charset="-128"/>
                <a:cs typeface="Arial" panose="020B0604020202020204" pitchFamily="34" charset="0"/>
              </a:rPr>
            </a:br>
            <a:r>
              <a:rPr lang="en-US" altLang="en-US" dirty="0">
                <a:ea typeface="ＭＳ Ｐゴシック" panose="020B0600070205080204" pitchFamily="34" charset="-128"/>
                <a:cs typeface="Arial" panose="020B0604020202020204" pitchFamily="34" charset="0"/>
              </a:rPr>
              <a:t>DEPARTMENT OF VETERANS AFFAIRS</a:t>
            </a:r>
            <a:br>
              <a:rPr lang="en-US" altLang="en-US" dirty="0">
                <a:ea typeface="ＭＳ Ｐゴシック" panose="020B0600070205080204" pitchFamily="34" charset="-128"/>
                <a:cs typeface="Arial" panose="020B0604020202020204" pitchFamily="34" charset="0"/>
              </a:rPr>
            </a:br>
            <a:r>
              <a:rPr lang="en-US" altLang="en-US" dirty="0">
                <a:ea typeface="ＭＳ Ｐゴシック" panose="020B0600070205080204" pitchFamily="34" charset="-128"/>
                <a:cs typeface="Arial" panose="020B0604020202020204" pitchFamily="34" charset="0"/>
              </a:rPr>
              <a:t>CLAIMS INTAKE CENTER</a:t>
            </a:r>
            <a:br>
              <a:rPr lang="en-US" altLang="en-US" dirty="0">
                <a:ea typeface="ＭＳ Ｐゴシック" panose="020B0600070205080204" pitchFamily="34" charset="-128"/>
                <a:cs typeface="Arial" panose="020B0604020202020204" pitchFamily="34" charset="0"/>
              </a:rPr>
            </a:br>
            <a:r>
              <a:rPr lang="en-US" altLang="en-US" dirty="0">
                <a:ea typeface="ＭＳ Ｐゴシック" panose="020B0600070205080204" pitchFamily="34" charset="-128"/>
                <a:cs typeface="Arial" panose="020B0604020202020204" pitchFamily="34" charset="0"/>
              </a:rPr>
              <a:t>PO BOX 4444</a:t>
            </a:r>
            <a:br>
              <a:rPr lang="en-US" altLang="en-US" dirty="0">
                <a:ea typeface="ＭＳ Ｐゴシック" panose="020B0600070205080204" pitchFamily="34" charset="-128"/>
                <a:cs typeface="Arial" panose="020B0604020202020204" pitchFamily="34" charset="0"/>
              </a:rPr>
            </a:br>
            <a:r>
              <a:rPr lang="en-US" altLang="en-US" dirty="0">
                <a:ea typeface="ＭＳ Ｐゴシック" panose="020B0600070205080204" pitchFamily="34" charset="-128"/>
                <a:cs typeface="Arial" panose="020B0604020202020204" pitchFamily="34" charset="0"/>
              </a:rPr>
              <a:t>JANESVILLE, WI 53547-4444</a:t>
            </a:r>
          </a:p>
          <a:p>
            <a:r>
              <a:rPr lang="en-US" altLang="en-US" u="sng" dirty="0">
                <a:ea typeface="ＭＳ Ｐゴシック" panose="020B0600070205080204" pitchFamily="34" charset="-128"/>
                <a:cs typeface="Arial" panose="020B0604020202020204" pitchFamily="34" charset="0"/>
              </a:rPr>
              <a:t>or Fax to</a:t>
            </a:r>
            <a:r>
              <a:rPr lang="en-US" altLang="en-US" dirty="0">
                <a:ea typeface="ＭＳ Ｐゴシック" panose="020B0600070205080204" pitchFamily="34" charset="-128"/>
                <a:cs typeface="Arial" panose="020B0604020202020204" pitchFamily="34" charset="0"/>
              </a:rPr>
              <a:t>: </a:t>
            </a:r>
            <a:br>
              <a:rPr lang="en-US" altLang="en-US" dirty="0">
                <a:ea typeface="ＭＳ Ｐゴシック" panose="020B0600070205080204" pitchFamily="34" charset="-128"/>
                <a:cs typeface="Arial" panose="020B0604020202020204" pitchFamily="34" charset="0"/>
              </a:rPr>
            </a:br>
            <a:r>
              <a:rPr lang="en-US" altLang="en-US" dirty="0">
                <a:ea typeface="ＭＳ Ｐゴシック" panose="020B0600070205080204" pitchFamily="34" charset="-128"/>
                <a:cs typeface="Arial" panose="020B0604020202020204" pitchFamily="34" charset="0"/>
              </a:rPr>
              <a:t>TOLL FREE: 844-531-7818 &amp; 248-524-4260 (Utilized for Foreign Claimants)</a:t>
            </a:r>
          </a:p>
          <a:p>
            <a:endParaRPr lang="en-US" altLang="en-US" dirty="0">
              <a:ea typeface="ＭＳ Ｐゴシック" panose="020B0600070205080204" pitchFamily="34" charset="-128"/>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F10CE2FB-C2C1-386B-6922-747BEA8F9A49}"/>
              </a:ext>
            </a:extLst>
          </p:cNvPr>
          <p:cNvSpPr>
            <a:spLocks noGrp="1"/>
          </p:cNvSpPr>
          <p:nvPr>
            <p:ph type="title"/>
          </p:nvPr>
        </p:nvSpPr>
        <p:spPr/>
        <p:txBody>
          <a:bodyPr/>
          <a:lstStyle/>
          <a:p>
            <a:r>
              <a:rPr lang="en-US" altLang="en-US">
                <a:ea typeface="ＭＳ Ｐゴシック" panose="020B0600070205080204" pitchFamily="34" charset="-128"/>
                <a:cs typeface="Arial" panose="020B0604020202020204" pitchFamily="34" charset="0"/>
              </a:rPr>
              <a:t>PIV Badges</a:t>
            </a:r>
          </a:p>
        </p:txBody>
      </p:sp>
      <p:sp>
        <p:nvSpPr>
          <p:cNvPr id="24579" name="Content Placeholder 2">
            <a:extLst>
              <a:ext uri="{FF2B5EF4-FFF2-40B4-BE49-F238E27FC236}">
                <a16:creationId xmlns:a16="http://schemas.microsoft.com/office/drawing/2014/main" id="{CE6A5574-7D03-58C5-5740-B6B5D7E625D0}"/>
              </a:ext>
            </a:extLst>
          </p:cNvPr>
          <p:cNvSpPr>
            <a:spLocks noGrp="1"/>
          </p:cNvSpPr>
          <p:nvPr>
            <p:ph idx="1"/>
          </p:nvPr>
        </p:nvSpPr>
        <p:spPr>
          <a:xfrm>
            <a:off x="457200" y="1798638"/>
            <a:ext cx="8229600" cy="4373562"/>
          </a:xfrm>
        </p:spPr>
        <p:txBody>
          <a:bodyPr/>
          <a:lstStyle/>
          <a:p>
            <a:r>
              <a:rPr lang="en-US" altLang="en-US" dirty="0">
                <a:ea typeface="ＭＳ Ｐゴシック" panose="020B0600070205080204" pitchFamily="34" charset="-128"/>
                <a:cs typeface="Arial" panose="020B0604020202020204" pitchFamily="34" charset="0"/>
              </a:rPr>
              <a:t>You may email </a:t>
            </a:r>
            <a:r>
              <a:rPr lang="en-US" altLang="en-US" sz="3600" u="sng" dirty="0">
                <a:ea typeface="ＭＳ Ｐゴシック" panose="020B0600070205080204" pitchFamily="34" charset="-128"/>
                <a:cs typeface="Arial" panose="020B0604020202020204" pitchFamily="34" charset="0"/>
              </a:rPr>
              <a:t>a</a:t>
            </a:r>
            <a:r>
              <a:rPr lang="en-US" altLang="en-US" u="sng" dirty="0">
                <a:ea typeface="ＭＳ Ｐゴシック" panose="020B0600070205080204" pitchFamily="34" charset="-128"/>
                <a:cs typeface="Arial" panose="020B0604020202020204" pitchFamily="34" charset="0"/>
              </a:rPr>
              <a:t>ll</a:t>
            </a:r>
            <a:r>
              <a:rPr lang="en-US" altLang="en-US" dirty="0">
                <a:ea typeface="ＭＳ Ｐゴシック" panose="020B0600070205080204" pitchFamily="34" charset="-128"/>
                <a:cs typeface="Arial" panose="020B0604020202020204" pitchFamily="34" charset="0"/>
              </a:rPr>
              <a:t> questions concerning your PIV card to:</a:t>
            </a:r>
          </a:p>
          <a:p>
            <a:pPr marL="0" indent="0">
              <a:buNone/>
            </a:pPr>
            <a:endParaRPr lang="en-US" altLang="en-US" sz="1400" dirty="0">
              <a:ea typeface="ＭＳ Ｐゴシック" panose="020B0600070205080204" pitchFamily="34" charset="-128"/>
              <a:cs typeface="Arial" panose="020B0604020202020204" pitchFamily="34" charset="0"/>
            </a:endParaRPr>
          </a:p>
          <a:p>
            <a:pPr lvl="1"/>
            <a:r>
              <a:rPr lang="en-US" altLang="en-US" b="1" u="sng" dirty="0">
                <a:ea typeface="ＭＳ Ｐゴシック" panose="020B0600070205080204" pitchFamily="34" charset="-128"/>
                <a:cs typeface="Arial" panose="020B0604020202020204" pitchFamily="34" charset="0"/>
                <a:hlinkClick r:id="rId2"/>
              </a:rPr>
              <a:t>ROPIV.VBASPT@va.gov</a:t>
            </a:r>
            <a:endParaRPr lang="en-US" altLang="en-US" b="1" u="sng" dirty="0">
              <a:ea typeface="ＭＳ Ｐゴシック" panose="020B0600070205080204" pitchFamily="34" charset="-128"/>
              <a:cs typeface="Arial" panose="020B0604020202020204" pitchFamily="34" charset="0"/>
            </a:endParaRPr>
          </a:p>
          <a:p>
            <a:pPr lvl="1"/>
            <a:endParaRPr lang="en-US" altLang="en-US" b="1" u="sng" dirty="0">
              <a:ea typeface="ＭＳ Ｐゴシック" panose="020B0600070205080204" pitchFamily="34" charset="-128"/>
              <a:cs typeface="Arial" panose="020B0604020202020204" pitchFamily="34" charset="0"/>
            </a:endParaRPr>
          </a:p>
          <a:p>
            <a:pPr lvl="1"/>
            <a:r>
              <a:rPr lang="en-US" altLang="en-US" b="1" dirty="0">
                <a:ea typeface="ＭＳ Ｐゴシック" panose="020B0600070205080204" pitchFamily="34" charset="-128"/>
                <a:cs typeface="Arial" panose="020B0604020202020204" pitchFamily="34" charset="0"/>
              </a:rPr>
              <a:t>Patricia Clark  ( Patricia.Clark@FDVA.FL.GOV)</a:t>
            </a:r>
          </a:p>
          <a:p>
            <a:pPr lvl="1"/>
            <a:endParaRPr lang="en-US" altLang="en-US" b="1" u="sng" dirty="0">
              <a:ea typeface="ＭＳ Ｐゴシック" panose="020B0600070205080204" pitchFamily="34" charset="-128"/>
              <a:cs typeface="Arial" panose="020B0604020202020204" pitchFamily="34" charset="0"/>
            </a:endParaRPr>
          </a:p>
          <a:p>
            <a:pPr lvl="1"/>
            <a:endParaRPr lang="en-US" altLang="en-US" b="1" u="sng" dirty="0">
              <a:ea typeface="ＭＳ Ｐゴシック" panose="020B0600070205080204" pitchFamily="34" charset="-128"/>
              <a:cs typeface="Arial" panose="020B0604020202020204" pitchFamily="34" charset="0"/>
            </a:endParaRPr>
          </a:p>
          <a:p>
            <a:pPr marL="457200" lvl="1" indent="0">
              <a:buNone/>
            </a:pPr>
            <a:endParaRPr lang="en-US" altLang="en-US" b="1" u="sng" dirty="0">
              <a:ea typeface="ＭＳ Ｐゴシック" panose="020B0600070205080204" pitchFamily="34" charset="-128"/>
              <a:cs typeface="Arial" panose="020B0604020202020204" pitchFamily="34" charset="0"/>
            </a:endParaRPr>
          </a:p>
          <a:p>
            <a:pPr marL="457200" lvl="1" indent="0">
              <a:buNone/>
            </a:pPr>
            <a:endParaRPr lang="en-US" altLang="en-US" sz="1000" dirty="0">
              <a:ea typeface="ＭＳ Ｐゴシック" panose="020B0600070205080204" pitchFamily="34" charset="-128"/>
              <a:cs typeface="Arial" panose="020B0604020202020204" pitchFamily="34" charset="0"/>
            </a:endParaRPr>
          </a:p>
          <a:p>
            <a:pPr lvl="1"/>
            <a:endParaRPr lang="en-US" altLang="en-US" dirty="0">
              <a:ea typeface="ＭＳ Ｐゴシック" panose="020B0600070205080204" pitchFamily="34" charset="-128"/>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831DF668-9F72-8A31-7079-B2793B4B5551}"/>
              </a:ext>
            </a:extLst>
          </p:cNvPr>
          <p:cNvSpPr>
            <a:spLocks noGrp="1"/>
          </p:cNvSpPr>
          <p:nvPr>
            <p:ph type="title"/>
          </p:nvPr>
        </p:nvSpPr>
        <p:spPr/>
        <p:txBody>
          <a:bodyPr/>
          <a:lstStyle/>
          <a:p>
            <a:r>
              <a:rPr lang="en-US" altLang="en-US">
                <a:ea typeface="ＭＳ Ｐゴシック" panose="020B0600070205080204" pitchFamily="34" charset="-128"/>
                <a:cs typeface="Arial" panose="020B0604020202020204" pitchFamily="34" charset="0"/>
              </a:rPr>
              <a:t>CITRIX Issues</a:t>
            </a:r>
          </a:p>
        </p:txBody>
      </p:sp>
      <p:sp>
        <p:nvSpPr>
          <p:cNvPr id="25603" name="Content Placeholder 2">
            <a:extLst>
              <a:ext uri="{FF2B5EF4-FFF2-40B4-BE49-F238E27FC236}">
                <a16:creationId xmlns:a16="http://schemas.microsoft.com/office/drawing/2014/main" id="{CFBAF695-D44D-A99F-7F4C-8B92017982D5}"/>
              </a:ext>
            </a:extLst>
          </p:cNvPr>
          <p:cNvSpPr>
            <a:spLocks noGrp="1"/>
          </p:cNvSpPr>
          <p:nvPr>
            <p:ph idx="1"/>
          </p:nvPr>
        </p:nvSpPr>
        <p:spPr>
          <a:xfrm>
            <a:off x="493713" y="1905000"/>
            <a:ext cx="8229600" cy="4373563"/>
          </a:xfrm>
        </p:spPr>
        <p:txBody>
          <a:bodyPr/>
          <a:lstStyle/>
          <a:p>
            <a:r>
              <a:rPr lang="en-US" altLang="en-US">
                <a:ea typeface="ＭＳ Ｐゴシック" panose="020B0600070205080204" pitchFamily="34" charset="-128"/>
                <a:cs typeface="Arial" panose="020B0604020202020204" pitchFamily="34" charset="0"/>
              </a:rPr>
              <a:t>VA-IT ticket que for </a:t>
            </a:r>
            <a:r>
              <a:rPr lang="en-US" altLang="en-US" u="sng">
                <a:ea typeface="ＭＳ Ｐゴシック" panose="020B0600070205080204" pitchFamily="34" charset="-128"/>
                <a:cs typeface="Arial" panose="020B0604020202020204" pitchFamily="34" charset="0"/>
              </a:rPr>
              <a:t>CITRIX</a:t>
            </a:r>
            <a:r>
              <a:rPr lang="en-US" altLang="en-US">
                <a:ea typeface="ＭＳ Ｐゴシック" panose="020B0600070205080204" pitchFamily="34" charset="-128"/>
                <a:cs typeface="Arial" panose="020B0604020202020204" pitchFamily="34" charset="0"/>
              </a:rPr>
              <a:t> issues:    </a:t>
            </a:r>
          </a:p>
          <a:p>
            <a:pPr lvl="1"/>
            <a:r>
              <a:rPr lang="en-US" altLang="en-US" b="1">
                <a:ea typeface="ＭＳ Ｐゴシック" panose="020B0600070205080204" pitchFamily="34" charset="-128"/>
                <a:cs typeface="Arial" panose="020B0604020202020204" pitchFamily="34" charset="0"/>
              </a:rPr>
              <a:t>1-727-319-7700</a:t>
            </a:r>
            <a:endParaRPr lang="en-US" altLang="en-US">
              <a:ea typeface="ＭＳ Ｐゴシック" panose="020B0600070205080204" pitchFamily="34" charset="-128"/>
              <a:cs typeface="Arial" panose="020B0604020202020204" pitchFamily="34" charset="0"/>
            </a:endParaRPr>
          </a:p>
          <a:p>
            <a:r>
              <a:rPr lang="en-US" altLang="en-US">
                <a:ea typeface="ＭＳ Ｐゴシック" panose="020B0600070205080204" pitchFamily="34" charset="-128"/>
                <a:cs typeface="Arial" panose="020B0604020202020204" pitchFamily="34" charset="0"/>
              </a:rPr>
              <a:t>VA – National Help Desk IT:  </a:t>
            </a:r>
          </a:p>
          <a:p>
            <a:pPr lvl="1"/>
            <a:r>
              <a:rPr lang="en-US" altLang="en-US" b="1">
                <a:ea typeface="ＭＳ Ｐゴシック" panose="020B0600070205080204" pitchFamily="34" charset="-128"/>
                <a:cs typeface="Arial" panose="020B0604020202020204" pitchFamily="34" charset="0"/>
              </a:rPr>
              <a:t>1-855-673-4357</a:t>
            </a:r>
          </a:p>
          <a:p>
            <a:r>
              <a:rPr lang="en-US" altLang="en-US">
                <a:ea typeface="ＭＳ Ｐゴシック" panose="020B0600070205080204" pitchFamily="34" charset="-128"/>
                <a:cs typeface="Arial" panose="020B0604020202020204" pitchFamily="34" charset="0"/>
              </a:rPr>
              <a:t>You may email questions concerning computer access /status of your computer access and information security to the mailbox:		</a:t>
            </a:r>
            <a:r>
              <a:rPr lang="en-US" altLang="en-US" b="1" u="sng">
                <a:ea typeface="ＭＳ Ｐゴシック" panose="020B0600070205080204" pitchFamily="34" charset="-128"/>
                <a:cs typeface="Arial" panose="020B0604020202020204" pitchFamily="34" charset="0"/>
                <a:hlinkClick r:id="rId2"/>
              </a:rPr>
              <a:t>ISO.VBASPT@va.gov</a:t>
            </a:r>
            <a:endParaRPr lang="en-US" altLang="en-US">
              <a:ea typeface="ＭＳ Ｐゴシック" panose="020B0600070205080204" pitchFamily="34" charset="-128"/>
              <a:cs typeface="Arial" panose="020B0604020202020204" pitchFamily="34" charset="0"/>
            </a:endParaRPr>
          </a:p>
          <a:p>
            <a:endParaRPr lang="en-US" altLang="en-US" sz="2800">
              <a:ea typeface="ＭＳ Ｐゴシック" panose="020B0600070205080204" pitchFamily="34" charset="-128"/>
              <a:cs typeface="Arial" panose="020B0604020202020204" pitchFamily="34" charset="0"/>
            </a:endParaRPr>
          </a:p>
          <a:p>
            <a:endParaRPr lang="en-US" altLang="en-US">
              <a:ea typeface="ＭＳ Ｐゴシック" panose="020B0600070205080204" pitchFamily="34" charset="-128"/>
              <a:cs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C6D5BD4A-7CAC-FD85-30AB-D3FB490D3EC6}"/>
              </a:ext>
            </a:extLst>
          </p:cNvPr>
          <p:cNvSpPr>
            <a:spLocks noGrp="1"/>
          </p:cNvSpPr>
          <p:nvPr>
            <p:ph type="title"/>
          </p:nvPr>
        </p:nvSpPr>
        <p:spPr/>
        <p:txBody>
          <a:bodyPr/>
          <a:lstStyle/>
          <a:p>
            <a:r>
              <a:rPr lang="en-US" altLang="en-US">
                <a:ea typeface="ＭＳ Ｐゴシック" panose="020B0600070205080204" pitchFamily="34" charset="-128"/>
                <a:cs typeface="Arial" panose="020B0604020202020204" pitchFamily="34" charset="0"/>
              </a:rPr>
              <a:t>FDVA RO Operations</a:t>
            </a:r>
          </a:p>
        </p:txBody>
      </p:sp>
      <p:sp>
        <p:nvSpPr>
          <p:cNvPr id="26627" name="Content Placeholder 2">
            <a:extLst>
              <a:ext uri="{FF2B5EF4-FFF2-40B4-BE49-F238E27FC236}">
                <a16:creationId xmlns:a16="http://schemas.microsoft.com/office/drawing/2014/main" id="{AF0CDE10-2269-7C06-3C09-5608E2D572EB}"/>
              </a:ext>
            </a:extLst>
          </p:cNvPr>
          <p:cNvSpPr>
            <a:spLocks noGrp="1"/>
          </p:cNvSpPr>
          <p:nvPr>
            <p:ph idx="1"/>
          </p:nvPr>
        </p:nvSpPr>
        <p:spPr>
          <a:xfrm>
            <a:off x="457200" y="1798638"/>
            <a:ext cx="8229600" cy="4373562"/>
          </a:xfrm>
        </p:spPr>
        <p:txBody>
          <a:bodyPr/>
          <a:lstStyle/>
          <a:p>
            <a:pPr marL="0" indent="0" algn="ctr">
              <a:buFont typeface="Arial" panose="020B0604020202020204" pitchFamily="34" charset="0"/>
              <a:buNone/>
            </a:pPr>
            <a:r>
              <a:rPr lang="en-US" altLang="en-US" sz="3600" dirty="0">
                <a:ea typeface="ＭＳ Ｐゴシック" panose="020B0600070205080204" pitchFamily="34" charset="-128"/>
                <a:cs typeface="Arial" panose="020B0604020202020204" pitchFamily="34" charset="0"/>
              </a:rPr>
              <a:t>Questions</a:t>
            </a:r>
          </a:p>
          <a:p>
            <a:pPr marL="0" indent="0" algn="ctr">
              <a:buFont typeface="Arial" panose="020B0604020202020204" pitchFamily="34" charset="0"/>
              <a:buNone/>
            </a:pPr>
            <a:endParaRPr lang="en-US" altLang="en-US" dirty="0">
              <a:ea typeface="ＭＳ Ｐゴシック" panose="020B0600070205080204" pitchFamily="34" charset="-128"/>
              <a:cs typeface="Arial" panose="020B0604020202020204" pitchFamily="34" charset="0"/>
            </a:endParaRPr>
          </a:p>
          <a:p>
            <a:pPr marL="0" indent="0" algn="ctr">
              <a:buFont typeface="Arial" panose="020B0604020202020204" pitchFamily="34" charset="0"/>
              <a:buNone/>
            </a:pPr>
            <a:r>
              <a:rPr lang="en-US" altLang="en-US" u="sng" dirty="0">
                <a:ea typeface="ＭＳ Ｐゴシック" panose="020B0600070205080204" pitchFamily="34" charset="-128"/>
                <a:cs typeface="Arial" panose="020B0604020202020204" pitchFamily="34" charset="0"/>
              </a:rPr>
              <a:t>Scott Luciano &amp; David Wethington</a:t>
            </a:r>
          </a:p>
          <a:p>
            <a:pPr marL="0" indent="0" algn="ctr">
              <a:buFont typeface="Arial" panose="020B0604020202020204" pitchFamily="34" charset="0"/>
              <a:buNone/>
            </a:pPr>
            <a:r>
              <a:rPr lang="en-US" altLang="en-US" u="sng" dirty="0">
                <a:ea typeface="ＭＳ Ｐゴシック" panose="020B0600070205080204" pitchFamily="34" charset="-128"/>
                <a:cs typeface="Arial" panose="020B0604020202020204" pitchFamily="34" charset="0"/>
              </a:rPr>
              <a:t>Supervisors, Claims</a:t>
            </a:r>
          </a:p>
          <a:p>
            <a:pPr marL="0" indent="0" algn="ctr">
              <a:buFont typeface="Arial" panose="020B0604020202020204" pitchFamily="34" charset="0"/>
              <a:buNone/>
            </a:pPr>
            <a:r>
              <a:rPr lang="en-US" altLang="en-US" u="sng" dirty="0">
                <a:ea typeface="ＭＳ Ｐゴシック" panose="020B0600070205080204" pitchFamily="34" charset="-128"/>
                <a:cs typeface="Arial" panose="020B0604020202020204" pitchFamily="34" charset="0"/>
              </a:rPr>
              <a:t>(727) 319-7428/(727) 319-7405</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60FAB1C4-6544-51D6-D88A-776F34647B91}"/>
              </a:ext>
            </a:extLst>
          </p:cNvPr>
          <p:cNvSpPr>
            <a:spLocks noGrp="1"/>
          </p:cNvSpPr>
          <p:nvPr>
            <p:ph type="title"/>
          </p:nvPr>
        </p:nvSpPr>
        <p:spPr>
          <a:xfrm>
            <a:off x="457200" y="704850"/>
            <a:ext cx="8229600" cy="438150"/>
          </a:xfrm>
        </p:spPr>
        <p:txBody>
          <a:bodyPr/>
          <a:lstStyle/>
          <a:p>
            <a:pPr eaLnBrk="1" hangingPunct="1"/>
            <a:r>
              <a:rPr lang="en-US" altLang="en-US" dirty="0">
                <a:ea typeface="ＭＳ Ｐゴシック" panose="020B0600070205080204" pitchFamily="34" charset="-128"/>
                <a:cs typeface="Arial" panose="020B0604020202020204" pitchFamily="34" charset="0"/>
              </a:rPr>
              <a:t>Joke Time</a:t>
            </a:r>
          </a:p>
        </p:txBody>
      </p:sp>
      <p:sp>
        <p:nvSpPr>
          <p:cNvPr id="3" name="Content Placeholder 2">
            <a:extLst>
              <a:ext uri="{FF2B5EF4-FFF2-40B4-BE49-F238E27FC236}">
                <a16:creationId xmlns:a16="http://schemas.microsoft.com/office/drawing/2014/main" id="{E00FA787-C964-F6C0-9F59-2F2E3D686918}"/>
              </a:ext>
            </a:extLst>
          </p:cNvPr>
          <p:cNvSpPr>
            <a:spLocks noGrp="1"/>
          </p:cNvSpPr>
          <p:nvPr>
            <p:ph idx="1"/>
          </p:nvPr>
        </p:nvSpPr>
        <p:spPr>
          <a:xfrm>
            <a:off x="457200" y="2103438"/>
            <a:ext cx="8229600" cy="4389437"/>
          </a:xfrm>
        </p:spPr>
        <p:txBody>
          <a:bodyPr>
            <a:normAutofit/>
          </a:bodyPr>
          <a:lstStyle/>
          <a:p>
            <a:pPr marL="274320" indent="-274320" eaLnBrk="1" fontAlgn="auto" hangingPunct="1">
              <a:spcAft>
                <a:spcPts val="0"/>
              </a:spcAft>
              <a:buClr>
                <a:schemeClr val="accent3"/>
              </a:buClr>
              <a:buFont typeface="Wingdings 2"/>
              <a:buChar char=""/>
              <a:defRPr/>
            </a:pPr>
            <a:endParaRPr lang="en-US" dirty="0"/>
          </a:p>
          <a:p>
            <a:pPr marL="640080" lvl="1" indent="-246888" eaLnBrk="1" fontAlgn="auto" hangingPunct="1">
              <a:spcAft>
                <a:spcPts val="0"/>
              </a:spcAft>
              <a:buFont typeface="Wingdings 2"/>
              <a:buChar char=""/>
              <a:defRPr/>
            </a:pPr>
            <a:endParaRPr lang="en-US" dirty="0"/>
          </a:p>
        </p:txBody>
      </p:sp>
      <p:sp>
        <p:nvSpPr>
          <p:cNvPr id="4" name="Footer Placeholder 3">
            <a:extLst>
              <a:ext uri="{FF2B5EF4-FFF2-40B4-BE49-F238E27FC236}">
                <a16:creationId xmlns:a16="http://schemas.microsoft.com/office/drawing/2014/main" id="{0A57C19F-D8B8-486C-8CBC-F2E8A3B5FFE1}"/>
              </a:ext>
            </a:extLst>
          </p:cNvPr>
          <p:cNvSpPr>
            <a:spLocks noGrp="1"/>
          </p:cNvSpPr>
          <p:nvPr>
            <p:ph type="ftr" sz="quarter" idx="3"/>
          </p:nvPr>
        </p:nvSpPr>
        <p:spPr>
          <a:xfrm>
            <a:off x="0" y="6356350"/>
            <a:ext cx="3352800" cy="365125"/>
          </a:xfrm>
        </p:spPr>
        <p:txBody>
          <a:bodyPr/>
          <a:lstStyle/>
          <a:p>
            <a:pPr>
              <a:defRPr/>
            </a:pPr>
            <a:r>
              <a:rPr lang="en-US">
                <a:latin typeface="Constantia"/>
              </a:rPr>
              <a:t>© NVLSP 2016</a:t>
            </a:r>
          </a:p>
        </p:txBody>
      </p:sp>
      <p:sp>
        <p:nvSpPr>
          <p:cNvPr id="5" name="Slide Number Placeholder 4">
            <a:extLst>
              <a:ext uri="{FF2B5EF4-FFF2-40B4-BE49-F238E27FC236}">
                <a16:creationId xmlns:a16="http://schemas.microsoft.com/office/drawing/2014/main" id="{9CABFD6D-DB6F-EA14-81EC-E0F747035870}"/>
              </a:ext>
            </a:extLst>
          </p:cNvPr>
          <p:cNvSpPr>
            <a:spLocks noGrp="1"/>
          </p:cNvSpPr>
          <p:nvPr>
            <p:ph type="sldNum" sz="quarter" idx="4"/>
          </p:nvPr>
        </p:nvSpPr>
        <p:spPr>
          <a:xfrm>
            <a:off x="8382000" y="6356350"/>
            <a:ext cx="762000" cy="365125"/>
          </a:xfrm>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20D240B3-64AC-442F-997B-920E8D3D201D}" type="slidenum">
              <a:rPr lang="en-US" altLang="en-US">
                <a:solidFill>
                  <a:srgbClr val="898989"/>
                </a:solidFill>
                <a:latin typeface="Constantia" panose="02030602050306030303" pitchFamily="18" charset="0"/>
              </a:rPr>
              <a:pPr/>
              <a:t>2</a:t>
            </a:fld>
            <a:endParaRPr lang="en-US" altLang="en-US">
              <a:solidFill>
                <a:srgbClr val="898989"/>
              </a:solidFill>
              <a:latin typeface="Constantia" panose="02030602050306030303" pitchFamily="18" charset="0"/>
            </a:endParaRPr>
          </a:p>
        </p:txBody>
      </p:sp>
      <p:pic>
        <p:nvPicPr>
          <p:cNvPr id="7" name="Picture 6">
            <a:extLst>
              <a:ext uri="{FF2B5EF4-FFF2-40B4-BE49-F238E27FC236}">
                <a16:creationId xmlns:a16="http://schemas.microsoft.com/office/drawing/2014/main" id="{8795B2BF-7102-8188-1B6E-1C2CF39060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700" y="1674544"/>
            <a:ext cx="8610600" cy="487525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60FAB1C4-6544-51D6-D88A-776F34647B91}"/>
              </a:ext>
            </a:extLst>
          </p:cNvPr>
          <p:cNvSpPr>
            <a:spLocks noGrp="1"/>
          </p:cNvSpPr>
          <p:nvPr>
            <p:ph type="title"/>
          </p:nvPr>
        </p:nvSpPr>
        <p:spPr>
          <a:xfrm>
            <a:off x="457200" y="704850"/>
            <a:ext cx="8229600" cy="438150"/>
          </a:xfrm>
        </p:spPr>
        <p:txBody>
          <a:bodyPr/>
          <a:lstStyle/>
          <a:p>
            <a:pPr eaLnBrk="1" hangingPunct="1"/>
            <a:r>
              <a:rPr lang="en-US" altLang="en-US" dirty="0">
                <a:ea typeface="ＭＳ Ｐゴシック" panose="020B0600070205080204" pitchFamily="34" charset="-128"/>
                <a:cs typeface="Arial" panose="020B0604020202020204" pitchFamily="34" charset="0"/>
              </a:rPr>
              <a:t>Ms. Leila &amp; Nova</a:t>
            </a:r>
          </a:p>
        </p:txBody>
      </p:sp>
      <p:sp>
        <p:nvSpPr>
          <p:cNvPr id="3" name="Content Placeholder 2">
            <a:extLst>
              <a:ext uri="{FF2B5EF4-FFF2-40B4-BE49-F238E27FC236}">
                <a16:creationId xmlns:a16="http://schemas.microsoft.com/office/drawing/2014/main" id="{E00FA787-C964-F6C0-9F59-2F2E3D686918}"/>
              </a:ext>
            </a:extLst>
          </p:cNvPr>
          <p:cNvSpPr>
            <a:spLocks noGrp="1"/>
          </p:cNvSpPr>
          <p:nvPr>
            <p:ph idx="1"/>
          </p:nvPr>
        </p:nvSpPr>
        <p:spPr>
          <a:xfrm>
            <a:off x="457200" y="2103438"/>
            <a:ext cx="8229600" cy="4389437"/>
          </a:xfrm>
        </p:spPr>
        <p:txBody>
          <a:bodyPr>
            <a:normAutofit/>
          </a:bodyPr>
          <a:lstStyle/>
          <a:p>
            <a:pPr marL="274320" indent="-274320" eaLnBrk="1" fontAlgn="auto" hangingPunct="1">
              <a:spcAft>
                <a:spcPts val="0"/>
              </a:spcAft>
              <a:buClr>
                <a:schemeClr val="accent3"/>
              </a:buClr>
              <a:buFont typeface="Wingdings 2"/>
              <a:buChar char=""/>
              <a:defRPr/>
            </a:pPr>
            <a:endParaRPr lang="en-US" dirty="0"/>
          </a:p>
          <a:p>
            <a:pPr marL="640080" lvl="1" indent="-246888" eaLnBrk="1" fontAlgn="auto" hangingPunct="1">
              <a:spcAft>
                <a:spcPts val="0"/>
              </a:spcAft>
              <a:buFont typeface="Wingdings 2"/>
              <a:buChar char=""/>
              <a:defRPr/>
            </a:pPr>
            <a:endParaRPr lang="en-US" dirty="0"/>
          </a:p>
        </p:txBody>
      </p:sp>
      <p:sp>
        <p:nvSpPr>
          <p:cNvPr id="4" name="Footer Placeholder 3">
            <a:extLst>
              <a:ext uri="{FF2B5EF4-FFF2-40B4-BE49-F238E27FC236}">
                <a16:creationId xmlns:a16="http://schemas.microsoft.com/office/drawing/2014/main" id="{0A57C19F-D8B8-486C-8CBC-F2E8A3B5FFE1}"/>
              </a:ext>
            </a:extLst>
          </p:cNvPr>
          <p:cNvSpPr>
            <a:spLocks noGrp="1"/>
          </p:cNvSpPr>
          <p:nvPr>
            <p:ph type="ftr" sz="quarter" idx="3"/>
          </p:nvPr>
        </p:nvSpPr>
        <p:spPr>
          <a:xfrm>
            <a:off x="0" y="6356350"/>
            <a:ext cx="3352800" cy="365125"/>
          </a:xfrm>
        </p:spPr>
        <p:txBody>
          <a:bodyPr/>
          <a:lstStyle/>
          <a:p>
            <a:pPr>
              <a:defRPr/>
            </a:pPr>
            <a:r>
              <a:rPr lang="en-US">
                <a:latin typeface="Constantia"/>
              </a:rPr>
              <a:t>© NVLSP 2016</a:t>
            </a:r>
          </a:p>
        </p:txBody>
      </p:sp>
      <p:sp>
        <p:nvSpPr>
          <p:cNvPr id="5" name="Slide Number Placeholder 4">
            <a:extLst>
              <a:ext uri="{FF2B5EF4-FFF2-40B4-BE49-F238E27FC236}">
                <a16:creationId xmlns:a16="http://schemas.microsoft.com/office/drawing/2014/main" id="{9CABFD6D-DB6F-EA14-81EC-E0F747035870}"/>
              </a:ext>
            </a:extLst>
          </p:cNvPr>
          <p:cNvSpPr>
            <a:spLocks noGrp="1"/>
          </p:cNvSpPr>
          <p:nvPr>
            <p:ph type="sldNum" sz="quarter" idx="4"/>
          </p:nvPr>
        </p:nvSpPr>
        <p:spPr>
          <a:xfrm>
            <a:off x="8382000" y="6356350"/>
            <a:ext cx="762000" cy="365125"/>
          </a:xfrm>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20D240B3-64AC-442F-997B-920E8D3D201D}" type="slidenum">
              <a:rPr lang="en-US" altLang="en-US">
                <a:solidFill>
                  <a:srgbClr val="898989"/>
                </a:solidFill>
                <a:latin typeface="Constantia" panose="02030602050306030303" pitchFamily="18" charset="0"/>
              </a:rPr>
              <a:pPr/>
              <a:t>3</a:t>
            </a:fld>
            <a:endParaRPr lang="en-US" altLang="en-US">
              <a:solidFill>
                <a:srgbClr val="898989"/>
              </a:solidFill>
              <a:latin typeface="Constantia" panose="02030602050306030303" pitchFamily="18" charset="0"/>
            </a:endParaRPr>
          </a:p>
        </p:txBody>
      </p:sp>
      <p:pic>
        <p:nvPicPr>
          <p:cNvPr id="6" name="Picture 5">
            <a:extLst>
              <a:ext uri="{FF2B5EF4-FFF2-40B4-BE49-F238E27FC236}">
                <a16:creationId xmlns:a16="http://schemas.microsoft.com/office/drawing/2014/main" id="{86441AF3-433E-307D-C178-C246C36F8A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7956" y="1738313"/>
            <a:ext cx="4683096" cy="4754562"/>
          </a:xfrm>
          <a:prstGeom prst="rect">
            <a:avLst/>
          </a:prstGeom>
        </p:spPr>
      </p:pic>
    </p:spTree>
    <p:extLst>
      <p:ext uri="{BB962C8B-B14F-4D97-AF65-F5344CB8AC3E}">
        <p14:creationId xmlns:p14="http://schemas.microsoft.com/office/powerpoint/2010/main" val="2404374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8F15D47-77E5-B489-7926-F548CD09F1B9}"/>
              </a:ext>
            </a:extLst>
          </p:cNvPr>
          <p:cNvSpPr>
            <a:spLocks noGrp="1"/>
          </p:cNvSpPr>
          <p:nvPr>
            <p:ph type="title"/>
          </p:nvPr>
        </p:nvSpPr>
        <p:spPr/>
        <p:txBody>
          <a:bodyPr/>
          <a:lstStyle/>
          <a:p>
            <a:pPr eaLnBrk="1" hangingPunct="1"/>
            <a:r>
              <a:rPr lang="en-US" altLang="en-US" dirty="0">
                <a:ea typeface="ＭＳ Ｐゴシック" panose="020B0600070205080204" pitchFamily="34" charset="-128"/>
                <a:cs typeface="Arial" panose="020B0604020202020204" pitchFamily="34" charset="0"/>
              </a:rPr>
              <a:t>RO Staff</a:t>
            </a:r>
          </a:p>
        </p:txBody>
      </p:sp>
      <p:sp>
        <p:nvSpPr>
          <p:cNvPr id="3" name="Content Placeholder 2">
            <a:extLst>
              <a:ext uri="{FF2B5EF4-FFF2-40B4-BE49-F238E27FC236}">
                <a16:creationId xmlns:a16="http://schemas.microsoft.com/office/drawing/2014/main" id="{3F126D0B-31F7-775B-3F32-082EC5A7E66E}"/>
              </a:ext>
            </a:extLst>
          </p:cNvPr>
          <p:cNvSpPr>
            <a:spLocks noGrp="1"/>
          </p:cNvSpPr>
          <p:nvPr>
            <p:ph idx="1"/>
          </p:nvPr>
        </p:nvSpPr>
        <p:spPr>
          <a:xfrm>
            <a:off x="457200" y="1798638"/>
            <a:ext cx="8229600" cy="4373562"/>
          </a:xfrm>
        </p:spPr>
        <p:txBody>
          <a:bodyPr>
            <a:normAutofit/>
          </a:bodyPr>
          <a:lstStyle/>
          <a:p>
            <a:pPr marL="274320" indent="-274320" eaLnBrk="1" fontAlgn="auto" hangingPunct="1">
              <a:spcAft>
                <a:spcPts val="0"/>
              </a:spcAft>
              <a:buClr>
                <a:schemeClr val="accent3"/>
              </a:buClr>
              <a:buFont typeface="Wingdings 2"/>
              <a:buChar char=""/>
              <a:defRPr/>
            </a:pPr>
            <a:endParaRPr lang="en-US" dirty="0"/>
          </a:p>
          <a:p>
            <a:pPr marL="640080" lvl="1" indent="-246888" eaLnBrk="1" fontAlgn="auto" hangingPunct="1">
              <a:spcAft>
                <a:spcPts val="0"/>
              </a:spcAft>
              <a:buFont typeface="Wingdings 2"/>
              <a:buChar char=""/>
              <a:defRPr/>
            </a:pPr>
            <a:r>
              <a:rPr lang="en-US" dirty="0"/>
              <a:t>Currently we have 18 VCE’s (</a:t>
            </a:r>
            <a:r>
              <a:rPr lang="en-US" dirty="0" err="1"/>
              <a:t>Incls</a:t>
            </a:r>
            <a:r>
              <a:rPr lang="en-US" dirty="0"/>
              <a:t> WVC) 2 Vacancies 4 in probation</a:t>
            </a:r>
          </a:p>
          <a:p>
            <a:pPr marL="393192" lvl="1" indent="0" eaLnBrk="1" fontAlgn="auto" hangingPunct="1">
              <a:spcAft>
                <a:spcPts val="0"/>
              </a:spcAft>
              <a:buNone/>
              <a:defRPr/>
            </a:pPr>
            <a:endParaRPr lang="en-US" dirty="0"/>
          </a:p>
          <a:p>
            <a:pPr marL="640080" lvl="1" indent="-246888" eaLnBrk="1" fontAlgn="auto" hangingPunct="1">
              <a:spcAft>
                <a:spcPts val="0"/>
              </a:spcAft>
              <a:buFont typeface="Wingdings 2"/>
              <a:buChar char=""/>
              <a:defRPr/>
            </a:pPr>
            <a:r>
              <a:rPr lang="en-US" dirty="0"/>
              <a:t>6 Staff positions </a:t>
            </a:r>
          </a:p>
          <a:p>
            <a:pPr marL="393192" lvl="1" indent="0" eaLnBrk="1" fontAlgn="auto" hangingPunct="1">
              <a:spcAft>
                <a:spcPts val="0"/>
              </a:spcAft>
              <a:buNone/>
              <a:defRPr/>
            </a:pPr>
            <a:endParaRPr lang="en-US" dirty="0"/>
          </a:p>
          <a:p>
            <a:pPr marL="640080" lvl="1" indent="-246888" eaLnBrk="1" fontAlgn="auto" hangingPunct="1">
              <a:spcAft>
                <a:spcPts val="0"/>
              </a:spcAft>
              <a:buFont typeface="Wingdings 2"/>
              <a:buChar char=""/>
              <a:defRPr/>
            </a:pPr>
            <a:r>
              <a:rPr lang="en-US" dirty="0"/>
              <a:t>9 State Approving Agency (OJT Program)</a:t>
            </a:r>
          </a:p>
          <a:p>
            <a:pPr marL="393192" lvl="1" indent="0" eaLnBrk="1" fontAlgn="auto" hangingPunct="1">
              <a:spcAft>
                <a:spcPts val="0"/>
              </a:spcAft>
              <a:buNone/>
              <a:defRPr/>
            </a:pPr>
            <a:endParaRPr lang="en-US" dirty="0"/>
          </a:p>
        </p:txBody>
      </p:sp>
      <p:sp>
        <p:nvSpPr>
          <p:cNvPr id="4" name="Footer Placeholder 3">
            <a:extLst>
              <a:ext uri="{FF2B5EF4-FFF2-40B4-BE49-F238E27FC236}">
                <a16:creationId xmlns:a16="http://schemas.microsoft.com/office/drawing/2014/main" id="{97100B3D-8973-97FC-2786-1F7077E46B5B}"/>
              </a:ext>
            </a:extLst>
          </p:cNvPr>
          <p:cNvSpPr>
            <a:spLocks noGrp="1"/>
          </p:cNvSpPr>
          <p:nvPr>
            <p:ph type="ftr" sz="quarter" idx="3"/>
          </p:nvPr>
        </p:nvSpPr>
        <p:spPr>
          <a:xfrm>
            <a:off x="0" y="6356350"/>
            <a:ext cx="3352800" cy="365125"/>
          </a:xfrm>
        </p:spPr>
        <p:txBody>
          <a:bodyPr/>
          <a:lstStyle/>
          <a:p>
            <a:pPr>
              <a:defRPr/>
            </a:pPr>
            <a:r>
              <a:rPr lang="en-US">
                <a:latin typeface="Constantia"/>
              </a:rPr>
              <a:t>© NVLSP 2016</a:t>
            </a:r>
          </a:p>
        </p:txBody>
      </p:sp>
      <p:sp>
        <p:nvSpPr>
          <p:cNvPr id="5" name="Slide Number Placeholder 4">
            <a:extLst>
              <a:ext uri="{FF2B5EF4-FFF2-40B4-BE49-F238E27FC236}">
                <a16:creationId xmlns:a16="http://schemas.microsoft.com/office/drawing/2014/main" id="{6D26C840-1B6C-3D43-657C-7301CED19167}"/>
              </a:ext>
            </a:extLst>
          </p:cNvPr>
          <p:cNvSpPr>
            <a:spLocks noGrp="1"/>
          </p:cNvSpPr>
          <p:nvPr>
            <p:ph type="sldNum" sz="quarter" idx="4"/>
          </p:nvPr>
        </p:nvSpPr>
        <p:spPr>
          <a:xfrm>
            <a:off x="8382000" y="6356350"/>
            <a:ext cx="762000" cy="365125"/>
          </a:xfrm>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1EBFBBE9-E5A5-4AFE-BA84-1B82D7EE2E40}" type="slidenum">
              <a:rPr lang="en-US" altLang="en-US">
                <a:solidFill>
                  <a:srgbClr val="898989"/>
                </a:solidFill>
                <a:latin typeface="Constantia" panose="02030602050306030303" pitchFamily="18" charset="0"/>
              </a:rPr>
              <a:pPr/>
              <a:t>4</a:t>
            </a:fld>
            <a:endParaRPr lang="en-US" altLang="en-US">
              <a:solidFill>
                <a:srgbClr val="898989"/>
              </a:solidFill>
              <a:latin typeface="Constantia" panose="02030602050306030303"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1">
            <a:extLst>
              <a:ext uri="{FF2B5EF4-FFF2-40B4-BE49-F238E27FC236}">
                <a16:creationId xmlns:a16="http://schemas.microsoft.com/office/drawing/2014/main" id="{E49E0910-307F-84B6-D2B0-B28D04323326}"/>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fontAlgn="base">
              <a:spcBef>
                <a:spcPct val="0"/>
              </a:spcBef>
              <a:spcAft>
                <a:spcPct val="0"/>
              </a:spcAft>
              <a:buFontTx/>
              <a:buNone/>
            </a:pPr>
            <a:r>
              <a:rPr lang="en-US" altLang="en-US" sz="1200">
                <a:solidFill>
                  <a:srgbClr val="045C75"/>
                </a:solidFill>
              </a:rPr>
              <a:t>© NVLSP 2016</a:t>
            </a:r>
          </a:p>
        </p:txBody>
      </p:sp>
      <p:sp>
        <p:nvSpPr>
          <p:cNvPr id="10243" name="Slide Number Placeholder 2">
            <a:extLst>
              <a:ext uri="{FF2B5EF4-FFF2-40B4-BE49-F238E27FC236}">
                <a16:creationId xmlns:a16="http://schemas.microsoft.com/office/drawing/2014/main" id="{D6A3D1CB-C7F9-41A1-FBC5-FF77901B5AD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fld id="{B9DA5916-85CD-48B5-86CA-375F1124CF89}" type="slidenum">
              <a:rPr lang="en-US" altLang="en-US" sz="1200">
                <a:solidFill>
                  <a:srgbClr val="045C75"/>
                </a:solidFill>
              </a:rPr>
              <a:pPr>
                <a:spcBef>
                  <a:spcPct val="0"/>
                </a:spcBef>
                <a:buFontTx/>
                <a:buNone/>
              </a:pPr>
              <a:t>5</a:t>
            </a:fld>
            <a:endParaRPr lang="en-US" altLang="en-US" sz="1200">
              <a:solidFill>
                <a:srgbClr val="045C75"/>
              </a:solidFill>
            </a:endParaRPr>
          </a:p>
        </p:txBody>
      </p:sp>
      <p:graphicFrame>
        <p:nvGraphicFramePr>
          <p:cNvPr id="4" name="Diagram 3">
            <a:extLst>
              <a:ext uri="{FF2B5EF4-FFF2-40B4-BE49-F238E27FC236}">
                <a16:creationId xmlns:a16="http://schemas.microsoft.com/office/drawing/2014/main" id="{A4E6BBC8-E2A3-826F-4994-CAC33AB8057F}"/>
              </a:ext>
            </a:extLst>
          </p:cNvPr>
          <p:cNvGraphicFramePr/>
          <p:nvPr>
            <p:extLst>
              <p:ext uri="{D42A27DB-BD31-4B8C-83A1-F6EECF244321}">
                <p14:modId xmlns:p14="http://schemas.microsoft.com/office/powerpoint/2010/main" val="2669635070"/>
              </p:ext>
            </p:extLst>
          </p:nvPr>
        </p:nvGraphicFramePr>
        <p:xfrm>
          <a:off x="457200" y="685800"/>
          <a:ext cx="8077200" cy="56705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FB68917C-2D40-5B7F-6390-E680433E1F2D}"/>
              </a:ext>
            </a:extLst>
          </p:cNvPr>
          <p:cNvSpPr>
            <a:spLocks noGrp="1"/>
          </p:cNvSpPr>
          <p:nvPr>
            <p:ph type="title"/>
          </p:nvPr>
        </p:nvSpPr>
        <p:spPr>
          <a:xfrm>
            <a:off x="457200" y="304800"/>
            <a:ext cx="8229600" cy="1143000"/>
          </a:xfrm>
        </p:spPr>
        <p:txBody>
          <a:bodyPr/>
          <a:lstStyle/>
          <a:p>
            <a:pPr eaLnBrk="1" hangingPunct="1"/>
            <a:r>
              <a:rPr lang="en-US" altLang="en-US" b="1">
                <a:ea typeface="ＭＳ Ｐゴシック" panose="020B0600070205080204" pitchFamily="34" charset="-128"/>
                <a:cs typeface="Arial" panose="020B0604020202020204" pitchFamily="34" charset="0"/>
              </a:rPr>
              <a:t>What Do We Do?</a:t>
            </a:r>
          </a:p>
        </p:txBody>
      </p:sp>
      <p:sp>
        <p:nvSpPr>
          <p:cNvPr id="11267" name="Content Placeholder 2">
            <a:extLst>
              <a:ext uri="{FF2B5EF4-FFF2-40B4-BE49-F238E27FC236}">
                <a16:creationId xmlns:a16="http://schemas.microsoft.com/office/drawing/2014/main" id="{C26649DD-7D5E-B629-0440-377071F86B8F}"/>
              </a:ext>
            </a:extLst>
          </p:cNvPr>
          <p:cNvSpPr>
            <a:spLocks noGrp="1"/>
          </p:cNvSpPr>
          <p:nvPr>
            <p:ph idx="1"/>
          </p:nvPr>
        </p:nvSpPr>
        <p:spPr>
          <a:xfrm>
            <a:off x="685800" y="1600200"/>
            <a:ext cx="8229600" cy="5257800"/>
          </a:xfrm>
        </p:spPr>
        <p:txBody>
          <a:bodyPr/>
          <a:lstStyle/>
          <a:p>
            <a:pPr lvl="1" eaLnBrk="1" hangingPunct="1"/>
            <a:r>
              <a:rPr lang="en-US" altLang="en-US" dirty="0">
                <a:ea typeface="ＭＳ Ｐゴシック" panose="020B0600070205080204" pitchFamily="34" charset="-128"/>
                <a:cs typeface="Arial" panose="020B0604020202020204" pitchFamily="34" charset="0"/>
              </a:rPr>
              <a:t>BVA Hearings (BVA, HLR, RVSR)</a:t>
            </a:r>
          </a:p>
          <a:p>
            <a:pPr lvl="1" eaLnBrk="1" hangingPunct="1"/>
            <a:r>
              <a:rPr lang="en-US" altLang="en-US" dirty="0">
                <a:ea typeface="ＭＳ Ｐゴシック" panose="020B0600070205080204" pitchFamily="34" charset="-128"/>
                <a:cs typeface="Arial" panose="020B0604020202020204" pitchFamily="34" charset="0"/>
              </a:rPr>
              <a:t>Review Rating Decisions</a:t>
            </a:r>
          </a:p>
          <a:p>
            <a:pPr lvl="1" eaLnBrk="1" hangingPunct="1"/>
            <a:r>
              <a:rPr lang="en-US" altLang="en-US" dirty="0">
                <a:ea typeface="ＭＳ Ｐゴシック" panose="020B0600070205080204" pitchFamily="34" charset="-128"/>
                <a:cs typeface="Arial" panose="020B0604020202020204" pitchFamily="34" charset="0"/>
              </a:rPr>
              <a:t>Complete and submit claims/appeals </a:t>
            </a:r>
          </a:p>
          <a:p>
            <a:pPr lvl="1" eaLnBrk="1" hangingPunct="1"/>
            <a:r>
              <a:rPr lang="en-US" altLang="en-US" dirty="0">
                <a:ea typeface="ＭＳ Ｐゴシック" panose="020B0600070205080204" pitchFamily="34" charset="-128"/>
                <a:cs typeface="Arial" panose="020B0604020202020204" pitchFamily="34" charset="0"/>
              </a:rPr>
              <a:t>Walk-ins/Office Visits</a:t>
            </a:r>
          </a:p>
          <a:p>
            <a:pPr lvl="1" eaLnBrk="1" hangingPunct="1"/>
            <a:r>
              <a:rPr lang="en-US" altLang="en-US" dirty="0">
                <a:ea typeface="ＭＳ Ｐゴシック" panose="020B0600070205080204" pitchFamily="34" charset="-128"/>
                <a:cs typeface="Arial" panose="020B0604020202020204" pitchFamily="34" charset="0"/>
              </a:rPr>
              <a:t>Phone and mail inquires</a:t>
            </a:r>
          </a:p>
          <a:p>
            <a:pPr lvl="1" eaLnBrk="1" hangingPunct="1"/>
            <a:r>
              <a:rPr lang="en-US" altLang="en-US" dirty="0">
                <a:ea typeface="ＭＳ Ｐゴシック" panose="020B0600070205080204" pitchFamily="34" charset="-128"/>
                <a:cs typeface="Arial" panose="020B0604020202020204" pitchFamily="34" charset="0"/>
              </a:rPr>
              <a:t>Special Inquires</a:t>
            </a:r>
          </a:p>
          <a:p>
            <a:pPr lvl="1" eaLnBrk="1" hangingPunct="1"/>
            <a:r>
              <a:rPr lang="en-US" altLang="en-US" dirty="0">
                <a:ea typeface="ＭＳ Ｐゴシック" panose="020B0600070205080204" pitchFamily="34" charset="-128"/>
                <a:cs typeface="Arial" panose="020B0604020202020204" pitchFamily="34" charset="0"/>
              </a:rPr>
              <a:t>CSDDV Scholarship (Oct – Apr)</a:t>
            </a:r>
          </a:p>
          <a:p>
            <a:pPr lvl="1" eaLnBrk="1" hangingPunct="1"/>
            <a:r>
              <a:rPr lang="en-US" altLang="en-US" dirty="0">
                <a:ea typeface="ＭＳ Ｐゴシック" panose="020B0600070205080204" pitchFamily="34" charset="-128"/>
                <a:cs typeface="Arial" panose="020B0604020202020204" pitchFamily="34" charset="0"/>
              </a:rPr>
              <a:t>P&amp;T ID Card</a:t>
            </a:r>
          </a:p>
          <a:p>
            <a:pPr lvl="1" eaLnBrk="1" hangingPunct="1"/>
            <a:r>
              <a:rPr lang="en-US" altLang="en-US" dirty="0">
                <a:ea typeface="ＭＳ Ｐゴシック" panose="020B0600070205080204" pitchFamily="34" charset="-128"/>
                <a:cs typeface="Arial" panose="020B0604020202020204" pitchFamily="34" charset="0"/>
              </a:rPr>
              <a:t>Combat Tax Letters</a:t>
            </a:r>
          </a:p>
          <a:p>
            <a:pPr lvl="1" eaLnBrk="1" hangingPunct="1"/>
            <a:endParaRPr lang="en-US" altLang="en-US" dirty="0">
              <a:ea typeface="ＭＳ Ｐゴシック" panose="020B0600070205080204" pitchFamily="34" charset="-128"/>
              <a:cs typeface="Arial" panose="020B0604020202020204" pitchFamily="34" charset="0"/>
            </a:endParaRPr>
          </a:p>
        </p:txBody>
      </p:sp>
      <p:sp>
        <p:nvSpPr>
          <p:cNvPr id="4" name="Footer Placeholder 3">
            <a:extLst>
              <a:ext uri="{FF2B5EF4-FFF2-40B4-BE49-F238E27FC236}">
                <a16:creationId xmlns:a16="http://schemas.microsoft.com/office/drawing/2014/main" id="{619BB73D-CA29-BA7F-AE98-CC65E90712D6}"/>
              </a:ext>
            </a:extLst>
          </p:cNvPr>
          <p:cNvSpPr>
            <a:spLocks noGrp="1"/>
          </p:cNvSpPr>
          <p:nvPr>
            <p:ph type="ftr" sz="quarter" idx="3"/>
          </p:nvPr>
        </p:nvSpPr>
        <p:spPr>
          <a:xfrm>
            <a:off x="0" y="6356350"/>
            <a:ext cx="3352800" cy="365125"/>
          </a:xfrm>
        </p:spPr>
        <p:txBody>
          <a:bodyPr/>
          <a:lstStyle/>
          <a:p>
            <a:pPr>
              <a:defRPr/>
            </a:pPr>
            <a:r>
              <a:rPr lang="en-US">
                <a:latin typeface="Constantia"/>
              </a:rPr>
              <a:t>© NVLSP 2016</a:t>
            </a:r>
          </a:p>
        </p:txBody>
      </p:sp>
      <p:sp>
        <p:nvSpPr>
          <p:cNvPr id="5" name="Slide Number Placeholder 4">
            <a:extLst>
              <a:ext uri="{FF2B5EF4-FFF2-40B4-BE49-F238E27FC236}">
                <a16:creationId xmlns:a16="http://schemas.microsoft.com/office/drawing/2014/main" id="{0DA19FED-A223-413B-4A1E-5E72652AE6D1}"/>
              </a:ext>
            </a:extLst>
          </p:cNvPr>
          <p:cNvSpPr>
            <a:spLocks noGrp="1"/>
          </p:cNvSpPr>
          <p:nvPr>
            <p:ph type="sldNum" sz="quarter" idx="4"/>
          </p:nvPr>
        </p:nvSpPr>
        <p:spPr>
          <a:xfrm>
            <a:off x="8382000" y="6356350"/>
            <a:ext cx="762000" cy="365125"/>
          </a:xfrm>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BA035E17-AF23-444A-BCDC-726A22D2E2D9}" type="slidenum">
              <a:rPr lang="en-US" altLang="en-US">
                <a:solidFill>
                  <a:srgbClr val="898989"/>
                </a:solidFill>
                <a:latin typeface="Constantia" panose="02030602050306030303" pitchFamily="18" charset="0"/>
              </a:rPr>
              <a:pPr/>
              <a:t>6</a:t>
            </a:fld>
            <a:endParaRPr lang="en-US" altLang="en-US">
              <a:solidFill>
                <a:srgbClr val="898989"/>
              </a:solidFill>
              <a:latin typeface="Constantia" panose="02030602050306030303"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D893DBB7-BCEE-AFD5-40B0-1789456A9A20}"/>
              </a:ext>
            </a:extLst>
          </p:cNvPr>
          <p:cNvSpPr>
            <a:spLocks noGrp="1"/>
          </p:cNvSpPr>
          <p:nvPr>
            <p:ph type="title"/>
          </p:nvPr>
        </p:nvSpPr>
        <p:spPr/>
        <p:txBody>
          <a:bodyPr/>
          <a:lstStyle/>
          <a:p>
            <a:pPr eaLnBrk="1" hangingPunct="1"/>
            <a:r>
              <a:rPr lang="en-US" altLang="en-US" b="1" dirty="0">
                <a:ea typeface="ＭＳ Ｐゴシック" panose="020B0600070205080204" pitchFamily="34" charset="-128"/>
                <a:cs typeface="Arial" panose="020B0604020202020204" pitchFamily="34" charset="0"/>
              </a:rPr>
              <a:t>Something New </a:t>
            </a:r>
          </a:p>
        </p:txBody>
      </p:sp>
      <p:sp>
        <p:nvSpPr>
          <p:cNvPr id="3" name="Content Placeholder 2">
            <a:extLst>
              <a:ext uri="{FF2B5EF4-FFF2-40B4-BE49-F238E27FC236}">
                <a16:creationId xmlns:a16="http://schemas.microsoft.com/office/drawing/2014/main" id="{C1DF040A-00E2-4703-743D-5C81130F4C93}"/>
              </a:ext>
            </a:extLst>
          </p:cNvPr>
          <p:cNvSpPr>
            <a:spLocks noGrp="1"/>
          </p:cNvSpPr>
          <p:nvPr>
            <p:ph idx="1"/>
          </p:nvPr>
        </p:nvSpPr>
        <p:spPr>
          <a:xfrm>
            <a:off x="457200" y="1752600"/>
            <a:ext cx="8229600" cy="4389437"/>
          </a:xfrm>
        </p:spPr>
        <p:txBody>
          <a:bodyPr>
            <a:normAutofit/>
          </a:bodyPr>
          <a:lstStyle/>
          <a:p>
            <a:pPr marL="0" indent="0" eaLnBrk="1" fontAlgn="auto" hangingPunct="1">
              <a:spcAft>
                <a:spcPts val="0"/>
              </a:spcAft>
              <a:buClr>
                <a:schemeClr val="accent3"/>
              </a:buClr>
              <a:buFont typeface="Wingdings 2" panose="05020102010507070707" pitchFamily="18" charset="2"/>
              <a:buNone/>
              <a:defRPr/>
            </a:pPr>
            <a:r>
              <a:rPr lang="en-US" sz="2800" b="1" dirty="0"/>
              <a:t>Automated Decision Support (ADS)</a:t>
            </a:r>
          </a:p>
          <a:p>
            <a:pPr marL="0" indent="0" eaLnBrk="1" fontAlgn="auto" hangingPunct="1">
              <a:spcAft>
                <a:spcPts val="0"/>
              </a:spcAft>
              <a:buClr>
                <a:schemeClr val="accent3"/>
              </a:buClr>
              <a:buFont typeface="Wingdings 2" panose="05020102010507070707" pitchFamily="18" charset="2"/>
              <a:buNone/>
              <a:defRPr/>
            </a:pPr>
            <a:r>
              <a:rPr lang="en-US" sz="2800" dirty="0"/>
              <a:t>ADS helps automate administrative tasks related to claims processing.  ADS helps claims processor make fast, accurate and consistent decisions for Veterans by reducing the amount of time spent on administrative tasks.  ADS also provides a summary document of key information required for decision-making, making it easier for decision makers to review records.</a:t>
            </a:r>
          </a:p>
          <a:p>
            <a:pPr marL="0" indent="0" eaLnBrk="1" fontAlgn="auto" hangingPunct="1">
              <a:spcAft>
                <a:spcPts val="0"/>
              </a:spcAft>
              <a:buClr>
                <a:schemeClr val="accent3"/>
              </a:buClr>
              <a:buFont typeface="Wingdings 2"/>
              <a:buNone/>
              <a:defRPr/>
            </a:pPr>
            <a:endParaRPr lang="en-US" dirty="0"/>
          </a:p>
          <a:p>
            <a:pPr marL="640080" lvl="1" indent="-246888" eaLnBrk="1" fontAlgn="auto" hangingPunct="1">
              <a:spcAft>
                <a:spcPts val="0"/>
              </a:spcAft>
              <a:buFont typeface="Wingdings 2"/>
              <a:buChar char=""/>
              <a:defRPr/>
            </a:pPr>
            <a:endParaRPr lang="en-US" dirty="0"/>
          </a:p>
        </p:txBody>
      </p:sp>
      <p:sp>
        <p:nvSpPr>
          <p:cNvPr id="4" name="Footer Placeholder 3">
            <a:extLst>
              <a:ext uri="{FF2B5EF4-FFF2-40B4-BE49-F238E27FC236}">
                <a16:creationId xmlns:a16="http://schemas.microsoft.com/office/drawing/2014/main" id="{3A17CB80-9C8B-F7D6-6CDF-5FAF3F627D82}"/>
              </a:ext>
            </a:extLst>
          </p:cNvPr>
          <p:cNvSpPr>
            <a:spLocks noGrp="1"/>
          </p:cNvSpPr>
          <p:nvPr>
            <p:ph type="ftr" sz="quarter" idx="3"/>
          </p:nvPr>
        </p:nvSpPr>
        <p:spPr>
          <a:xfrm>
            <a:off x="0" y="6356350"/>
            <a:ext cx="3352800" cy="365125"/>
          </a:xfrm>
        </p:spPr>
        <p:txBody>
          <a:bodyPr/>
          <a:lstStyle/>
          <a:p>
            <a:pPr>
              <a:defRPr/>
            </a:pPr>
            <a:r>
              <a:rPr lang="en-US">
                <a:latin typeface="Constantia"/>
              </a:rPr>
              <a:t>© NVLSP 2016</a:t>
            </a:r>
          </a:p>
        </p:txBody>
      </p:sp>
      <p:sp>
        <p:nvSpPr>
          <p:cNvPr id="5" name="Slide Number Placeholder 4">
            <a:extLst>
              <a:ext uri="{FF2B5EF4-FFF2-40B4-BE49-F238E27FC236}">
                <a16:creationId xmlns:a16="http://schemas.microsoft.com/office/drawing/2014/main" id="{0FBF5E7C-E2E7-1B79-CBDB-92A2630E12FB}"/>
              </a:ext>
            </a:extLst>
          </p:cNvPr>
          <p:cNvSpPr>
            <a:spLocks noGrp="1"/>
          </p:cNvSpPr>
          <p:nvPr>
            <p:ph type="sldNum" sz="quarter" idx="4"/>
          </p:nvPr>
        </p:nvSpPr>
        <p:spPr>
          <a:xfrm>
            <a:off x="8382000" y="6356350"/>
            <a:ext cx="762000" cy="365125"/>
          </a:xfrm>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BCF8A79D-F9A4-419A-830A-EDFC18FE83CC}" type="slidenum">
              <a:rPr lang="en-US" altLang="en-US">
                <a:solidFill>
                  <a:srgbClr val="898989"/>
                </a:solidFill>
                <a:latin typeface="Constantia" panose="02030602050306030303" pitchFamily="18" charset="0"/>
              </a:rPr>
              <a:pPr/>
              <a:t>7</a:t>
            </a:fld>
            <a:endParaRPr lang="en-US" altLang="en-US">
              <a:solidFill>
                <a:srgbClr val="898989"/>
              </a:solidFill>
              <a:latin typeface="Constantia" panose="02030602050306030303"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24D56FC7-0880-4A8F-C2B2-34046633D9A8}"/>
              </a:ext>
            </a:extLst>
          </p:cNvPr>
          <p:cNvSpPr>
            <a:spLocks noGrp="1"/>
          </p:cNvSpPr>
          <p:nvPr>
            <p:ph type="title"/>
          </p:nvPr>
        </p:nvSpPr>
        <p:spPr>
          <a:xfrm>
            <a:off x="457200" y="212725"/>
            <a:ext cx="8229600" cy="1143000"/>
          </a:xfrm>
        </p:spPr>
        <p:txBody>
          <a:bodyPr/>
          <a:lstStyle/>
          <a:p>
            <a:pPr eaLnBrk="1" hangingPunct="1"/>
            <a:r>
              <a:rPr lang="en-US" altLang="en-US" sz="4800" b="1" dirty="0">
                <a:ea typeface="ＭＳ Ｐゴシック" panose="020B0600070205080204" pitchFamily="34" charset="-128"/>
                <a:cs typeface="Arial" panose="020B0604020202020204" pitchFamily="34" charset="0"/>
              </a:rPr>
              <a:t>Topics for Discussion</a:t>
            </a:r>
          </a:p>
        </p:txBody>
      </p:sp>
      <p:sp>
        <p:nvSpPr>
          <p:cNvPr id="18435" name="Content Placeholder 2">
            <a:extLst>
              <a:ext uri="{FF2B5EF4-FFF2-40B4-BE49-F238E27FC236}">
                <a16:creationId xmlns:a16="http://schemas.microsoft.com/office/drawing/2014/main" id="{945353F5-2BA9-9FFF-4507-CAF894B51FF9}"/>
              </a:ext>
            </a:extLst>
          </p:cNvPr>
          <p:cNvSpPr>
            <a:spLocks noGrp="1"/>
          </p:cNvSpPr>
          <p:nvPr>
            <p:ph idx="1"/>
          </p:nvPr>
        </p:nvSpPr>
        <p:spPr>
          <a:xfrm>
            <a:off x="435429" y="1645443"/>
            <a:ext cx="8229600" cy="4389438"/>
          </a:xfrm>
        </p:spPr>
        <p:txBody>
          <a:bodyPr/>
          <a:lstStyle/>
          <a:p>
            <a:pPr eaLnBrk="1" hangingPunct="1"/>
            <a:endParaRPr lang="en-US" altLang="en-US" dirty="0">
              <a:ea typeface="ＭＳ Ｐゴシック" panose="020B0600070205080204" pitchFamily="34" charset="-128"/>
              <a:cs typeface="Arial" panose="020B0604020202020204" pitchFamily="34" charset="0"/>
            </a:endParaRPr>
          </a:p>
          <a:p>
            <a:pPr eaLnBrk="1" hangingPunct="1"/>
            <a:r>
              <a:rPr lang="en-US" altLang="en-US" dirty="0">
                <a:ea typeface="ＭＳ Ｐゴシック" panose="020B0600070205080204" pitchFamily="34" charset="-128"/>
                <a:cs typeface="Arial" panose="020B0604020202020204" pitchFamily="34" charset="0"/>
              </a:rPr>
              <a:t>POA changes w/I 30 days of  BVA Hearings.</a:t>
            </a:r>
          </a:p>
          <a:p>
            <a:pPr eaLnBrk="1" hangingPunct="1"/>
            <a:r>
              <a:rPr lang="en-US" altLang="en-US" dirty="0">
                <a:ea typeface="ＭＳ Ｐゴシック" panose="020B0600070205080204" pitchFamily="34" charset="-128"/>
                <a:cs typeface="Arial" panose="020B0604020202020204" pitchFamily="34" charset="0"/>
              </a:rPr>
              <a:t>Using the appropriate Appeal Lane </a:t>
            </a:r>
          </a:p>
          <a:p>
            <a:pPr eaLnBrk="1" hangingPunct="1"/>
            <a:r>
              <a:rPr lang="en-US" altLang="en-US" dirty="0">
                <a:ea typeface="ＭＳ Ｐゴシック" panose="020B0600070205080204" pitchFamily="34" charset="-128"/>
                <a:cs typeface="Arial" panose="020B0604020202020204" pitchFamily="34" charset="0"/>
              </a:rPr>
              <a:t>Pertinent documents need to be upload into Vetra-Spec (be mindful of limits)</a:t>
            </a:r>
          </a:p>
          <a:p>
            <a:pPr eaLnBrk="1" hangingPunct="1"/>
            <a:r>
              <a:rPr lang="en-US" altLang="en-US" dirty="0">
                <a:ea typeface="ＭＳ Ｐゴシック" panose="020B0600070205080204" pitchFamily="34" charset="-128"/>
                <a:cs typeface="Arial" panose="020B0604020202020204" pitchFamily="34" charset="0"/>
              </a:rPr>
              <a:t>Fax limitation 10 </a:t>
            </a:r>
            <a:r>
              <a:rPr lang="en-US" altLang="en-US" dirty="0" err="1">
                <a:ea typeface="ＭＳ Ｐゴシック" panose="020B0600070205080204" pitchFamily="34" charset="-128"/>
                <a:cs typeface="Arial" panose="020B0604020202020204" pitchFamily="34" charset="0"/>
              </a:rPr>
              <a:t>pgs</a:t>
            </a:r>
            <a:r>
              <a:rPr lang="en-US" altLang="en-US" dirty="0">
                <a:ea typeface="ＭＳ Ｐゴシック" panose="020B0600070205080204" pitchFamily="34" charset="-128"/>
                <a:cs typeface="Arial" panose="020B0604020202020204" pitchFamily="34" charset="0"/>
              </a:rPr>
              <a:t> or less, please scan if you have the option</a:t>
            </a:r>
          </a:p>
          <a:p>
            <a:pPr eaLnBrk="1" hangingPunct="1"/>
            <a:endParaRPr lang="en-US" altLang="en-US" b="1" u="sng" dirty="0">
              <a:ea typeface="ＭＳ Ｐゴシック" panose="020B0600070205080204" pitchFamily="34" charset="-128"/>
              <a:cs typeface="Arial" panose="020B0604020202020204" pitchFamily="34" charset="0"/>
            </a:endParaRPr>
          </a:p>
          <a:p>
            <a:pPr eaLnBrk="1" hangingPunct="1"/>
            <a:endParaRPr lang="en-US" altLang="en-US" b="1" u="sng" dirty="0">
              <a:ea typeface="ＭＳ Ｐゴシック" panose="020B0600070205080204" pitchFamily="34" charset="-128"/>
              <a:cs typeface="Arial" panose="020B0604020202020204" pitchFamily="34" charset="0"/>
            </a:endParaRPr>
          </a:p>
          <a:p>
            <a:pPr eaLnBrk="1" hangingPunct="1"/>
            <a:endParaRPr lang="en-US" altLang="en-US" b="1" u="sng" dirty="0">
              <a:ea typeface="ＭＳ Ｐゴシック" panose="020B0600070205080204" pitchFamily="34" charset="-128"/>
              <a:cs typeface="Arial" panose="020B0604020202020204" pitchFamily="34" charset="0"/>
            </a:endParaRPr>
          </a:p>
        </p:txBody>
      </p:sp>
      <p:sp>
        <p:nvSpPr>
          <p:cNvPr id="4" name="Footer Placeholder 3">
            <a:extLst>
              <a:ext uri="{FF2B5EF4-FFF2-40B4-BE49-F238E27FC236}">
                <a16:creationId xmlns:a16="http://schemas.microsoft.com/office/drawing/2014/main" id="{0F92D818-2708-413F-94E6-7B1DB0958CA6}"/>
              </a:ext>
            </a:extLst>
          </p:cNvPr>
          <p:cNvSpPr>
            <a:spLocks noGrp="1"/>
          </p:cNvSpPr>
          <p:nvPr>
            <p:ph type="ftr" sz="quarter" idx="3"/>
          </p:nvPr>
        </p:nvSpPr>
        <p:spPr>
          <a:xfrm>
            <a:off x="0" y="6356350"/>
            <a:ext cx="3352800" cy="365125"/>
          </a:xfrm>
        </p:spPr>
        <p:txBody>
          <a:bodyPr/>
          <a:lstStyle/>
          <a:p>
            <a:pPr>
              <a:defRPr/>
            </a:pPr>
            <a:r>
              <a:rPr lang="en-US">
                <a:latin typeface="Constantia"/>
              </a:rPr>
              <a:t>© NVLSP 2016</a:t>
            </a:r>
          </a:p>
        </p:txBody>
      </p:sp>
      <p:sp>
        <p:nvSpPr>
          <p:cNvPr id="5" name="Slide Number Placeholder 4">
            <a:extLst>
              <a:ext uri="{FF2B5EF4-FFF2-40B4-BE49-F238E27FC236}">
                <a16:creationId xmlns:a16="http://schemas.microsoft.com/office/drawing/2014/main" id="{318F23F0-41D7-23D9-42E5-57EB8C4CEE6E}"/>
              </a:ext>
            </a:extLst>
          </p:cNvPr>
          <p:cNvSpPr>
            <a:spLocks noGrp="1"/>
          </p:cNvSpPr>
          <p:nvPr>
            <p:ph type="sldNum" sz="quarter" idx="4"/>
          </p:nvPr>
        </p:nvSpPr>
        <p:spPr>
          <a:xfrm>
            <a:off x="8382000" y="6356350"/>
            <a:ext cx="762000" cy="365125"/>
          </a:xfrm>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F8DDFB5E-3BDE-4E02-BA96-BCC20661222F}" type="slidenum">
              <a:rPr lang="en-US" altLang="en-US">
                <a:solidFill>
                  <a:srgbClr val="898989"/>
                </a:solidFill>
                <a:latin typeface="Constantia" panose="02030602050306030303" pitchFamily="18" charset="0"/>
              </a:rPr>
              <a:pPr/>
              <a:t>8</a:t>
            </a:fld>
            <a:endParaRPr lang="en-US" altLang="en-US">
              <a:solidFill>
                <a:srgbClr val="898989"/>
              </a:solidFill>
              <a:latin typeface="Constantia" panose="02030602050306030303"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5B3FE40A-E9D5-1790-A593-B450BD420368}"/>
              </a:ext>
            </a:extLst>
          </p:cNvPr>
          <p:cNvSpPr>
            <a:spLocks noGrp="1"/>
          </p:cNvSpPr>
          <p:nvPr>
            <p:ph type="title"/>
          </p:nvPr>
        </p:nvSpPr>
        <p:spPr>
          <a:xfrm>
            <a:off x="444500" y="19050"/>
            <a:ext cx="8229600" cy="1143000"/>
          </a:xfrm>
        </p:spPr>
        <p:txBody>
          <a:bodyPr/>
          <a:lstStyle/>
          <a:p>
            <a:pPr eaLnBrk="1" hangingPunct="1"/>
            <a:r>
              <a:rPr lang="en-US" altLang="en-US" b="1" dirty="0">
                <a:ea typeface="ＭＳ Ｐゴシック" panose="020B0600070205080204" pitchFamily="34" charset="-128"/>
                <a:cs typeface="Arial" panose="020B0604020202020204" pitchFamily="34" charset="0"/>
              </a:rPr>
              <a:t>Topics Cont.</a:t>
            </a:r>
          </a:p>
        </p:txBody>
      </p:sp>
      <p:sp>
        <p:nvSpPr>
          <p:cNvPr id="27651" name="Content Placeholder 2">
            <a:extLst>
              <a:ext uri="{FF2B5EF4-FFF2-40B4-BE49-F238E27FC236}">
                <a16:creationId xmlns:a16="http://schemas.microsoft.com/office/drawing/2014/main" id="{951D44E4-0003-BF25-C696-E70A331AC9A8}"/>
              </a:ext>
            </a:extLst>
          </p:cNvPr>
          <p:cNvSpPr>
            <a:spLocks noGrp="1"/>
          </p:cNvSpPr>
          <p:nvPr>
            <p:ph idx="1"/>
          </p:nvPr>
        </p:nvSpPr>
        <p:spPr>
          <a:xfrm>
            <a:off x="457200" y="1981200"/>
            <a:ext cx="8229600" cy="3994150"/>
          </a:xfrm>
        </p:spPr>
        <p:txBody>
          <a:bodyPr/>
          <a:lstStyle/>
          <a:p>
            <a:pPr lvl="1" eaLnBrk="1" hangingPunct="1">
              <a:buFont typeface="Arial" panose="020B0604020202020204" pitchFamily="34" charset="0"/>
              <a:buChar char="•"/>
              <a:defRPr/>
            </a:pPr>
            <a:r>
              <a:rPr lang="en-US" altLang="en-US" dirty="0"/>
              <a:t> Complete Intent to file</a:t>
            </a:r>
          </a:p>
          <a:p>
            <a:pPr lvl="1" eaLnBrk="1" hangingPunct="1">
              <a:buFont typeface="Arial" panose="020B0604020202020204" pitchFamily="34" charset="0"/>
              <a:buChar char="•"/>
              <a:defRPr/>
            </a:pPr>
            <a:r>
              <a:rPr lang="en-US" altLang="en-US" dirty="0"/>
              <a:t> Incomplete 21-22s</a:t>
            </a:r>
          </a:p>
          <a:p>
            <a:pPr lvl="1" eaLnBrk="1" hangingPunct="1">
              <a:buFont typeface="Arial" panose="020B0604020202020204" pitchFamily="34" charset="0"/>
              <a:buChar char="•"/>
              <a:defRPr/>
            </a:pPr>
            <a:r>
              <a:rPr lang="en-US" altLang="en-US" dirty="0"/>
              <a:t>Timely request for personal hearings</a:t>
            </a:r>
          </a:p>
          <a:p>
            <a:pPr lvl="1" eaLnBrk="1" hangingPunct="1">
              <a:buFont typeface="Arial" panose="020B0604020202020204" pitchFamily="34" charset="0"/>
              <a:buChar char="•"/>
              <a:defRPr/>
            </a:pPr>
            <a:r>
              <a:rPr lang="en-US" altLang="en-US" dirty="0"/>
              <a:t>PIV’s (Timely response for BI)</a:t>
            </a:r>
          </a:p>
          <a:p>
            <a:pPr lvl="1" eaLnBrk="1" hangingPunct="1">
              <a:buFont typeface="Arial" panose="020B0604020202020204" pitchFamily="34" charset="0"/>
              <a:buChar char="•"/>
              <a:defRPr/>
            </a:pPr>
            <a:r>
              <a:rPr lang="en-US" altLang="en-US" dirty="0"/>
              <a:t>Combat Tax Letters</a:t>
            </a:r>
          </a:p>
          <a:p>
            <a:pPr lvl="1" eaLnBrk="1" hangingPunct="1">
              <a:buFont typeface="Arial" panose="020B0604020202020204" pitchFamily="34" charset="0"/>
              <a:buChar char="•"/>
              <a:defRPr/>
            </a:pPr>
            <a:r>
              <a:rPr lang="en-US" altLang="en-US" dirty="0"/>
              <a:t>CSDDV Scholarships</a:t>
            </a:r>
          </a:p>
          <a:p>
            <a:pPr lvl="1" eaLnBrk="1" hangingPunct="1">
              <a:buFont typeface="Arial" panose="020B0604020202020204" pitchFamily="34" charset="0"/>
              <a:buChar char="•"/>
              <a:defRPr/>
            </a:pPr>
            <a:r>
              <a:rPr lang="en-US" altLang="en-US" dirty="0"/>
              <a:t>Departing Personnel</a:t>
            </a:r>
          </a:p>
          <a:p>
            <a:pPr lvl="1" eaLnBrk="1" hangingPunct="1">
              <a:buFont typeface="Arial" panose="020B0604020202020204" pitchFamily="34" charset="0"/>
              <a:buChar char="•"/>
              <a:defRPr/>
            </a:pPr>
            <a:endParaRPr lang="en-US" altLang="en-US" dirty="0"/>
          </a:p>
          <a:p>
            <a:pPr marL="457200" lvl="1" indent="0" eaLnBrk="1" hangingPunct="1">
              <a:buNone/>
              <a:defRPr/>
            </a:pPr>
            <a:endParaRPr lang="en-US" altLang="en-US" dirty="0"/>
          </a:p>
          <a:p>
            <a:pPr marL="393700" lvl="1" indent="0" eaLnBrk="1" hangingPunct="1">
              <a:buFont typeface="Arial" panose="020B0604020202020204" pitchFamily="34" charset="0"/>
              <a:buNone/>
              <a:defRPr/>
            </a:pPr>
            <a:endParaRPr lang="en-US" altLang="en-US" dirty="0"/>
          </a:p>
        </p:txBody>
      </p:sp>
      <p:sp>
        <p:nvSpPr>
          <p:cNvPr id="4" name="Footer Placeholder 3">
            <a:extLst>
              <a:ext uri="{FF2B5EF4-FFF2-40B4-BE49-F238E27FC236}">
                <a16:creationId xmlns:a16="http://schemas.microsoft.com/office/drawing/2014/main" id="{C3E9977E-6F50-BBB9-87AA-C374072826D5}"/>
              </a:ext>
            </a:extLst>
          </p:cNvPr>
          <p:cNvSpPr>
            <a:spLocks noGrp="1"/>
          </p:cNvSpPr>
          <p:nvPr>
            <p:ph type="ftr" sz="quarter" idx="3"/>
          </p:nvPr>
        </p:nvSpPr>
        <p:spPr>
          <a:xfrm>
            <a:off x="0" y="6356350"/>
            <a:ext cx="3352800" cy="365125"/>
          </a:xfrm>
        </p:spPr>
        <p:txBody>
          <a:bodyPr/>
          <a:lstStyle/>
          <a:p>
            <a:pPr>
              <a:defRPr/>
            </a:pPr>
            <a:r>
              <a:rPr lang="en-US">
                <a:latin typeface="Constantia"/>
              </a:rPr>
              <a:t>© NVLSP 2016</a:t>
            </a:r>
          </a:p>
        </p:txBody>
      </p:sp>
      <p:sp>
        <p:nvSpPr>
          <p:cNvPr id="5" name="Slide Number Placeholder 4">
            <a:extLst>
              <a:ext uri="{FF2B5EF4-FFF2-40B4-BE49-F238E27FC236}">
                <a16:creationId xmlns:a16="http://schemas.microsoft.com/office/drawing/2014/main" id="{341D1F93-FF2E-31A1-81E0-DFFF3D656FF8}"/>
              </a:ext>
            </a:extLst>
          </p:cNvPr>
          <p:cNvSpPr>
            <a:spLocks noGrp="1"/>
          </p:cNvSpPr>
          <p:nvPr>
            <p:ph type="sldNum" sz="quarter" idx="4"/>
          </p:nvPr>
        </p:nvSpPr>
        <p:spPr>
          <a:xfrm>
            <a:off x="8382000" y="6356350"/>
            <a:ext cx="762000" cy="365125"/>
          </a:xfrm>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271EFB30-DCDD-40AD-A88C-D527623B3046}" type="slidenum">
              <a:rPr lang="en-US" altLang="en-US">
                <a:solidFill>
                  <a:srgbClr val="898989"/>
                </a:solidFill>
                <a:latin typeface="Constantia" panose="02030602050306030303" pitchFamily="18" charset="0"/>
              </a:rPr>
              <a:pPr/>
              <a:t>9</a:t>
            </a:fld>
            <a:endParaRPr lang="en-US" altLang="en-US">
              <a:solidFill>
                <a:srgbClr val="898989"/>
              </a:solidFill>
              <a:latin typeface="Constantia" panose="02030602050306030303" pitchFamily="18" charset="0"/>
            </a:endParaRPr>
          </a:p>
        </p:txBody>
      </p:sp>
    </p:spTree>
  </p:cSld>
  <p:clrMapOvr>
    <a:masterClrMapping/>
  </p:clrMapOvr>
</p:sld>
</file>

<file path=ppt/theme/theme1.xml><?xml version="1.0" encoding="utf-8"?>
<a:theme xmlns:a="http://schemas.openxmlformats.org/drawingml/2006/main" name="Governors Monthly Agency Head Meet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55E965ED30DBF4EA0C38EC5B01D201B" ma:contentTypeVersion="14" ma:contentTypeDescription="Create a new document." ma:contentTypeScope="" ma:versionID="6cf23662cfee4967f297e27a11cad2eb">
  <xsd:schema xmlns:xsd="http://www.w3.org/2001/XMLSchema" xmlns:xs="http://www.w3.org/2001/XMLSchema" xmlns:p="http://schemas.microsoft.com/office/2006/metadata/properties" xmlns:ns2="aabee7df-4037-41dd-a45d-7b3111bd8f90" xmlns:ns3="b7f71b8c-dd3a-47fe-98dc-a3f29e6ddb56" targetNamespace="http://schemas.microsoft.com/office/2006/metadata/properties" ma:root="true" ma:fieldsID="e83e141e65820faadaab45b9debf20e3" ns2:_="" ns3:_="">
    <xsd:import namespace="aabee7df-4037-41dd-a45d-7b3111bd8f90"/>
    <xsd:import namespace="b7f71b8c-dd3a-47fe-98dc-a3f29e6ddb56"/>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LengthInSeconds" minOccurs="0"/>
                <xsd:element ref="ns3:SharedWithUsers" minOccurs="0"/>
                <xsd:element ref="ns3:SharedWithDetails" minOccurs="0"/>
                <xsd:element ref="ns2:MediaServiceDateTaken"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bee7df-4037-41dd-a45d-7b3111bd8f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1d3c675-da59-4a54-bec1-c56ba6926514"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7f71b8c-dd3a-47fe-98dc-a3f29e6ddb56"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a93470e3-52d3-433a-9495-40e1d578a7f9}" ma:internalName="TaxCatchAll" ma:showField="CatchAllData" ma:web="b7f71b8c-dd3a-47fe-98dc-a3f29e6ddb56">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LongProperties xmlns="http://schemas.microsoft.com/office/2006/metadata/longProperties"/>
</file>

<file path=customXml/item4.xml><?xml version="1.0" encoding="utf-8"?>
<p:properties xmlns:p="http://schemas.microsoft.com/office/2006/metadata/properties" xmlns:xsi="http://www.w3.org/2001/XMLSchema-instance" xmlns:pc="http://schemas.microsoft.com/office/infopath/2007/PartnerControls">
  <documentManagement>
    <TaxCatchAll xmlns="b7f71b8c-dd3a-47fe-98dc-a3f29e6ddb56" xsi:nil="true"/>
    <lcf76f155ced4ddcb4097134ff3c332f xmlns="aabee7df-4037-41dd-a45d-7b3111bd8f9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9C815B2-20B3-4D3E-8ED3-5A78BD239C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abee7df-4037-41dd-a45d-7b3111bd8f90"/>
    <ds:schemaRef ds:uri="b7f71b8c-dd3a-47fe-98dc-a3f29e6ddb5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9C0D351-DBB6-4058-8786-5042C9A025D4}">
  <ds:schemaRefs>
    <ds:schemaRef ds:uri="http://schemas.microsoft.com/sharepoint/v3/contenttype/forms"/>
  </ds:schemaRefs>
</ds:datastoreItem>
</file>

<file path=customXml/itemProps3.xml><?xml version="1.0" encoding="utf-8"?>
<ds:datastoreItem xmlns:ds="http://schemas.openxmlformats.org/officeDocument/2006/customXml" ds:itemID="{FEFAC53F-E6E9-43CF-AB53-CB2E1FC29E94}">
  <ds:schemaRefs>
    <ds:schemaRef ds:uri="http://schemas.microsoft.com/office/2006/metadata/longProperties"/>
  </ds:schemaRefs>
</ds:datastoreItem>
</file>

<file path=customXml/itemProps4.xml><?xml version="1.0" encoding="utf-8"?>
<ds:datastoreItem xmlns:ds="http://schemas.openxmlformats.org/officeDocument/2006/customXml" ds:itemID="{4F408643-DCBB-4069-AD79-1DF385AEB764}">
  <ds:schemaRefs>
    <ds:schemaRef ds:uri="http://schemas.microsoft.com/office/2006/metadata/properties"/>
    <ds:schemaRef ds:uri="http://schemas.microsoft.com/office/infopath/2007/PartnerControls"/>
    <ds:schemaRef ds:uri="b7f71b8c-dd3a-47fe-98dc-a3f29e6ddb56"/>
    <ds:schemaRef ds:uri="aabee7df-4037-41dd-a45d-7b3111bd8f90"/>
  </ds:schemaRefs>
</ds:datastoreItem>
</file>

<file path=docProps/app.xml><?xml version="1.0" encoding="utf-8"?>
<Properties xmlns="http://schemas.openxmlformats.org/officeDocument/2006/extended-properties" xmlns:vt="http://schemas.openxmlformats.org/officeDocument/2006/docPropsVTypes">
  <Template/>
  <TotalTime>8928</TotalTime>
  <Words>587</Words>
  <Application>Microsoft Office PowerPoint</Application>
  <PresentationFormat>On-screen Show (4:3)</PresentationFormat>
  <Paragraphs>141</Paragraphs>
  <Slides>15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Constantia</vt:lpstr>
      <vt:lpstr>Wingdings 2</vt:lpstr>
      <vt:lpstr>Governors Monthly Agency Head Meeting</vt:lpstr>
      <vt:lpstr>FDVA RO Operations “Scuttlebutt” October 2023</vt:lpstr>
      <vt:lpstr>Joke Time</vt:lpstr>
      <vt:lpstr>Ms. Leila &amp; Nova</vt:lpstr>
      <vt:lpstr>RO Staff</vt:lpstr>
      <vt:lpstr>PowerPoint Presentation</vt:lpstr>
      <vt:lpstr>What Do We Do?</vt:lpstr>
      <vt:lpstr>Something New </vt:lpstr>
      <vt:lpstr>Topics for Discussion</vt:lpstr>
      <vt:lpstr>Topics Cont.</vt:lpstr>
      <vt:lpstr>FDVA Contact Info  VSO Hotline</vt:lpstr>
      <vt:lpstr>PMC Contact Info</vt:lpstr>
      <vt:lpstr>VA Intake Processing Center</vt:lpstr>
      <vt:lpstr>PIV Badges</vt:lpstr>
      <vt:lpstr>CITRIX Issues</vt:lpstr>
      <vt:lpstr>FDVA RO Operations</vt:lpstr>
    </vt:vector>
  </TitlesOfParts>
  <Company>FDVA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MurrayR</dc:creator>
  <cp:lastModifiedBy>White, Michael</cp:lastModifiedBy>
  <cp:revision>118</cp:revision>
  <cp:lastPrinted>2019-04-29T16:09:12Z</cp:lastPrinted>
  <dcterms:created xsi:type="dcterms:W3CDTF">2012-07-19T14:19:04Z</dcterms:created>
  <dcterms:modified xsi:type="dcterms:W3CDTF">2023-10-03T13:18:49Z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lpwstr>147200.000000000</vt:lpwstr>
  </property>
  <property fmtid="{D5CDD505-2E9C-101B-9397-08002B2CF9AE}" pid="3" name="ContentTypeId">
    <vt:lpwstr>0x010100A55E965ED30DBF4EA0C38EC5B01D201B</vt:lpwstr>
  </property>
</Properties>
</file>