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9"/>
  </p:notesMasterIdLst>
  <p:sldIdLst>
    <p:sldId id="371"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356" r:id="rId44"/>
    <p:sldId id="315" r:id="rId45"/>
    <p:sldId id="316" r:id="rId46"/>
    <p:sldId id="317" r:id="rId47"/>
    <p:sldId id="318" r:id="rId48"/>
    <p:sldId id="319" r:id="rId49"/>
    <p:sldId id="320" r:id="rId50"/>
    <p:sldId id="321" r:id="rId51"/>
    <p:sldId id="322" r:id="rId52"/>
    <p:sldId id="323" r:id="rId53"/>
    <p:sldId id="324" r:id="rId54"/>
    <p:sldId id="325" r:id="rId55"/>
    <p:sldId id="326" r:id="rId56"/>
    <p:sldId id="327" r:id="rId57"/>
    <p:sldId id="328" r:id="rId58"/>
    <p:sldId id="329" r:id="rId59"/>
    <p:sldId id="330" r:id="rId60"/>
    <p:sldId id="331" r:id="rId61"/>
    <p:sldId id="332" r:id="rId62"/>
    <p:sldId id="333" r:id="rId63"/>
    <p:sldId id="334" r:id="rId64"/>
    <p:sldId id="335" r:id="rId65"/>
    <p:sldId id="336" r:id="rId66"/>
    <p:sldId id="337" r:id="rId67"/>
    <p:sldId id="338" r:id="rId68"/>
    <p:sldId id="339" r:id="rId69"/>
    <p:sldId id="340" r:id="rId70"/>
    <p:sldId id="341" r:id="rId71"/>
    <p:sldId id="342" r:id="rId72"/>
    <p:sldId id="355" r:id="rId73"/>
    <p:sldId id="361" r:id="rId74"/>
    <p:sldId id="362" r:id="rId75"/>
    <p:sldId id="363" r:id="rId76"/>
    <p:sldId id="364" r:id="rId77"/>
    <p:sldId id="365" r:id="rId78"/>
    <p:sldId id="366" r:id="rId79"/>
    <p:sldId id="367" r:id="rId80"/>
    <p:sldId id="357" r:id="rId81"/>
    <p:sldId id="358" r:id="rId82"/>
    <p:sldId id="313" r:id="rId83"/>
    <p:sldId id="314" r:id="rId84"/>
    <p:sldId id="359" r:id="rId85"/>
    <p:sldId id="375" r:id="rId86"/>
    <p:sldId id="376" r:id="rId87"/>
    <p:sldId id="374" r:id="rId8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521415D9-36F7-43E2-AB2F-B90AF26B5E84}">
      <p14:sectionLst xmlns:p14="http://schemas.microsoft.com/office/powerpoint/2010/main">
        <p14:section name="Default Section" id="{70A30788-2714-4B13-AE8F-00B8AF156CE9}">
          <p14:sldIdLst>
            <p14:sldId id="371"/>
          </p14:sldIdLst>
        </p14:section>
        <p14:section name="Untitled Section" id="{0265BC04-15DA-4E68-BC3E-362CB05942AD}">
          <p14:sldIdLst>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356"/>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55"/>
            <p14:sldId id="361"/>
            <p14:sldId id="362"/>
            <p14:sldId id="363"/>
            <p14:sldId id="364"/>
            <p14:sldId id="365"/>
            <p14:sldId id="366"/>
            <p14:sldId id="367"/>
            <p14:sldId id="357"/>
            <p14:sldId id="358"/>
            <p14:sldId id="313"/>
            <p14:sldId id="314"/>
            <p14:sldId id="359"/>
            <p14:sldId id="375"/>
            <p14:sldId id="376"/>
            <p14:sldId id="3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60AD"/>
    <a:srgbClr val="0E42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3303F8-FE87-47FD-B45B-ECEA3E427D2E}" v="72" dt="2023-09-25T13:52:40.9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5514" autoAdjust="0"/>
  </p:normalViewPr>
  <p:slideViewPr>
    <p:cSldViewPr>
      <p:cViewPr>
        <p:scale>
          <a:sx n="57" d="100"/>
          <a:sy n="57" d="100"/>
        </p:scale>
        <p:origin x="432" y="426"/>
      </p:cViewPr>
      <p:guideLst>
        <p:guide orient="horz" pos="2160"/>
        <p:guide pos="2880"/>
      </p:guideLst>
    </p:cSldViewPr>
  </p:slideViewPr>
  <p:outlineViewPr>
    <p:cViewPr>
      <p:scale>
        <a:sx n="33" d="100"/>
        <a:sy n="33" d="100"/>
      </p:scale>
      <p:origin x="0" y="1195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95"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ggie Fujimoto" userId="66fafb2c44f2e69f" providerId="LiveId" clId="{84023A6A-0D8F-4DF9-90C4-2242B66C838C}"/>
    <pc:docChg chg="undo custSel addSld modSld addSection modSection">
      <pc:chgData name="Reggie Fujimoto" userId="66fafb2c44f2e69f" providerId="LiveId" clId="{84023A6A-0D8F-4DF9-90C4-2242B66C838C}" dt="2023-08-27T01:58:07.034" v="61" actId="1076"/>
      <pc:docMkLst>
        <pc:docMk/>
      </pc:docMkLst>
      <pc:sldChg chg="addSp delSp modSp mod modClrScheme chgLayout modNotesTx">
        <pc:chgData name="Reggie Fujimoto" userId="66fafb2c44f2e69f" providerId="LiveId" clId="{84023A6A-0D8F-4DF9-90C4-2242B66C838C}" dt="2023-08-27T01:57:32.597" v="59" actId="700"/>
        <pc:sldMkLst>
          <pc:docMk/>
          <pc:sldMk cId="0" sldId="256"/>
        </pc:sldMkLst>
        <pc:spChg chg="mod ord">
          <ac:chgData name="Reggie Fujimoto" userId="66fafb2c44f2e69f" providerId="LiveId" clId="{84023A6A-0D8F-4DF9-90C4-2242B66C838C}" dt="2023-08-27T01:57:32.597" v="59" actId="700"/>
          <ac:spMkLst>
            <pc:docMk/>
            <pc:sldMk cId="0" sldId="256"/>
            <ac:spMk id="2" creationId="{8F720111-DB64-65D3-21AF-79BE5126D5F7}"/>
          </ac:spMkLst>
        </pc:spChg>
        <pc:spChg chg="add del mod">
          <ac:chgData name="Reggie Fujimoto" userId="66fafb2c44f2e69f" providerId="LiveId" clId="{84023A6A-0D8F-4DF9-90C4-2242B66C838C}" dt="2023-08-27T01:49:03.443" v="52" actId="6264"/>
          <ac:spMkLst>
            <pc:docMk/>
            <pc:sldMk cId="0" sldId="256"/>
            <ac:spMk id="3" creationId="{229D3139-1C66-5C32-A725-25F5AA1A92F1}"/>
          </ac:spMkLst>
        </pc:spChg>
        <pc:spChg chg="add del mod ord">
          <ac:chgData name="Reggie Fujimoto" userId="66fafb2c44f2e69f" providerId="LiveId" clId="{84023A6A-0D8F-4DF9-90C4-2242B66C838C}" dt="2023-08-27T01:57:32.597" v="59" actId="700"/>
          <ac:spMkLst>
            <pc:docMk/>
            <pc:sldMk cId="0" sldId="256"/>
            <ac:spMk id="4" creationId="{EF24EC07-6938-BA35-C7B9-CE832DE76B34}"/>
          </ac:spMkLst>
        </pc:spChg>
      </pc:sldChg>
      <pc:sldChg chg="addSp delSp modSp mod chgLayout">
        <pc:chgData name="Reggie Fujimoto" userId="66fafb2c44f2e69f" providerId="LiveId" clId="{84023A6A-0D8F-4DF9-90C4-2242B66C838C}" dt="2023-08-26T23:39:19.502" v="1" actId="6264"/>
        <pc:sldMkLst>
          <pc:docMk/>
          <pc:sldMk cId="0" sldId="258"/>
        </pc:sldMkLst>
        <pc:spChg chg="add del mod">
          <ac:chgData name="Reggie Fujimoto" userId="66fafb2c44f2e69f" providerId="LiveId" clId="{84023A6A-0D8F-4DF9-90C4-2242B66C838C}" dt="2023-08-26T23:39:19.502" v="1" actId="6264"/>
          <ac:spMkLst>
            <pc:docMk/>
            <pc:sldMk cId="0" sldId="258"/>
            <ac:spMk id="2" creationId="{8CFB7ECC-CF6C-D073-67A9-493F4455DE89}"/>
          </ac:spMkLst>
        </pc:spChg>
        <pc:spChg chg="mod ord">
          <ac:chgData name="Reggie Fujimoto" userId="66fafb2c44f2e69f" providerId="LiveId" clId="{84023A6A-0D8F-4DF9-90C4-2242B66C838C}" dt="2023-08-26T23:39:19.502" v="1" actId="6264"/>
          <ac:spMkLst>
            <pc:docMk/>
            <pc:sldMk cId="0" sldId="258"/>
            <ac:spMk id="3" creationId="{E13D3D1C-F2F7-5AC4-7E26-C48F2AAA03D6}"/>
          </ac:spMkLst>
        </pc:spChg>
        <pc:spChg chg="add del mod">
          <ac:chgData name="Reggie Fujimoto" userId="66fafb2c44f2e69f" providerId="LiveId" clId="{84023A6A-0D8F-4DF9-90C4-2242B66C838C}" dt="2023-08-26T23:39:19.502" v="1" actId="6264"/>
          <ac:spMkLst>
            <pc:docMk/>
            <pc:sldMk cId="0" sldId="258"/>
            <ac:spMk id="4" creationId="{E2D6C763-3F7B-0FB1-FBFD-2DE3B0543ACA}"/>
          </ac:spMkLst>
        </pc:spChg>
        <pc:spChg chg="mod ord">
          <ac:chgData name="Reggie Fujimoto" userId="66fafb2c44f2e69f" providerId="LiveId" clId="{84023A6A-0D8F-4DF9-90C4-2242B66C838C}" dt="2023-08-26T23:39:19.502" v="1" actId="6264"/>
          <ac:spMkLst>
            <pc:docMk/>
            <pc:sldMk cId="0" sldId="258"/>
            <ac:spMk id="7170" creationId="{97FD7178-4848-E7A4-110F-9BCC7B40D9E7}"/>
          </ac:spMkLst>
        </pc:spChg>
      </pc:sldChg>
      <pc:sldChg chg="modNotesTx">
        <pc:chgData name="Reggie Fujimoto" userId="66fafb2c44f2e69f" providerId="LiveId" clId="{84023A6A-0D8F-4DF9-90C4-2242B66C838C}" dt="2023-08-27T01:46:50.594" v="50" actId="20577"/>
        <pc:sldMkLst>
          <pc:docMk/>
          <pc:sldMk cId="0" sldId="314"/>
        </pc:sldMkLst>
      </pc:sldChg>
      <pc:sldChg chg="delSp add setBg delDesignElem">
        <pc:chgData name="Reggie Fujimoto" userId="66fafb2c44f2e69f" providerId="LiveId" clId="{84023A6A-0D8F-4DF9-90C4-2242B66C838C}" dt="2023-08-27T01:51:23.618" v="54"/>
        <pc:sldMkLst>
          <pc:docMk/>
          <pc:sldMk cId="3397215955" sldId="368"/>
        </pc:sldMkLst>
        <pc:spChg chg="del">
          <ac:chgData name="Reggie Fujimoto" userId="66fafb2c44f2e69f" providerId="LiveId" clId="{84023A6A-0D8F-4DF9-90C4-2242B66C838C}" dt="2023-08-27T01:51:23.618" v="54"/>
          <ac:spMkLst>
            <pc:docMk/>
            <pc:sldMk cId="3397215955" sldId="368"/>
            <ac:spMk id="9" creationId="{DF0CAD46-2E46-44EB-A063-C05881768CE6}"/>
          </ac:spMkLst>
        </pc:spChg>
        <pc:spChg chg="del">
          <ac:chgData name="Reggie Fujimoto" userId="66fafb2c44f2e69f" providerId="LiveId" clId="{84023A6A-0D8F-4DF9-90C4-2242B66C838C}" dt="2023-08-27T01:51:23.618" v="54"/>
          <ac:spMkLst>
            <pc:docMk/>
            <pc:sldMk cId="3397215955" sldId="368"/>
            <ac:spMk id="11" creationId="{DE8A7E9B-3161-4AE7-B85C-EE3D7786D549}"/>
          </ac:spMkLst>
        </pc:spChg>
        <pc:grpChg chg="del">
          <ac:chgData name="Reggie Fujimoto" userId="66fafb2c44f2e69f" providerId="LiveId" clId="{84023A6A-0D8F-4DF9-90C4-2242B66C838C}" dt="2023-08-27T01:51:23.618" v="54"/>
          <ac:grpSpMkLst>
            <pc:docMk/>
            <pc:sldMk cId="3397215955" sldId="368"/>
            <ac:grpSpMk id="13" creationId="{C3E45FAB-3768-4529-B0E8-A0E9BE5E382B}"/>
          </ac:grpSpMkLst>
        </pc:grpChg>
      </pc:sldChg>
      <pc:sldChg chg="addSp delSp modSp new mod modClrScheme chgLayout">
        <pc:chgData name="Reggie Fujimoto" userId="66fafb2c44f2e69f" providerId="LiveId" clId="{84023A6A-0D8F-4DF9-90C4-2242B66C838C}" dt="2023-08-27T01:56:51.405" v="57" actId="700"/>
        <pc:sldMkLst>
          <pc:docMk/>
          <pc:sldMk cId="1317473271" sldId="369"/>
        </pc:sldMkLst>
        <pc:spChg chg="del mod ord">
          <ac:chgData name="Reggie Fujimoto" userId="66fafb2c44f2e69f" providerId="LiveId" clId="{84023A6A-0D8F-4DF9-90C4-2242B66C838C}" dt="2023-08-27T01:56:51.405" v="57" actId="700"/>
          <ac:spMkLst>
            <pc:docMk/>
            <pc:sldMk cId="1317473271" sldId="369"/>
            <ac:spMk id="2" creationId="{D654E450-EA4D-CD47-936B-63E09793F5CA}"/>
          </ac:spMkLst>
        </pc:spChg>
        <pc:spChg chg="del mod ord">
          <ac:chgData name="Reggie Fujimoto" userId="66fafb2c44f2e69f" providerId="LiveId" clId="{84023A6A-0D8F-4DF9-90C4-2242B66C838C}" dt="2023-08-27T01:56:51.405" v="57" actId="700"/>
          <ac:spMkLst>
            <pc:docMk/>
            <pc:sldMk cId="1317473271" sldId="369"/>
            <ac:spMk id="3" creationId="{99FC6F2F-AF7D-92B4-03EE-E7D5C5C7B870}"/>
          </ac:spMkLst>
        </pc:spChg>
        <pc:spChg chg="add mod ord">
          <ac:chgData name="Reggie Fujimoto" userId="66fafb2c44f2e69f" providerId="LiveId" clId="{84023A6A-0D8F-4DF9-90C4-2242B66C838C}" dt="2023-08-27T01:56:51.405" v="57" actId="700"/>
          <ac:spMkLst>
            <pc:docMk/>
            <pc:sldMk cId="1317473271" sldId="369"/>
            <ac:spMk id="4" creationId="{8282D242-EBEF-B95B-D1B7-AE3B1A0218E0}"/>
          </ac:spMkLst>
        </pc:spChg>
        <pc:spChg chg="add mod ord">
          <ac:chgData name="Reggie Fujimoto" userId="66fafb2c44f2e69f" providerId="LiveId" clId="{84023A6A-0D8F-4DF9-90C4-2242B66C838C}" dt="2023-08-27T01:56:51.405" v="57" actId="700"/>
          <ac:spMkLst>
            <pc:docMk/>
            <pc:sldMk cId="1317473271" sldId="369"/>
            <ac:spMk id="5" creationId="{BC08947F-FB3D-0BA1-3644-B35D370D0AF1}"/>
          </ac:spMkLst>
        </pc:spChg>
      </pc:sldChg>
      <pc:sldChg chg="modSp new">
        <pc:chgData name="Reggie Fujimoto" userId="66fafb2c44f2e69f" providerId="LiveId" clId="{84023A6A-0D8F-4DF9-90C4-2242B66C838C}" dt="2023-08-27T01:58:07.034" v="61" actId="1076"/>
        <pc:sldMkLst>
          <pc:docMk/>
          <pc:sldMk cId="537056457" sldId="370"/>
        </pc:sldMkLst>
        <pc:spChg chg="mod">
          <ac:chgData name="Reggie Fujimoto" userId="66fafb2c44f2e69f" providerId="LiveId" clId="{84023A6A-0D8F-4DF9-90C4-2242B66C838C}" dt="2023-08-27T01:58:07.034" v="61" actId="1076"/>
          <ac:spMkLst>
            <pc:docMk/>
            <pc:sldMk cId="537056457" sldId="370"/>
            <ac:spMk id="3" creationId="{DEAB6C7D-9096-813F-7C6F-7BCE5E9AE748}"/>
          </ac:spMkLst>
        </pc:spChg>
      </pc:sldChg>
    </pc:docChg>
  </pc:docChgLst>
  <pc:docChgLst>
    <pc:chgData name="Fujimoto, Reggie" userId="b061887d-514a-4e79-9087-f1c049c55e53" providerId="ADAL" clId="{2F3303F8-FE87-47FD-B45B-ECEA3E427D2E}"/>
    <pc:docChg chg="undo custSel addSld delSld modSld modSection">
      <pc:chgData name="Fujimoto, Reggie" userId="b061887d-514a-4e79-9087-f1c049c55e53" providerId="ADAL" clId="{2F3303F8-FE87-47FD-B45B-ECEA3E427D2E}" dt="2023-09-25T14:06:14.839" v="438" actId="255"/>
      <pc:docMkLst>
        <pc:docMk/>
      </pc:docMkLst>
      <pc:sldChg chg="del">
        <pc:chgData name="Fujimoto, Reggie" userId="b061887d-514a-4e79-9087-f1c049c55e53" providerId="ADAL" clId="{2F3303F8-FE87-47FD-B45B-ECEA3E427D2E}" dt="2023-09-25T12:36:58.115" v="140" actId="2696"/>
        <pc:sldMkLst>
          <pc:docMk/>
          <pc:sldMk cId="0" sldId="256"/>
        </pc:sldMkLst>
      </pc:sldChg>
      <pc:sldChg chg="modSp mod modClrScheme chgLayout">
        <pc:chgData name="Fujimoto, Reggie" userId="b061887d-514a-4e79-9087-f1c049c55e53" providerId="ADAL" clId="{2F3303F8-FE87-47FD-B45B-ECEA3E427D2E}" dt="2023-09-25T12:39:27.957" v="148" actId="255"/>
        <pc:sldMkLst>
          <pc:docMk/>
          <pc:sldMk cId="0" sldId="258"/>
        </pc:sldMkLst>
        <pc:spChg chg="mod ord">
          <ac:chgData name="Fujimoto, Reggie" userId="b061887d-514a-4e79-9087-f1c049c55e53" providerId="ADAL" clId="{2F3303F8-FE87-47FD-B45B-ECEA3E427D2E}" dt="2023-09-25T12:39:07.176" v="147" actId="700"/>
          <ac:spMkLst>
            <pc:docMk/>
            <pc:sldMk cId="0" sldId="258"/>
            <ac:spMk id="3" creationId="{E13D3D1C-F2F7-5AC4-7E26-C48F2AAA03D6}"/>
          </ac:spMkLst>
        </pc:spChg>
        <pc:spChg chg="mod ord">
          <ac:chgData name="Fujimoto, Reggie" userId="b061887d-514a-4e79-9087-f1c049c55e53" providerId="ADAL" clId="{2F3303F8-FE87-47FD-B45B-ECEA3E427D2E}" dt="2023-09-25T12:39:27.957" v="148" actId="255"/>
          <ac:spMkLst>
            <pc:docMk/>
            <pc:sldMk cId="0" sldId="258"/>
            <ac:spMk id="7170" creationId="{97FD7178-4848-E7A4-110F-9BCC7B40D9E7}"/>
          </ac:spMkLst>
        </pc:spChg>
      </pc:sldChg>
      <pc:sldChg chg="addSp modSp mod modClrScheme chgLayout">
        <pc:chgData name="Fujimoto, Reggie" userId="b061887d-514a-4e79-9087-f1c049c55e53" providerId="ADAL" clId="{2F3303F8-FE87-47FD-B45B-ECEA3E427D2E}" dt="2023-09-25T12:43:59.549" v="149" actId="700"/>
        <pc:sldMkLst>
          <pc:docMk/>
          <pc:sldMk cId="0" sldId="259"/>
        </pc:sldMkLst>
        <pc:spChg chg="add mod ord">
          <ac:chgData name="Fujimoto, Reggie" userId="b061887d-514a-4e79-9087-f1c049c55e53" providerId="ADAL" clId="{2F3303F8-FE87-47FD-B45B-ECEA3E427D2E}" dt="2023-09-25T12:43:59.549" v="149" actId="700"/>
          <ac:spMkLst>
            <pc:docMk/>
            <pc:sldMk cId="0" sldId="259"/>
            <ac:spMk id="2" creationId="{11834A66-6F3A-ACAD-6B65-D91AE006C2EF}"/>
          </ac:spMkLst>
        </pc:spChg>
        <pc:spChg chg="mod ord">
          <ac:chgData name="Fujimoto, Reggie" userId="b061887d-514a-4e79-9087-f1c049c55e53" providerId="ADAL" clId="{2F3303F8-FE87-47FD-B45B-ECEA3E427D2E}" dt="2023-09-25T12:43:59.549" v="149" actId="700"/>
          <ac:spMkLst>
            <pc:docMk/>
            <pc:sldMk cId="0" sldId="259"/>
            <ac:spMk id="9218" creationId="{D5DBAF93-1E72-97E0-E50C-D84161E674D7}"/>
          </ac:spMkLst>
        </pc:spChg>
        <pc:spChg chg="mod ord">
          <ac:chgData name="Fujimoto, Reggie" userId="b061887d-514a-4e79-9087-f1c049c55e53" providerId="ADAL" clId="{2F3303F8-FE87-47FD-B45B-ECEA3E427D2E}" dt="2023-09-25T12:43:59.549" v="149" actId="700"/>
          <ac:spMkLst>
            <pc:docMk/>
            <pc:sldMk cId="0" sldId="259"/>
            <ac:spMk id="9219" creationId="{F5A1324F-A595-81D0-3A7A-E1BBF70BC011}"/>
          </ac:spMkLst>
        </pc:spChg>
      </pc:sldChg>
      <pc:sldChg chg="modSp mod modClrScheme chgLayout">
        <pc:chgData name="Fujimoto, Reggie" userId="b061887d-514a-4e79-9087-f1c049c55e53" providerId="ADAL" clId="{2F3303F8-FE87-47FD-B45B-ECEA3E427D2E}" dt="2023-09-25T12:49:34.444" v="155" actId="255"/>
        <pc:sldMkLst>
          <pc:docMk/>
          <pc:sldMk cId="0" sldId="260"/>
        </pc:sldMkLst>
        <pc:spChg chg="mod ord">
          <ac:chgData name="Fujimoto, Reggie" userId="b061887d-514a-4e79-9087-f1c049c55e53" providerId="ADAL" clId="{2F3303F8-FE87-47FD-B45B-ECEA3E427D2E}" dt="2023-09-25T12:49:34.444" v="155" actId="255"/>
          <ac:spMkLst>
            <pc:docMk/>
            <pc:sldMk cId="0" sldId="260"/>
            <ac:spMk id="11266" creationId="{39130986-3ABC-6078-E77D-9443CA3A2CFB}"/>
          </ac:spMkLst>
        </pc:spChg>
        <pc:spChg chg="mod ord">
          <ac:chgData name="Fujimoto, Reggie" userId="b061887d-514a-4e79-9087-f1c049c55e53" providerId="ADAL" clId="{2F3303F8-FE87-47FD-B45B-ECEA3E427D2E}" dt="2023-09-25T12:49:20.148" v="154" actId="123"/>
          <ac:spMkLst>
            <pc:docMk/>
            <pc:sldMk cId="0" sldId="260"/>
            <ac:spMk id="11267" creationId="{8E164C81-1444-1318-4FF0-2B23A1BE3CB8}"/>
          </ac:spMkLst>
        </pc:spChg>
        <pc:spChg chg="mod ord">
          <ac:chgData name="Fujimoto, Reggie" userId="b061887d-514a-4e79-9087-f1c049c55e53" providerId="ADAL" clId="{2F3303F8-FE87-47FD-B45B-ECEA3E427D2E}" dt="2023-09-25T12:43:59.549" v="149" actId="700"/>
          <ac:spMkLst>
            <pc:docMk/>
            <pc:sldMk cId="0" sldId="260"/>
            <ac:spMk id="11268" creationId="{89100CAB-40AF-C0E4-16C5-BD912376F932}"/>
          </ac:spMkLst>
        </pc:spChg>
      </pc:sldChg>
      <pc:sldChg chg="modSp mod modClrScheme chgLayout">
        <pc:chgData name="Fujimoto, Reggie" userId="b061887d-514a-4e79-9087-f1c049c55e53" providerId="ADAL" clId="{2F3303F8-FE87-47FD-B45B-ECEA3E427D2E}" dt="2023-09-25T12:43:59.549" v="149" actId="700"/>
        <pc:sldMkLst>
          <pc:docMk/>
          <pc:sldMk cId="0" sldId="261"/>
        </pc:sldMkLst>
        <pc:spChg chg="mod ord">
          <ac:chgData name="Fujimoto, Reggie" userId="b061887d-514a-4e79-9087-f1c049c55e53" providerId="ADAL" clId="{2F3303F8-FE87-47FD-B45B-ECEA3E427D2E}" dt="2023-09-25T12:43:59.549" v="149" actId="700"/>
          <ac:spMkLst>
            <pc:docMk/>
            <pc:sldMk cId="0" sldId="261"/>
            <ac:spMk id="12290" creationId="{E3012E7B-6B4A-CFC4-5CE0-792B96EA6079}"/>
          </ac:spMkLst>
        </pc:spChg>
        <pc:spChg chg="mod ord">
          <ac:chgData name="Fujimoto, Reggie" userId="b061887d-514a-4e79-9087-f1c049c55e53" providerId="ADAL" clId="{2F3303F8-FE87-47FD-B45B-ECEA3E427D2E}" dt="2023-09-25T12:43:59.549" v="149" actId="700"/>
          <ac:spMkLst>
            <pc:docMk/>
            <pc:sldMk cId="0" sldId="261"/>
            <ac:spMk id="12291" creationId="{BCBD4CDB-F962-9E41-B9DE-BC3F613781AA}"/>
          </ac:spMkLst>
        </pc:spChg>
        <pc:spChg chg="mod ord">
          <ac:chgData name="Fujimoto, Reggie" userId="b061887d-514a-4e79-9087-f1c049c55e53" providerId="ADAL" clId="{2F3303F8-FE87-47FD-B45B-ECEA3E427D2E}" dt="2023-09-25T12:43:59.549" v="149" actId="700"/>
          <ac:spMkLst>
            <pc:docMk/>
            <pc:sldMk cId="0" sldId="261"/>
            <ac:spMk id="12292" creationId="{479E749C-CE6F-83BF-B71C-7256097BDAC2}"/>
          </ac:spMkLst>
        </pc:spChg>
      </pc:sldChg>
      <pc:sldChg chg="modSp mod modClrScheme chgLayout">
        <pc:chgData name="Fujimoto, Reggie" userId="b061887d-514a-4e79-9087-f1c049c55e53" providerId="ADAL" clId="{2F3303F8-FE87-47FD-B45B-ECEA3E427D2E}" dt="2023-09-25T12:43:59.549" v="149" actId="700"/>
        <pc:sldMkLst>
          <pc:docMk/>
          <pc:sldMk cId="0" sldId="262"/>
        </pc:sldMkLst>
        <pc:spChg chg="mod ord">
          <ac:chgData name="Fujimoto, Reggie" userId="b061887d-514a-4e79-9087-f1c049c55e53" providerId="ADAL" clId="{2F3303F8-FE87-47FD-B45B-ECEA3E427D2E}" dt="2023-09-25T12:43:59.549" v="149" actId="700"/>
          <ac:spMkLst>
            <pc:docMk/>
            <pc:sldMk cId="0" sldId="262"/>
            <ac:spMk id="13314" creationId="{A1D221A5-A365-9F3F-AE0B-AE46ACC344E5}"/>
          </ac:spMkLst>
        </pc:spChg>
        <pc:spChg chg="mod ord">
          <ac:chgData name="Fujimoto, Reggie" userId="b061887d-514a-4e79-9087-f1c049c55e53" providerId="ADAL" clId="{2F3303F8-FE87-47FD-B45B-ECEA3E427D2E}" dt="2023-09-25T12:43:59.549" v="149" actId="700"/>
          <ac:spMkLst>
            <pc:docMk/>
            <pc:sldMk cId="0" sldId="262"/>
            <ac:spMk id="13315" creationId="{F7D886A8-23DD-54E2-5F11-41A96125878A}"/>
          </ac:spMkLst>
        </pc:spChg>
        <pc:spChg chg="mod ord">
          <ac:chgData name="Fujimoto, Reggie" userId="b061887d-514a-4e79-9087-f1c049c55e53" providerId="ADAL" clId="{2F3303F8-FE87-47FD-B45B-ECEA3E427D2E}" dt="2023-09-25T12:43:59.549" v="149" actId="700"/>
          <ac:spMkLst>
            <pc:docMk/>
            <pc:sldMk cId="0" sldId="262"/>
            <ac:spMk id="13316" creationId="{C487C52B-6FE3-EC26-746A-49B07D14453C}"/>
          </ac:spMkLst>
        </pc:spChg>
      </pc:sldChg>
      <pc:sldChg chg="modSp mod modClrScheme chgLayout">
        <pc:chgData name="Fujimoto, Reggie" userId="b061887d-514a-4e79-9087-f1c049c55e53" providerId="ADAL" clId="{2F3303F8-FE87-47FD-B45B-ECEA3E427D2E}" dt="2023-09-25T12:43:59.549" v="149" actId="700"/>
        <pc:sldMkLst>
          <pc:docMk/>
          <pc:sldMk cId="0" sldId="263"/>
        </pc:sldMkLst>
        <pc:spChg chg="mod ord">
          <ac:chgData name="Fujimoto, Reggie" userId="b061887d-514a-4e79-9087-f1c049c55e53" providerId="ADAL" clId="{2F3303F8-FE87-47FD-B45B-ECEA3E427D2E}" dt="2023-09-25T12:43:59.549" v="149" actId="700"/>
          <ac:spMkLst>
            <pc:docMk/>
            <pc:sldMk cId="0" sldId="263"/>
            <ac:spMk id="14338" creationId="{29964673-AAA5-B5F1-7AD7-80200FB1AA49}"/>
          </ac:spMkLst>
        </pc:spChg>
        <pc:spChg chg="mod ord">
          <ac:chgData name="Fujimoto, Reggie" userId="b061887d-514a-4e79-9087-f1c049c55e53" providerId="ADAL" clId="{2F3303F8-FE87-47FD-B45B-ECEA3E427D2E}" dt="2023-09-25T12:43:59.549" v="149" actId="700"/>
          <ac:spMkLst>
            <pc:docMk/>
            <pc:sldMk cId="0" sldId="263"/>
            <ac:spMk id="14339" creationId="{59359ADC-4178-0CE8-C54C-25EDA8B3A57E}"/>
          </ac:spMkLst>
        </pc:spChg>
        <pc:spChg chg="mod ord">
          <ac:chgData name="Fujimoto, Reggie" userId="b061887d-514a-4e79-9087-f1c049c55e53" providerId="ADAL" clId="{2F3303F8-FE87-47FD-B45B-ECEA3E427D2E}" dt="2023-09-25T12:43:59.549" v="149" actId="700"/>
          <ac:spMkLst>
            <pc:docMk/>
            <pc:sldMk cId="0" sldId="263"/>
            <ac:spMk id="14340" creationId="{5F21EAAD-178B-2EB8-CB44-343DFE8C8106}"/>
          </ac:spMkLst>
        </pc:spChg>
      </pc:sldChg>
      <pc:sldChg chg="addSp delSp modSp mod modClrScheme chgLayout">
        <pc:chgData name="Fujimoto, Reggie" userId="b061887d-514a-4e79-9087-f1c049c55e53" providerId="ADAL" clId="{2F3303F8-FE87-47FD-B45B-ECEA3E427D2E}" dt="2023-09-25T12:51:39.246" v="161" actId="1076"/>
        <pc:sldMkLst>
          <pc:docMk/>
          <pc:sldMk cId="0" sldId="264"/>
        </pc:sldMkLst>
        <pc:spChg chg="add del mod ord">
          <ac:chgData name="Fujimoto, Reggie" userId="b061887d-514a-4e79-9087-f1c049c55e53" providerId="ADAL" clId="{2F3303F8-FE87-47FD-B45B-ECEA3E427D2E}" dt="2023-09-25T12:51:24.960" v="159" actId="21"/>
          <ac:spMkLst>
            <pc:docMk/>
            <pc:sldMk cId="0" sldId="264"/>
            <ac:spMk id="2" creationId="{E5CDBC1D-A16E-79A3-E35A-4FF4774C05C6}"/>
          </ac:spMkLst>
        </pc:spChg>
        <pc:spChg chg="mod ord">
          <ac:chgData name="Fujimoto, Reggie" userId="b061887d-514a-4e79-9087-f1c049c55e53" providerId="ADAL" clId="{2F3303F8-FE87-47FD-B45B-ECEA3E427D2E}" dt="2023-09-25T12:50:53.022" v="156" actId="700"/>
          <ac:spMkLst>
            <pc:docMk/>
            <pc:sldMk cId="0" sldId="264"/>
            <ac:spMk id="15362" creationId="{F4822677-3239-E0F4-B502-4AB3C5665A85}"/>
          </ac:spMkLst>
        </pc:spChg>
        <pc:spChg chg="mod ord">
          <ac:chgData name="Fujimoto, Reggie" userId="b061887d-514a-4e79-9087-f1c049c55e53" providerId="ADAL" clId="{2F3303F8-FE87-47FD-B45B-ECEA3E427D2E}" dt="2023-09-25T12:51:33.320" v="160" actId="1076"/>
          <ac:spMkLst>
            <pc:docMk/>
            <pc:sldMk cId="0" sldId="264"/>
            <ac:spMk id="15363" creationId="{778C33FD-7FFD-A31C-ADF6-6D75A04498C5}"/>
          </ac:spMkLst>
        </pc:spChg>
        <pc:spChg chg="mod ord">
          <ac:chgData name="Fujimoto, Reggie" userId="b061887d-514a-4e79-9087-f1c049c55e53" providerId="ADAL" clId="{2F3303F8-FE87-47FD-B45B-ECEA3E427D2E}" dt="2023-09-25T12:50:53.022" v="156" actId="700"/>
          <ac:spMkLst>
            <pc:docMk/>
            <pc:sldMk cId="0" sldId="264"/>
            <ac:spMk id="15364" creationId="{217632CE-D1AC-107A-A480-BD68181DC2D2}"/>
          </ac:spMkLst>
        </pc:spChg>
        <pc:picChg chg="mod">
          <ac:chgData name="Fujimoto, Reggie" userId="b061887d-514a-4e79-9087-f1c049c55e53" providerId="ADAL" clId="{2F3303F8-FE87-47FD-B45B-ECEA3E427D2E}" dt="2023-09-25T12:51:39.246" v="161" actId="1076"/>
          <ac:picMkLst>
            <pc:docMk/>
            <pc:sldMk cId="0" sldId="264"/>
            <ac:picMk id="15365" creationId="{5DCA6EB4-CE43-95C4-6332-248582DF890C}"/>
          </ac:picMkLst>
        </pc:picChg>
      </pc:sldChg>
      <pc:sldChg chg="modSp mod modClrScheme chgLayout">
        <pc:chgData name="Fujimoto, Reggie" userId="b061887d-514a-4e79-9087-f1c049c55e53" providerId="ADAL" clId="{2F3303F8-FE87-47FD-B45B-ECEA3E427D2E}" dt="2023-09-25T12:43:59.549" v="149" actId="700"/>
        <pc:sldMkLst>
          <pc:docMk/>
          <pc:sldMk cId="0" sldId="265"/>
        </pc:sldMkLst>
        <pc:spChg chg="mod ord">
          <ac:chgData name="Fujimoto, Reggie" userId="b061887d-514a-4e79-9087-f1c049c55e53" providerId="ADAL" clId="{2F3303F8-FE87-47FD-B45B-ECEA3E427D2E}" dt="2023-09-25T12:43:59.549" v="149" actId="700"/>
          <ac:spMkLst>
            <pc:docMk/>
            <pc:sldMk cId="0" sldId="265"/>
            <ac:spMk id="16386" creationId="{14DFA183-05A6-9046-13DF-1421F4A1F3B1}"/>
          </ac:spMkLst>
        </pc:spChg>
        <pc:spChg chg="mod ord">
          <ac:chgData name="Fujimoto, Reggie" userId="b061887d-514a-4e79-9087-f1c049c55e53" providerId="ADAL" clId="{2F3303F8-FE87-47FD-B45B-ECEA3E427D2E}" dt="2023-09-25T12:43:59.549" v="149" actId="700"/>
          <ac:spMkLst>
            <pc:docMk/>
            <pc:sldMk cId="0" sldId="265"/>
            <ac:spMk id="16387" creationId="{B78A6233-698C-D65A-6A24-BEACBFDF3882}"/>
          </ac:spMkLst>
        </pc:spChg>
        <pc:spChg chg="mod ord">
          <ac:chgData name="Fujimoto, Reggie" userId="b061887d-514a-4e79-9087-f1c049c55e53" providerId="ADAL" clId="{2F3303F8-FE87-47FD-B45B-ECEA3E427D2E}" dt="2023-09-25T12:43:59.549" v="149" actId="700"/>
          <ac:spMkLst>
            <pc:docMk/>
            <pc:sldMk cId="0" sldId="265"/>
            <ac:spMk id="16388" creationId="{D837BB4E-C731-A0C4-F316-D50436C51460}"/>
          </ac:spMkLst>
        </pc:spChg>
      </pc:sldChg>
      <pc:sldChg chg="addSp modSp mod modClrScheme chgLayout">
        <pc:chgData name="Fujimoto, Reggie" userId="b061887d-514a-4e79-9087-f1c049c55e53" providerId="ADAL" clId="{2F3303F8-FE87-47FD-B45B-ECEA3E427D2E}" dt="2023-09-25T12:43:59.549" v="149" actId="700"/>
        <pc:sldMkLst>
          <pc:docMk/>
          <pc:sldMk cId="0" sldId="266"/>
        </pc:sldMkLst>
        <pc:spChg chg="add mod ord">
          <ac:chgData name="Fujimoto, Reggie" userId="b061887d-514a-4e79-9087-f1c049c55e53" providerId="ADAL" clId="{2F3303F8-FE87-47FD-B45B-ECEA3E427D2E}" dt="2023-09-25T12:43:59.549" v="149" actId="700"/>
          <ac:spMkLst>
            <pc:docMk/>
            <pc:sldMk cId="0" sldId="266"/>
            <ac:spMk id="2" creationId="{989BC6AB-464F-D817-9FAF-31F95ABACC8E}"/>
          </ac:spMkLst>
        </pc:spChg>
        <pc:spChg chg="mod ord">
          <ac:chgData name="Fujimoto, Reggie" userId="b061887d-514a-4e79-9087-f1c049c55e53" providerId="ADAL" clId="{2F3303F8-FE87-47FD-B45B-ECEA3E427D2E}" dt="2023-09-25T12:43:59.549" v="149" actId="700"/>
          <ac:spMkLst>
            <pc:docMk/>
            <pc:sldMk cId="0" sldId="266"/>
            <ac:spMk id="17410" creationId="{EBA02629-AA55-3AB5-BD40-63B94A171487}"/>
          </ac:spMkLst>
        </pc:spChg>
        <pc:spChg chg="mod ord">
          <ac:chgData name="Fujimoto, Reggie" userId="b061887d-514a-4e79-9087-f1c049c55e53" providerId="ADAL" clId="{2F3303F8-FE87-47FD-B45B-ECEA3E427D2E}" dt="2023-09-25T12:43:59.549" v="149" actId="700"/>
          <ac:spMkLst>
            <pc:docMk/>
            <pc:sldMk cId="0" sldId="266"/>
            <ac:spMk id="17411" creationId="{25B04D60-581D-DFF4-D6A2-C46A8EA39748}"/>
          </ac:spMkLst>
        </pc:spChg>
      </pc:sldChg>
      <pc:sldChg chg="modSp mod modClrScheme chgLayout">
        <pc:chgData name="Fujimoto, Reggie" userId="b061887d-514a-4e79-9087-f1c049c55e53" providerId="ADAL" clId="{2F3303F8-FE87-47FD-B45B-ECEA3E427D2E}" dt="2023-09-25T12:43:59.549" v="149" actId="700"/>
        <pc:sldMkLst>
          <pc:docMk/>
          <pc:sldMk cId="0" sldId="267"/>
        </pc:sldMkLst>
        <pc:spChg chg="mod ord">
          <ac:chgData name="Fujimoto, Reggie" userId="b061887d-514a-4e79-9087-f1c049c55e53" providerId="ADAL" clId="{2F3303F8-FE87-47FD-B45B-ECEA3E427D2E}" dt="2023-09-25T12:43:59.549" v="149" actId="700"/>
          <ac:spMkLst>
            <pc:docMk/>
            <pc:sldMk cId="0" sldId="267"/>
            <ac:spMk id="18434" creationId="{036C0178-10FD-933D-11D9-C4EF9C74203D}"/>
          </ac:spMkLst>
        </pc:spChg>
        <pc:spChg chg="mod ord">
          <ac:chgData name="Fujimoto, Reggie" userId="b061887d-514a-4e79-9087-f1c049c55e53" providerId="ADAL" clId="{2F3303F8-FE87-47FD-B45B-ECEA3E427D2E}" dt="2023-09-25T12:43:59.549" v="149" actId="700"/>
          <ac:spMkLst>
            <pc:docMk/>
            <pc:sldMk cId="0" sldId="267"/>
            <ac:spMk id="18435" creationId="{0F31507E-FA81-CBEE-9F88-A754F5FA0686}"/>
          </ac:spMkLst>
        </pc:spChg>
        <pc:spChg chg="mod ord">
          <ac:chgData name="Fujimoto, Reggie" userId="b061887d-514a-4e79-9087-f1c049c55e53" providerId="ADAL" clId="{2F3303F8-FE87-47FD-B45B-ECEA3E427D2E}" dt="2023-09-25T12:43:59.549" v="149" actId="700"/>
          <ac:spMkLst>
            <pc:docMk/>
            <pc:sldMk cId="0" sldId="267"/>
            <ac:spMk id="18436" creationId="{B72BD189-0974-1B35-0451-215F5CFE2DDD}"/>
          </ac:spMkLst>
        </pc:spChg>
      </pc:sldChg>
      <pc:sldChg chg="addSp modSp mod modClrScheme chgLayout">
        <pc:chgData name="Fujimoto, Reggie" userId="b061887d-514a-4e79-9087-f1c049c55e53" providerId="ADAL" clId="{2F3303F8-FE87-47FD-B45B-ECEA3E427D2E}" dt="2023-09-25T12:43:59.549" v="149" actId="700"/>
        <pc:sldMkLst>
          <pc:docMk/>
          <pc:sldMk cId="0" sldId="268"/>
        </pc:sldMkLst>
        <pc:spChg chg="add mod ord">
          <ac:chgData name="Fujimoto, Reggie" userId="b061887d-514a-4e79-9087-f1c049c55e53" providerId="ADAL" clId="{2F3303F8-FE87-47FD-B45B-ECEA3E427D2E}" dt="2023-09-25T12:43:59.549" v="149" actId="700"/>
          <ac:spMkLst>
            <pc:docMk/>
            <pc:sldMk cId="0" sldId="268"/>
            <ac:spMk id="2" creationId="{57BB4A67-CF0F-2672-9BD5-7DDE3C8DCA4B}"/>
          </ac:spMkLst>
        </pc:spChg>
        <pc:spChg chg="mod ord">
          <ac:chgData name="Fujimoto, Reggie" userId="b061887d-514a-4e79-9087-f1c049c55e53" providerId="ADAL" clId="{2F3303F8-FE87-47FD-B45B-ECEA3E427D2E}" dt="2023-09-25T12:43:59.549" v="149" actId="700"/>
          <ac:spMkLst>
            <pc:docMk/>
            <pc:sldMk cId="0" sldId="268"/>
            <ac:spMk id="19458" creationId="{DBC4E1C0-8B64-5876-A033-1F3B9F622D9D}"/>
          </ac:spMkLst>
        </pc:spChg>
        <pc:spChg chg="mod ord">
          <ac:chgData name="Fujimoto, Reggie" userId="b061887d-514a-4e79-9087-f1c049c55e53" providerId="ADAL" clId="{2F3303F8-FE87-47FD-B45B-ECEA3E427D2E}" dt="2023-09-25T12:43:59.549" v="149" actId="700"/>
          <ac:spMkLst>
            <pc:docMk/>
            <pc:sldMk cId="0" sldId="268"/>
            <ac:spMk id="19459" creationId="{A0767DE9-7CFE-F42D-DAEC-08826A60DA59}"/>
          </ac:spMkLst>
        </pc:spChg>
      </pc:sldChg>
      <pc:sldChg chg="addSp delSp modSp mod modClrScheme chgLayout">
        <pc:chgData name="Fujimoto, Reggie" userId="b061887d-514a-4e79-9087-f1c049c55e53" providerId="ADAL" clId="{2F3303F8-FE87-47FD-B45B-ECEA3E427D2E}" dt="2023-09-25T12:54:53.260" v="175" actId="14100"/>
        <pc:sldMkLst>
          <pc:docMk/>
          <pc:sldMk cId="0" sldId="269"/>
        </pc:sldMkLst>
        <pc:spChg chg="add del mod ord">
          <ac:chgData name="Fujimoto, Reggie" userId="b061887d-514a-4e79-9087-f1c049c55e53" providerId="ADAL" clId="{2F3303F8-FE87-47FD-B45B-ECEA3E427D2E}" dt="2023-09-25T12:52:58.073" v="166" actId="21"/>
          <ac:spMkLst>
            <pc:docMk/>
            <pc:sldMk cId="0" sldId="269"/>
            <ac:spMk id="2" creationId="{BBF50BE8-C0EB-87DA-7A9B-47D6E2146E2D}"/>
          </ac:spMkLst>
        </pc:spChg>
        <pc:spChg chg="mod ord">
          <ac:chgData name="Fujimoto, Reggie" userId="b061887d-514a-4e79-9087-f1c049c55e53" providerId="ADAL" clId="{2F3303F8-FE87-47FD-B45B-ECEA3E427D2E}" dt="2023-09-25T12:52:36.693" v="163" actId="700"/>
          <ac:spMkLst>
            <pc:docMk/>
            <pc:sldMk cId="0" sldId="269"/>
            <ac:spMk id="20482" creationId="{39055AC6-01F9-43FD-FA9D-791D6C9961DC}"/>
          </ac:spMkLst>
        </pc:spChg>
        <pc:spChg chg="mod ord">
          <ac:chgData name="Fujimoto, Reggie" userId="b061887d-514a-4e79-9087-f1c049c55e53" providerId="ADAL" clId="{2F3303F8-FE87-47FD-B45B-ECEA3E427D2E}" dt="2023-09-25T12:54:40.770" v="172" actId="14100"/>
          <ac:spMkLst>
            <pc:docMk/>
            <pc:sldMk cId="0" sldId="269"/>
            <ac:spMk id="20483" creationId="{AC6F2388-2A4F-C979-1000-4615142FB4F2}"/>
          </ac:spMkLst>
        </pc:spChg>
        <pc:spChg chg="mod ord">
          <ac:chgData name="Fujimoto, Reggie" userId="b061887d-514a-4e79-9087-f1c049c55e53" providerId="ADAL" clId="{2F3303F8-FE87-47FD-B45B-ECEA3E427D2E}" dt="2023-09-25T12:52:36.693" v="163" actId="700"/>
          <ac:spMkLst>
            <pc:docMk/>
            <pc:sldMk cId="0" sldId="269"/>
            <ac:spMk id="20484" creationId="{3087A3D4-A5E2-C42C-D3BE-93F29C04E091}"/>
          </ac:spMkLst>
        </pc:spChg>
        <pc:picChg chg="mod">
          <ac:chgData name="Fujimoto, Reggie" userId="b061887d-514a-4e79-9087-f1c049c55e53" providerId="ADAL" clId="{2F3303F8-FE87-47FD-B45B-ECEA3E427D2E}" dt="2023-09-25T12:54:53.260" v="175" actId="14100"/>
          <ac:picMkLst>
            <pc:docMk/>
            <pc:sldMk cId="0" sldId="269"/>
            <ac:picMk id="20485" creationId="{77643EE6-9747-602F-6CC5-834EB2DA6321}"/>
          </ac:picMkLst>
        </pc:picChg>
      </pc:sldChg>
      <pc:sldChg chg="addSp modSp mod modClrScheme chgLayout">
        <pc:chgData name="Fujimoto, Reggie" userId="b061887d-514a-4e79-9087-f1c049c55e53" providerId="ADAL" clId="{2F3303F8-FE87-47FD-B45B-ECEA3E427D2E}" dt="2023-09-25T12:43:59.549" v="149" actId="700"/>
        <pc:sldMkLst>
          <pc:docMk/>
          <pc:sldMk cId="0" sldId="270"/>
        </pc:sldMkLst>
        <pc:spChg chg="add mod ord">
          <ac:chgData name="Fujimoto, Reggie" userId="b061887d-514a-4e79-9087-f1c049c55e53" providerId="ADAL" clId="{2F3303F8-FE87-47FD-B45B-ECEA3E427D2E}" dt="2023-09-25T12:43:59.549" v="149" actId="700"/>
          <ac:spMkLst>
            <pc:docMk/>
            <pc:sldMk cId="0" sldId="270"/>
            <ac:spMk id="2" creationId="{D865D8DF-AB87-6895-6E50-45CE71E00E12}"/>
          </ac:spMkLst>
        </pc:spChg>
        <pc:spChg chg="mod ord">
          <ac:chgData name="Fujimoto, Reggie" userId="b061887d-514a-4e79-9087-f1c049c55e53" providerId="ADAL" clId="{2F3303F8-FE87-47FD-B45B-ECEA3E427D2E}" dt="2023-09-25T12:43:59.549" v="149" actId="700"/>
          <ac:spMkLst>
            <pc:docMk/>
            <pc:sldMk cId="0" sldId="270"/>
            <ac:spMk id="21506" creationId="{AEDB8C53-CCBE-4717-C2E1-87188C52C114}"/>
          </ac:spMkLst>
        </pc:spChg>
        <pc:spChg chg="mod ord">
          <ac:chgData name="Fujimoto, Reggie" userId="b061887d-514a-4e79-9087-f1c049c55e53" providerId="ADAL" clId="{2F3303F8-FE87-47FD-B45B-ECEA3E427D2E}" dt="2023-09-25T12:43:59.549" v="149" actId="700"/>
          <ac:spMkLst>
            <pc:docMk/>
            <pc:sldMk cId="0" sldId="270"/>
            <ac:spMk id="21507" creationId="{6C706CCD-7754-AFAE-4310-6B1F27D76F84}"/>
          </ac:spMkLst>
        </pc:spChg>
      </pc:sldChg>
      <pc:sldChg chg="modSp mod modClrScheme chgLayout">
        <pc:chgData name="Fujimoto, Reggie" userId="b061887d-514a-4e79-9087-f1c049c55e53" providerId="ADAL" clId="{2F3303F8-FE87-47FD-B45B-ECEA3E427D2E}" dt="2023-09-25T12:43:59.549" v="149" actId="700"/>
        <pc:sldMkLst>
          <pc:docMk/>
          <pc:sldMk cId="0" sldId="271"/>
        </pc:sldMkLst>
        <pc:spChg chg="mod ord">
          <ac:chgData name="Fujimoto, Reggie" userId="b061887d-514a-4e79-9087-f1c049c55e53" providerId="ADAL" clId="{2F3303F8-FE87-47FD-B45B-ECEA3E427D2E}" dt="2023-09-25T12:43:59.549" v="149" actId="700"/>
          <ac:spMkLst>
            <pc:docMk/>
            <pc:sldMk cId="0" sldId="271"/>
            <ac:spMk id="22530" creationId="{501219EE-AA96-1B47-9B71-69D8800B9173}"/>
          </ac:spMkLst>
        </pc:spChg>
        <pc:spChg chg="mod ord">
          <ac:chgData name="Fujimoto, Reggie" userId="b061887d-514a-4e79-9087-f1c049c55e53" providerId="ADAL" clId="{2F3303F8-FE87-47FD-B45B-ECEA3E427D2E}" dt="2023-09-25T12:43:59.549" v="149" actId="700"/>
          <ac:spMkLst>
            <pc:docMk/>
            <pc:sldMk cId="0" sldId="271"/>
            <ac:spMk id="22531" creationId="{F483CCF6-4735-FFC5-C081-54106646E2D5}"/>
          </ac:spMkLst>
        </pc:spChg>
        <pc:spChg chg="mod ord">
          <ac:chgData name="Fujimoto, Reggie" userId="b061887d-514a-4e79-9087-f1c049c55e53" providerId="ADAL" clId="{2F3303F8-FE87-47FD-B45B-ECEA3E427D2E}" dt="2023-09-25T12:43:59.549" v="149" actId="700"/>
          <ac:spMkLst>
            <pc:docMk/>
            <pc:sldMk cId="0" sldId="271"/>
            <ac:spMk id="22532" creationId="{8ADA579A-020E-8181-FAB0-9210D1A3607F}"/>
          </ac:spMkLst>
        </pc:spChg>
      </pc:sldChg>
      <pc:sldChg chg="addSp modSp mod modClrScheme chgLayout">
        <pc:chgData name="Fujimoto, Reggie" userId="b061887d-514a-4e79-9087-f1c049c55e53" providerId="ADAL" clId="{2F3303F8-FE87-47FD-B45B-ECEA3E427D2E}" dt="2023-09-25T12:43:59.549" v="149" actId="700"/>
        <pc:sldMkLst>
          <pc:docMk/>
          <pc:sldMk cId="0" sldId="272"/>
        </pc:sldMkLst>
        <pc:spChg chg="add mod ord">
          <ac:chgData name="Fujimoto, Reggie" userId="b061887d-514a-4e79-9087-f1c049c55e53" providerId="ADAL" clId="{2F3303F8-FE87-47FD-B45B-ECEA3E427D2E}" dt="2023-09-25T12:43:59.549" v="149" actId="700"/>
          <ac:spMkLst>
            <pc:docMk/>
            <pc:sldMk cId="0" sldId="272"/>
            <ac:spMk id="2" creationId="{F06D83B0-8C3C-2A0A-47BB-17B20967E9C5}"/>
          </ac:spMkLst>
        </pc:spChg>
        <pc:spChg chg="mod ord">
          <ac:chgData name="Fujimoto, Reggie" userId="b061887d-514a-4e79-9087-f1c049c55e53" providerId="ADAL" clId="{2F3303F8-FE87-47FD-B45B-ECEA3E427D2E}" dt="2023-09-25T12:43:59.549" v="149" actId="700"/>
          <ac:spMkLst>
            <pc:docMk/>
            <pc:sldMk cId="0" sldId="272"/>
            <ac:spMk id="23554" creationId="{B5C1A8D3-4786-FD55-C83F-10B89F2121D9}"/>
          </ac:spMkLst>
        </pc:spChg>
        <pc:spChg chg="mod ord">
          <ac:chgData name="Fujimoto, Reggie" userId="b061887d-514a-4e79-9087-f1c049c55e53" providerId="ADAL" clId="{2F3303F8-FE87-47FD-B45B-ECEA3E427D2E}" dt="2023-09-25T12:43:59.549" v="149" actId="700"/>
          <ac:spMkLst>
            <pc:docMk/>
            <pc:sldMk cId="0" sldId="272"/>
            <ac:spMk id="23555" creationId="{A6F93F20-C2C1-2397-3873-8CC84D4787BE}"/>
          </ac:spMkLst>
        </pc:spChg>
      </pc:sldChg>
      <pc:sldChg chg="addSp modSp mod modClrScheme chgLayout">
        <pc:chgData name="Fujimoto, Reggie" userId="b061887d-514a-4e79-9087-f1c049c55e53" providerId="ADAL" clId="{2F3303F8-FE87-47FD-B45B-ECEA3E427D2E}" dt="2023-09-25T12:43:59.549" v="149" actId="700"/>
        <pc:sldMkLst>
          <pc:docMk/>
          <pc:sldMk cId="0" sldId="273"/>
        </pc:sldMkLst>
        <pc:spChg chg="add mod ord">
          <ac:chgData name="Fujimoto, Reggie" userId="b061887d-514a-4e79-9087-f1c049c55e53" providerId="ADAL" clId="{2F3303F8-FE87-47FD-B45B-ECEA3E427D2E}" dt="2023-09-25T12:43:59.549" v="149" actId="700"/>
          <ac:spMkLst>
            <pc:docMk/>
            <pc:sldMk cId="0" sldId="273"/>
            <ac:spMk id="2" creationId="{3A93D090-FA9E-B5FD-2FBA-AB9CBDFBE40B}"/>
          </ac:spMkLst>
        </pc:spChg>
        <pc:spChg chg="mod ord">
          <ac:chgData name="Fujimoto, Reggie" userId="b061887d-514a-4e79-9087-f1c049c55e53" providerId="ADAL" clId="{2F3303F8-FE87-47FD-B45B-ECEA3E427D2E}" dt="2023-09-25T12:43:59.549" v="149" actId="700"/>
          <ac:spMkLst>
            <pc:docMk/>
            <pc:sldMk cId="0" sldId="273"/>
            <ac:spMk id="24578" creationId="{08BEF41E-6211-3476-B95D-2773F3288540}"/>
          </ac:spMkLst>
        </pc:spChg>
        <pc:spChg chg="mod ord">
          <ac:chgData name="Fujimoto, Reggie" userId="b061887d-514a-4e79-9087-f1c049c55e53" providerId="ADAL" clId="{2F3303F8-FE87-47FD-B45B-ECEA3E427D2E}" dt="2023-09-25T12:43:59.549" v="149" actId="700"/>
          <ac:spMkLst>
            <pc:docMk/>
            <pc:sldMk cId="0" sldId="273"/>
            <ac:spMk id="24579" creationId="{32160338-D691-DBF8-ADFA-575E41857320}"/>
          </ac:spMkLst>
        </pc:spChg>
      </pc:sldChg>
      <pc:sldChg chg="addSp modSp mod modClrScheme chgLayout">
        <pc:chgData name="Fujimoto, Reggie" userId="b061887d-514a-4e79-9087-f1c049c55e53" providerId="ADAL" clId="{2F3303F8-FE87-47FD-B45B-ECEA3E427D2E}" dt="2023-09-25T12:43:59.549" v="149" actId="700"/>
        <pc:sldMkLst>
          <pc:docMk/>
          <pc:sldMk cId="0" sldId="274"/>
        </pc:sldMkLst>
        <pc:spChg chg="add mod ord">
          <ac:chgData name="Fujimoto, Reggie" userId="b061887d-514a-4e79-9087-f1c049c55e53" providerId="ADAL" clId="{2F3303F8-FE87-47FD-B45B-ECEA3E427D2E}" dt="2023-09-25T12:43:59.549" v="149" actId="700"/>
          <ac:spMkLst>
            <pc:docMk/>
            <pc:sldMk cId="0" sldId="274"/>
            <ac:spMk id="2" creationId="{E0D92C80-1D88-AD47-7B5D-B30EF6F60533}"/>
          </ac:spMkLst>
        </pc:spChg>
        <pc:spChg chg="mod ord">
          <ac:chgData name="Fujimoto, Reggie" userId="b061887d-514a-4e79-9087-f1c049c55e53" providerId="ADAL" clId="{2F3303F8-FE87-47FD-B45B-ECEA3E427D2E}" dt="2023-09-25T12:43:59.549" v="149" actId="700"/>
          <ac:spMkLst>
            <pc:docMk/>
            <pc:sldMk cId="0" sldId="274"/>
            <ac:spMk id="25602" creationId="{183BBC8E-53E8-7C02-3C0E-406CF062C115}"/>
          </ac:spMkLst>
        </pc:spChg>
        <pc:spChg chg="mod ord">
          <ac:chgData name="Fujimoto, Reggie" userId="b061887d-514a-4e79-9087-f1c049c55e53" providerId="ADAL" clId="{2F3303F8-FE87-47FD-B45B-ECEA3E427D2E}" dt="2023-09-25T12:43:59.549" v="149" actId="700"/>
          <ac:spMkLst>
            <pc:docMk/>
            <pc:sldMk cId="0" sldId="274"/>
            <ac:spMk id="25603" creationId="{322EDA1A-C2C9-80BC-1A4B-1C468A6FE3C2}"/>
          </ac:spMkLst>
        </pc:spChg>
      </pc:sldChg>
      <pc:sldChg chg="addSp modSp mod modClrScheme chgLayout">
        <pc:chgData name="Fujimoto, Reggie" userId="b061887d-514a-4e79-9087-f1c049c55e53" providerId="ADAL" clId="{2F3303F8-FE87-47FD-B45B-ECEA3E427D2E}" dt="2023-09-25T12:43:59.549" v="149" actId="700"/>
        <pc:sldMkLst>
          <pc:docMk/>
          <pc:sldMk cId="0" sldId="275"/>
        </pc:sldMkLst>
        <pc:spChg chg="add mod ord">
          <ac:chgData name="Fujimoto, Reggie" userId="b061887d-514a-4e79-9087-f1c049c55e53" providerId="ADAL" clId="{2F3303F8-FE87-47FD-B45B-ECEA3E427D2E}" dt="2023-09-25T12:43:59.549" v="149" actId="700"/>
          <ac:spMkLst>
            <pc:docMk/>
            <pc:sldMk cId="0" sldId="275"/>
            <ac:spMk id="2" creationId="{86DE45AE-0D74-48AA-BD4B-03A170FC942D}"/>
          </ac:spMkLst>
        </pc:spChg>
        <pc:spChg chg="mod ord">
          <ac:chgData name="Fujimoto, Reggie" userId="b061887d-514a-4e79-9087-f1c049c55e53" providerId="ADAL" clId="{2F3303F8-FE87-47FD-B45B-ECEA3E427D2E}" dt="2023-09-25T12:43:59.549" v="149" actId="700"/>
          <ac:spMkLst>
            <pc:docMk/>
            <pc:sldMk cId="0" sldId="275"/>
            <ac:spMk id="26626" creationId="{1D13FC3C-B6A9-BF34-E502-738533212E8F}"/>
          </ac:spMkLst>
        </pc:spChg>
        <pc:spChg chg="mod ord">
          <ac:chgData name="Fujimoto, Reggie" userId="b061887d-514a-4e79-9087-f1c049c55e53" providerId="ADAL" clId="{2F3303F8-FE87-47FD-B45B-ECEA3E427D2E}" dt="2023-09-25T12:43:59.549" v="149" actId="700"/>
          <ac:spMkLst>
            <pc:docMk/>
            <pc:sldMk cId="0" sldId="275"/>
            <ac:spMk id="26627" creationId="{F6D716DE-96C6-9A7D-8000-32407D37FE16}"/>
          </ac:spMkLst>
        </pc:spChg>
      </pc:sldChg>
      <pc:sldChg chg="modSp mod modClrScheme chgLayout">
        <pc:chgData name="Fujimoto, Reggie" userId="b061887d-514a-4e79-9087-f1c049c55e53" providerId="ADAL" clId="{2F3303F8-FE87-47FD-B45B-ECEA3E427D2E}" dt="2023-09-25T12:43:59.549" v="149" actId="700"/>
        <pc:sldMkLst>
          <pc:docMk/>
          <pc:sldMk cId="0" sldId="276"/>
        </pc:sldMkLst>
        <pc:spChg chg="mod ord">
          <ac:chgData name="Fujimoto, Reggie" userId="b061887d-514a-4e79-9087-f1c049c55e53" providerId="ADAL" clId="{2F3303F8-FE87-47FD-B45B-ECEA3E427D2E}" dt="2023-09-25T12:43:59.549" v="149" actId="700"/>
          <ac:spMkLst>
            <pc:docMk/>
            <pc:sldMk cId="0" sldId="276"/>
            <ac:spMk id="27650" creationId="{962BCABE-D099-F668-DA8E-1DA31DDC4DD1}"/>
          </ac:spMkLst>
        </pc:spChg>
        <pc:spChg chg="mod ord">
          <ac:chgData name="Fujimoto, Reggie" userId="b061887d-514a-4e79-9087-f1c049c55e53" providerId="ADAL" clId="{2F3303F8-FE87-47FD-B45B-ECEA3E427D2E}" dt="2023-09-25T12:43:59.549" v="149" actId="700"/>
          <ac:spMkLst>
            <pc:docMk/>
            <pc:sldMk cId="0" sldId="276"/>
            <ac:spMk id="27651" creationId="{12618DB5-845E-9958-6412-37093365AE61}"/>
          </ac:spMkLst>
        </pc:spChg>
        <pc:spChg chg="mod ord">
          <ac:chgData name="Fujimoto, Reggie" userId="b061887d-514a-4e79-9087-f1c049c55e53" providerId="ADAL" clId="{2F3303F8-FE87-47FD-B45B-ECEA3E427D2E}" dt="2023-09-25T12:43:59.549" v="149" actId="700"/>
          <ac:spMkLst>
            <pc:docMk/>
            <pc:sldMk cId="0" sldId="276"/>
            <ac:spMk id="27652" creationId="{FCBAC943-2598-E174-4D07-2B942CFBE4E2}"/>
          </ac:spMkLst>
        </pc:spChg>
      </pc:sldChg>
      <pc:sldChg chg="modSp mod modClrScheme chgLayout">
        <pc:chgData name="Fujimoto, Reggie" userId="b061887d-514a-4e79-9087-f1c049c55e53" providerId="ADAL" clId="{2F3303F8-FE87-47FD-B45B-ECEA3E427D2E}" dt="2023-09-25T12:43:59.549" v="149" actId="700"/>
        <pc:sldMkLst>
          <pc:docMk/>
          <pc:sldMk cId="0" sldId="277"/>
        </pc:sldMkLst>
        <pc:spChg chg="mod ord">
          <ac:chgData name="Fujimoto, Reggie" userId="b061887d-514a-4e79-9087-f1c049c55e53" providerId="ADAL" clId="{2F3303F8-FE87-47FD-B45B-ECEA3E427D2E}" dt="2023-09-25T12:43:59.549" v="149" actId="700"/>
          <ac:spMkLst>
            <pc:docMk/>
            <pc:sldMk cId="0" sldId="277"/>
            <ac:spMk id="28674" creationId="{0EE79387-8173-2BD9-2764-97047D02543D}"/>
          </ac:spMkLst>
        </pc:spChg>
        <pc:spChg chg="mod ord">
          <ac:chgData name="Fujimoto, Reggie" userId="b061887d-514a-4e79-9087-f1c049c55e53" providerId="ADAL" clId="{2F3303F8-FE87-47FD-B45B-ECEA3E427D2E}" dt="2023-09-25T12:43:59.549" v="149" actId="700"/>
          <ac:spMkLst>
            <pc:docMk/>
            <pc:sldMk cId="0" sldId="277"/>
            <ac:spMk id="28675" creationId="{001F39C3-16D1-BA5B-59AF-44A69A91EE32}"/>
          </ac:spMkLst>
        </pc:spChg>
        <pc:spChg chg="mod ord">
          <ac:chgData name="Fujimoto, Reggie" userId="b061887d-514a-4e79-9087-f1c049c55e53" providerId="ADAL" clId="{2F3303F8-FE87-47FD-B45B-ECEA3E427D2E}" dt="2023-09-25T12:43:59.549" v="149" actId="700"/>
          <ac:spMkLst>
            <pc:docMk/>
            <pc:sldMk cId="0" sldId="277"/>
            <ac:spMk id="28676" creationId="{CE9A57BE-A761-B444-9BF3-A87D7F5C4276}"/>
          </ac:spMkLst>
        </pc:spChg>
      </pc:sldChg>
      <pc:sldChg chg="modSp mod modClrScheme chgLayout">
        <pc:chgData name="Fujimoto, Reggie" userId="b061887d-514a-4e79-9087-f1c049c55e53" providerId="ADAL" clId="{2F3303F8-FE87-47FD-B45B-ECEA3E427D2E}" dt="2023-09-25T12:43:59.549" v="149" actId="700"/>
        <pc:sldMkLst>
          <pc:docMk/>
          <pc:sldMk cId="0" sldId="278"/>
        </pc:sldMkLst>
        <pc:spChg chg="mod ord">
          <ac:chgData name="Fujimoto, Reggie" userId="b061887d-514a-4e79-9087-f1c049c55e53" providerId="ADAL" clId="{2F3303F8-FE87-47FD-B45B-ECEA3E427D2E}" dt="2023-09-25T12:43:59.549" v="149" actId="700"/>
          <ac:spMkLst>
            <pc:docMk/>
            <pc:sldMk cId="0" sldId="278"/>
            <ac:spMk id="29698" creationId="{991237C7-8286-8F47-68B9-A6363F7A44F2}"/>
          </ac:spMkLst>
        </pc:spChg>
        <pc:spChg chg="mod ord">
          <ac:chgData name="Fujimoto, Reggie" userId="b061887d-514a-4e79-9087-f1c049c55e53" providerId="ADAL" clId="{2F3303F8-FE87-47FD-B45B-ECEA3E427D2E}" dt="2023-09-25T12:43:59.549" v="149" actId="700"/>
          <ac:spMkLst>
            <pc:docMk/>
            <pc:sldMk cId="0" sldId="278"/>
            <ac:spMk id="29699" creationId="{B06AFCED-58E7-DA43-3E17-8F58D66D3778}"/>
          </ac:spMkLst>
        </pc:spChg>
        <pc:spChg chg="mod ord">
          <ac:chgData name="Fujimoto, Reggie" userId="b061887d-514a-4e79-9087-f1c049c55e53" providerId="ADAL" clId="{2F3303F8-FE87-47FD-B45B-ECEA3E427D2E}" dt="2023-09-25T12:43:59.549" v="149" actId="700"/>
          <ac:spMkLst>
            <pc:docMk/>
            <pc:sldMk cId="0" sldId="278"/>
            <ac:spMk id="29700" creationId="{54947845-37E8-3796-4D3F-04C06B4151EC}"/>
          </ac:spMkLst>
        </pc:spChg>
      </pc:sldChg>
      <pc:sldChg chg="modSp mod modClrScheme chgLayout">
        <pc:chgData name="Fujimoto, Reggie" userId="b061887d-514a-4e79-9087-f1c049c55e53" providerId="ADAL" clId="{2F3303F8-FE87-47FD-B45B-ECEA3E427D2E}" dt="2023-09-25T12:56:50.796" v="179" actId="20577"/>
        <pc:sldMkLst>
          <pc:docMk/>
          <pc:sldMk cId="0" sldId="279"/>
        </pc:sldMkLst>
        <pc:spChg chg="mod ord">
          <ac:chgData name="Fujimoto, Reggie" userId="b061887d-514a-4e79-9087-f1c049c55e53" providerId="ADAL" clId="{2F3303F8-FE87-47FD-B45B-ECEA3E427D2E}" dt="2023-09-25T12:43:59.549" v="149" actId="700"/>
          <ac:spMkLst>
            <pc:docMk/>
            <pc:sldMk cId="0" sldId="279"/>
            <ac:spMk id="30722" creationId="{E1B8C9EC-76D6-4834-5B07-C9C3D6133DDF}"/>
          </ac:spMkLst>
        </pc:spChg>
        <pc:spChg chg="mod ord">
          <ac:chgData name="Fujimoto, Reggie" userId="b061887d-514a-4e79-9087-f1c049c55e53" providerId="ADAL" clId="{2F3303F8-FE87-47FD-B45B-ECEA3E427D2E}" dt="2023-09-25T12:56:50.796" v="179" actId="20577"/>
          <ac:spMkLst>
            <pc:docMk/>
            <pc:sldMk cId="0" sldId="279"/>
            <ac:spMk id="30723" creationId="{D562DBDD-8A28-7ED4-E56B-B6B697BD0B69}"/>
          </ac:spMkLst>
        </pc:spChg>
        <pc:spChg chg="mod ord">
          <ac:chgData name="Fujimoto, Reggie" userId="b061887d-514a-4e79-9087-f1c049c55e53" providerId="ADAL" clId="{2F3303F8-FE87-47FD-B45B-ECEA3E427D2E}" dt="2023-09-25T12:43:59.549" v="149" actId="700"/>
          <ac:spMkLst>
            <pc:docMk/>
            <pc:sldMk cId="0" sldId="279"/>
            <ac:spMk id="30724" creationId="{92809AFC-AC41-1771-3643-DE6A85F1BE0D}"/>
          </ac:spMkLst>
        </pc:spChg>
      </pc:sldChg>
      <pc:sldChg chg="modSp mod modClrScheme chgLayout">
        <pc:chgData name="Fujimoto, Reggie" userId="b061887d-514a-4e79-9087-f1c049c55e53" providerId="ADAL" clId="{2F3303F8-FE87-47FD-B45B-ECEA3E427D2E}" dt="2023-09-25T12:57:49.033" v="184" actId="1076"/>
        <pc:sldMkLst>
          <pc:docMk/>
          <pc:sldMk cId="0" sldId="280"/>
        </pc:sldMkLst>
        <pc:spChg chg="mod ord">
          <ac:chgData name="Fujimoto, Reggie" userId="b061887d-514a-4e79-9087-f1c049c55e53" providerId="ADAL" clId="{2F3303F8-FE87-47FD-B45B-ECEA3E427D2E}" dt="2023-09-25T12:43:59.549" v="149" actId="700"/>
          <ac:spMkLst>
            <pc:docMk/>
            <pc:sldMk cId="0" sldId="280"/>
            <ac:spMk id="31746" creationId="{87CE3F8B-A3EB-151F-D059-905A3F14DA5D}"/>
          </ac:spMkLst>
        </pc:spChg>
        <pc:spChg chg="mod ord">
          <ac:chgData name="Fujimoto, Reggie" userId="b061887d-514a-4e79-9087-f1c049c55e53" providerId="ADAL" clId="{2F3303F8-FE87-47FD-B45B-ECEA3E427D2E}" dt="2023-09-25T12:57:43.184" v="183" actId="1076"/>
          <ac:spMkLst>
            <pc:docMk/>
            <pc:sldMk cId="0" sldId="280"/>
            <ac:spMk id="31747" creationId="{02FA8055-40EF-8D87-7DEE-AD71281934BC}"/>
          </ac:spMkLst>
        </pc:spChg>
        <pc:spChg chg="mod ord">
          <ac:chgData name="Fujimoto, Reggie" userId="b061887d-514a-4e79-9087-f1c049c55e53" providerId="ADAL" clId="{2F3303F8-FE87-47FD-B45B-ECEA3E427D2E}" dt="2023-09-25T12:43:59.549" v="149" actId="700"/>
          <ac:spMkLst>
            <pc:docMk/>
            <pc:sldMk cId="0" sldId="280"/>
            <ac:spMk id="31748" creationId="{56000B96-D058-F3CF-E94B-696DD0CDCB15}"/>
          </ac:spMkLst>
        </pc:spChg>
        <pc:picChg chg="mod">
          <ac:chgData name="Fujimoto, Reggie" userId="b061887d-514a-4e79-9087-f1c049c55e53" providerId="ADAL" clId="{2F3303F8-FE87-47FD-B45B-ECEA3E427D2E}" dt="2023-09-25T12:57:49.033" v="184" actId="1076"/>
          <ac:picMkLst>
            <pc:docMk/>
            <pc:sldMk cId="0" sldId="280"/>
            <ac:picMk id="31749" creationId="{82C44B20-BB4B-FC7B-2988-DDBF7BEB6C01}"/>
          </ac:picMkLst>
        </pc:picChg>
      </pc:sldChg>
      <pc:sldChg chg="modSp mod modClrScheme chgLayout">
        <pc:chgData name="Fujimoto, Reggie" userId="b061887d-514a-4e79-9087-f1c049c55e53" providerId="ADAL" clId="{2F3303F8-FE87-47FD-B45B-ECEA3E427D2E}" dt="2023-09-25T12:43:59.549" v="149" actId="700"/>
        <pc:sldMkLst>
          <pc:docMk/>
          <pc:sldMk cId="0" sldId="281"/>
        </pc:sldMkLst>
        <pc:spChg chg="mod ord">
          <ac:chgData name="Fujimoto, Reggie" userId="b061887d-514a-4e79-9087-f1c049c55e53" providerId="ADAL" clId="{2F3303F8-FE87-47FD-B45B-ECEA3E427D2E}" dt="2023-09-25T12:43:59.549" v="149" actId="700"/>
          <ac:spMkLst>
            <pc:docMk/>
            <pc:sldMk cId="0" sldId="281"/>
            <ac:spMk id="32770" creationId="{602A1229-9DB9-0028-3A10-46366717A4F0}"/>
          </ac:spMkLst>
        </pc:spChg>
        <pc:spChg chg="mod ord">
          <ac:chgData name="Fujimoto, Reggie" userId="b061887d-514a-4e79-9087-f1c049c55e53" providerId="ADAL" clId="{2F3303F8-FE87-47FD-B45B-ECEA3E427D2E}" dt="2023-09-25T12:43:59.549" v="149" actId="700"/>
          <ac:spMkLst>
            <pc:docMk/>
            <pc:sldMk cId="0" sldId="281"/>
            <ac:spMk id="32771" creationId="{5FBA84CB-73EE-1C0A-E69E-CB5860A132B9}"/>
          </ac:spMkLst>
        </pc:spChg>
        <pc:spChg chg="mod ord">
          <ac:chgData name="Fujimoto, Reggie" userId="b061887d-514a-4e79-9087-f1c049c55e53" providerId="ADAL" clId="{2F3303F8-FE87-47FD-B45B-ECEA3E427D2E}" dt="2023-09-25T12:43:59.549" v="149" actId="700"/>
          <ac:spMkLst>
            <pc:docMk/>
            <pc:sldMk cId="0" sldId="281"/>
            <ac:spMk id="32772" creationId="{762A634F-951F-FF1C-1EF7-3AB1F6BB381E}"/>
          </ac:spMkLst>
        </pc:spChg>
      </pc:sldChg>
      <pc:sldChg chg="modSp mod modClrScheme chgLayout">
        <pc:chgData name="Fujimoto, Reggie" userId="b061887d-514a-4e79-9087-f1c049c55e53" providerId="ADAL" clId="{2F3303F8-FE87-47FD-B45B-ECEA3E427D2E}" dt="2023-09-25T12:43:59.549" v="149" actId="700"/>
        <pc:sldMkLst>
          <pc:docMk/>
          <pc:sldMk cId="0" sldId="282"/>
        </pc:sldMkLst>
        <pc:spChg chg="mod ord">
          <ac:chgData name="Fujimoto, Reggie" userId="b061887d-514a-4e79-9087-f1c049c55e53" providerId="ADAL" clId="{2F3303F8-FE87-47FD-B45B-ECEA3E427D2E}" dt="2023-09-25T12:43:59.549" v="149" actId="700"/>
          <ac:spMkLst>
            <pc:docMk/>
            <pc:sldMk cId="0" sldId="282"/>
            <ac:spMk id="33794" creationId="{3FD28B0B-0798-F14C-7009-3E61510D9001}"/>
          </ac:spMkLst>
        </pc:spChg>
        <pc:spChg chg="mod ord">
          <ac:chgData name="Fujimoto, Reggie" userId="b061887d-514a-4e79-9087-f1c049c55e53" providerId="ADAL" clId="{2F3303F8-FE87-47FD-B45B-ECEA3E427D2E}" dt="2023-09-25T12:43:59.549" v="149" actId="700"/>
          <ac:spMkLst>
            <pc:docMk/>
            <pc:sldMk cId="0" sldId="282"/>
            <ac:spMk id="33795" creationId="{B230057A-CE3C-DD37-EF4A-190AA61D0D32}"/>
          </ac:spMkLst>
        </pc:spChg>
        <pc:spChg chg="mod ord">
          <ac:chgData name="Fujimoto, Reggie" userId="b061887d-514a-4e79-9087-f1c049c55e53" providerId="ADAL" clId="{2F3303F8-FE87-47FD-B45B-ECEA3E427D2E}" dt="2023-09-25T12:43:59.549" v="149" actId="700"/>
          <ac:spMkLst>
            <pc:docMk/>
            <pc:sldMk cId="0" sldId="282"/>
            <ac:spMk id="33796" creationId="{2FFAA6B7-0A6B-83EB-285D-8114EE682BD0}"/>
          </ac:spMkLst>
        </pc:spChg>
      </pc:sldChg>
      <pc:sldChg chg="modSp mod modClrScheme chgLayout">
        <pc:chgData name="Fujimoto, Reggie" userId="b061887d-514a-4e79-9087-f1c049c55e53" providerId="ADAL" clId="{2F3303F8-FE87-47FD-B45B-ECEA3E427D2E}" dt="2023-09-25T13:38:36.493" v="337" actId="14100"/>
        <pc:sldMkLst>
          <pc:docMk/>
          <pc:sldMk cId="0" sldId="283"/>
        </pc:sldMkLst>
        <pc:spChg chg="mod ord">
          <ac:chgData name="Fujimoto, Reggie" userId="b061887d-514a-4e79-9087-f1c049c55e53" providerId="ADAL" clId="{2F3303F8-FE87-47FD-B45B-ECEA3E427D2E}" dt="2023-09-25T12:43:59.549" v="149" actId="700"/>
          <ac:spMkLst>
            <pc:docMk/>
            <pc:sldMk cId="0" sldId="283"/>
            <ac:spMk id="34818" creationId="{CF35423E-059D-7EB3-70A8-A3CFDC62047E}"/>
          </ac:spMkLst>
        </pc:spChg>
        <pc:spChg chg="mod ord">
          <ac:chgData name="Fujimoto, Reggie" userId="b061887d-514a-4e79-9087-f1c049c55e53" providerId="ADAL" clId="{2F3303F8-FE87-47FD-B45B-ECEA3E427D2E}" dt="2023-09-25T13:38:36.493" v="337" actId="14100"/>
          <ac:spMkLst>
            <pc:docMk/>
            <pc:sldMk cId="0" sldId="283"/>
            <ac:spMk id="34819" creationId="{52E57583-6E7B-CB3E-B9C5-41BD56C1D4D4}"/>
          </ac:spMkLst>
        </pc:spChg>
        <pc:spChg chg="mod ord">
          <ac:chgData name="Fujimoto, Reggie" userId="b061887d-514a-4e79-9087-f1c049c55e53" providerId="ADAL" clId="{2F3303F8-FE87-47FD-B45B-ECEA3E427D2E}" dt="2023-09-25T12:43:59.549" v="149" actId="700"/>
          <ac:spMkLst>
            <pc:docMk/>
            <pc:sldMk cId="0" sldId="283"/>
            <ac:spMk id="34820" creationId="{F04A7D90-54A5-F075-02B1-294BF55CB3AF}"/>
          </ac:spMkLst>
        </pc:spChg>
      </pc:sldChg>
      <pc:sldChg chg="modSp mod modClrScheme chgLayout">
        <pc:chgData name="Fujimoto, Reggie" userId="b061887d-514a-4e79-9087-f1c049c55e53" providerId="ADAL" clId="{2F3303F8-FE87-47FD-B45B-ECEA3E427D2E}" dt="2023-09-25T13:39:20.086" v="339" actId="14100"/>
        <pc:sldMkLst>
          <pc:docMk/>
          <pc:sldMk cId="0" sldId="284"/>
        </pc:sldMkLst>
        <pc:spChg chg="mod ord">
          <ac:chgData name="Fujimoto, Reggie" userId="b061887d-514a-4e79-9087-f1c049c55e53" providerId="ADAL" clId="{2F3303F8-FE87-47FD-B45B-ECEA3E427D2E}" dt="2023-09-25T12:43:59.549" v="149" actId="700"/>
          <ac:spMkLst>
            <pc:docMk/>
            <pc:sldMk cId="0" sldId="284"/>
            <ac:spMk id="35842" creationId="{70EA8614-DDF2-9528-C673-A44764F2F33F}"/>
          </ac:spMkLst>
        </pc:spChg>
        <pc:spChg chg="mod ord">
          <ac:chgData name="Fujimoto, Reggie" userId="b061887d-514a-4e79-9087-f1c049c55e53" providerId="ADAL" clId="{2F3303F8-FE87-47FD-B45B-ECEA3E427D2E}" dt="2023-09-25T13:39:20.086" v="339" actId="14100"/>
          <ac:spMkLst>
            <pc:docMk/>
            <pc:sldMk cId="0" sldId="284"/>
            <ac:spMk id="35843" creationId="{21F02912-9A10-FA42-B5E8-3D0D431819C6}"/>
          </ac:spMkLst>
        </pc:spChg>
        <pc:spChg chg="mod ord">
          <ac:chgData name="Fujimoto, Reggie" userId="b061887d-514a-4e79-9087-f1c049c55e53" providerId="ADAL" clId="{2F3303F8-FE87-47FD-B45B-ECEA3E427D2E}" dt="2023-09-25T12:43:59.549" v="149" actId="700"/>
          <ac:spMkLst>
            <pc:docMk/>
            <pc:sldMk cId="0" sldId="284"/>
            <ac:spMk id="35844" creationId="{8C8BBE28-753E-4F1E-328F-1F8A1235550F}"/>
          </ac:spMkLst>
        </pc:spChg>
      </pc:sldChg>
      <pc:sldChg chg="modSp mod modClrScheme chgLayout">
        <pc:chgData name="Fujimoto, Reggie" userId="b061887d-514a-4e79-9087-f1c049c55e53" providerId="ADAL" clId="{2F3303F8-FE87-47FD-B45B-ECEA3E427D2E}" dt="2023-09-25T12:43:59.549" v="149" actId="700"/>
        <pc:sldMkLst>
          <pc:docMk/>
          <pc:sldMk cId="0" sldId="285"/>
        </pc:sldMkLst>
        <pc:spChg chg="mod ord">
          <ac:chgData name="Fujimoto, Reggie" userId="b061887d-514a-4e79-9087-f1c049c55e53" providerId="ADAL" clId="{2F3303F8-FE87-47FD-B45B-ECEA3E427D2E}" dt="2023-09-25T12:43:59.549" v="149" actId="700"/>
          <ac:spMkLst>
            <pc:docMk/>
            <pc:sldMk cId="0" sldId="285"/>
            <ac:spMk id="36866" creationId="{E9BD233C-9AC7-0AC6-4339-77232C078502}"/>
          </ac:spMkLst>
        </pc:spChg>
        <pc:spChg chg="mod ord">
          <ac:chgData name="Fujimoto, Reggie" userId="b061887d-514a-4e79-9087-f1c049c55e53" providerId="ADAL" clId="{2F3303F8-FE87-47FD-B45B-ECEA3E427D2E}" dt="2023-09-25T12:43:59.549" v="149" actId="700"/>
          <ac:spMkLst>
            <pc:docMk/>
            <pc:sldMk cId="0" sldId="285"/>
            <ac:spMk id="36867" creationId="{96A3FA79-2614-8B91-E182-0DA581D62A2D}"/>
          </ac:spMkLst>
        </pc:spChg>
        <pc:spChg chg="mod ord">
          <ac:chgData name="Fujimoto, Reggie" userId="b061887d-514a-4e79-9087-f1c049c55e53" providerId="ADAL" clId="{2F3303F8-FE87-47FD-B45B-ECEA3E427D2E}" dt="2023-09-25T12:43:59.549" v="149" actId="700"/>
          <ac:spMkLst>
            <pc:docMk/>
            <pc:sldMk cId="0" sldId="285"/>
            <ac:spMk id="36868" creationId="{127A1DE4-15B3-1EFD-E633-99FBCA64C645}"/>
          </ac:spMkLst>
        </pc:spChg>
      </pc:sldChg>
      <pc:sldChg chg="addSp modSp mod modClrScheme chgLayout">
        <pc:chgData name="Fujimoto, Reggie" userId="b061887d-514a-4e79-9087-f1c049c55e53" providerId="ADAL" clId="{2F3303F8-FE87-47FD-B45B-ECEA3E427D2E}" dt="2023-09-25T12:43:59.549" v="149" actId="700"/>
        <pc:sldMkLst>
          <pc:docMk/>
          <pc:sldMk cId="0" sldId="286"/>
        </pc:sldMkLst>
        <pc:spChg chg="add mod ord">
          <ac:chgData name="Fujimoto, Reggie" userId="b061887d-514a-4e79-9087-f1c049c55e53" providerId="ADAL" clId="{2F3303F8-FE87-47FD-B45B-ECEA3E427D2E}" dt="2023-09-25T12:43:59.549" v="149" actId="700"/>
          <ac:spMkLst>
            <pc:docMk/>
            <pc:sldMk cId="0" sldId="286"/>
            <ac:spMk id="2" creationId="{7B21FC23-30B5-4364-81E9-E67F88656D5A}"/>
          </ac:spMkLst>
        </pc:spChg>
        <pc:spChg chg="mod ord">
          <ac:chgData name="Fujimoto, Reggie" userId="b061887d-514a-4e79-9087-f1c049c55e53" providerId="ADAL" clId="{2F3303F8-FE87-47FD-B45B-ECEA3E427D2E}" dt="2023-09-25T12:43:59.549" v="149" actId="700"/>
          <ac:spMkLst>
            <pc:docMk/>
            <pc:sldMk cId="0" sldId="286"/>
            <ac:spMk id="37890" creationId="{A6098AE2-6B67-21B6-F49D-1A435167D394}"/>
          </ac:spMkLst>
        </pc:spChg>
        <pc:spChg chg="mod ord">
          <ac:chgData name="Fujimoto, Reggie" userId="b061887d-514a-4e79-9087-f1c049c55e53" providerId="ADAL" clId="{2F3303F8-FE87-47FD-B45B-ECEA3E427D2E}" dt="2023-09-25T12:43:59.549" v="149" actId="700"/>
          <ac:spMkLst>
            <pc:docMk/>
            <pc:sldMk cId="0" sldId="286"/>
            <ac:spMk id="37891" creationId="{1B6C952D-1A16-6D1A-CEBC-8A991904E01D}"/>
          </ac:spMkLst>
        </pc:spChg>
      </pc:sldChg>
      <pc:sldChg chg="modSp mod modClrScheme chgLayout">
        <pc:chgData name="Fujimoto, Reggie" userId="b061887d-514a-4e79-9087-f1c049c55e53" providerId="ADAL" clId="{2F3303F8-FE87-47FD-B45B-ECEA3E427D2E}" dt="2023-09-25T12:43:59.549" v="149" actId="700"/>
        <pc:sldMkLst>
          <pc:docMk/>
          <pc:sldMk cId="0" sldId="287"/>
        </pc:sldMkLst>
        <pc:spChg chg="mod ord">
          <ac:chgData name="Fujimoto, Reggie" userId="b061887d-514a-4e79-9087-f1c049c55e53" providerId="ADAL" clId="{2F3303F8-FE87-47FD-B45B-ECEA3E427D2E}" dt="2023-09-25T12:43:59.549" v="149" actId="700"/>
          <ac:spMkLst>
            <pc:docMk/>
            <pc:sldMk cId="0" sldId="287"/>
            <ac:spMk id="38914" creationId="{0EBB095F-153C-CAE7-9DC5-CDF00DC3A91C}"/>
          </ac:spMkLst>
        </pc:spChg>
        <pc:spChg chg="mod ord">
          <ac:chgData name="Fujimoto, Reggie" userId="b061887d-514a-4e79-9087-f1c049c55e53" providerId="ADAL" clId="{2F3303F8-FE87-47FD-B45B-ECEA3E427D2E}" dt="2023-09-25T12:43:59.549" v="149" actId="700"/>
          <ac:spMkLst>
            <pc:docMk/>
            <pc:sldMk cId="0" sldId="287"/>
            <ac:spMk id="38915" creationId="{2EA5F67D-D7D2-062E-A66C-190655E5E6EE}"/>
          </ac:spMkLst>
        </pc:spChg>
        <pc:spChg chg="mod ord">
          <ac:chgData name="Fujimoto, Reggie" userId="b061887d-514a-4e79-9087-f1c049c55e53" providerId="ADAL" clId="{2F3303F8-FE87-47FD-B45B-ECEA3E427D2E}" dt="2023-09-25T12:43:59.549" v="149" actId="700"/>
          <ac:spMkLst>
            <pc:docMk/>
            <pc:sldMk cId="0" sldId="287"/>
            <ac:spMk id="38916" creationId="{A95D0AAE-A7D0-120B-61F3-CB2DE8AA1937}"/>
          </ac:spMkLst>
        </pc:spChg>
      </pc:sldChg>
      <pc:sldChg chg="modSp mod modClrScheme chgLayout">
        <pc:chgData name="Fujimoto, Reggie" userId="b061887d-514a-4e79-9087-f1c049c55e53" providerId="ADAL" clId="{2F3303F8-FE87-47FD-B45B-ECEA3E427D2E}" dt="2023-09-25T12:43:59.549" v="149" actId="700"/>
        <pc:sldMkLst>
          <pc:docMk/>
          <pc:sldMk cId="0" sldId="288"/>
        </pc:sldMkLst>
        <pc:spChg chg="mod ord">
          <ac:chgData name="Fujimoto, Reggie" userId="b061887d-514a-4e79-9087-f1c049c55e53" providerId="ADAL" clId="{2F3303F8-FE87-47FD-B45B-ECEA3E427D2E}" dt="2023-09-25T12:43:59.549" v="149" actId="700"/>
          <ac:spMkLst>
            <pc:docMk/>
            <pc:sldMk cId="0" sldId="288"/>
            <ac:spMk id="39938" creationId="{FE0D2B14-362E-D10B-A93B-840EF1FA1380}"/>
          </ac:spMkLst>
        </pc:spChg>
        <pc:spChg chg="mod ord">
          <ac:chgData name="Fujimoto, Reggie" userId="b061887d-514a-4e79-9087-f1c049c55e53" providerId="ADAL" clId="{2F3303F8-FE87-47FD-B45B-ECEA3E427D2E}" dt="2023-09-25T12:43:59.549" v="149" actId="700"/>
          <ac:spMkLst>
            <pc:docMk/>
            <pc:sldMk cId="0" sldId="288"/>
            <ac:spMk id="39939" creationId="{197E2525-DC99-662D-7B2F-F1DDC48EAEF6}"/>
          </ac:spMkLst>
        </pc:spChg>
        <pc:spChg chg="mod ord">
          <ac:chgData name="Fujimoto, Reggie" userId="b061887d-514a-4e79-9087-f1c049c55e53" providerId="ADAL" clId="{2F3303F8-FE87-47FD-B45B-ECEA3E427D2E}" dt="2023-09-25T12:43:59.549" v="149" actId="700"/>
          <ac:spMkLst>
            <pc:docMk/>
            <pc:sldMk cId="0" sldId="288"/>
            <ac:spMk id="39940" creationId="{4C2791C7-51A8-0DA4-BD2E-D0967EEC26E0}"/>
          </ac:spMkLst>
        </pc:spChg>
      </pc:sldChg>
      <pc:sldChg chg="modSp mod modClrScheme chgLayout">
        <pc:chgData name="Fujimoto, Reggie" userId="b061887d-514a-4e79-9087-f1c049c55e53" providerId="ADAL" clId="{2F3303F8-FE87-47FD-B45B-ECEA3E427D2E}" dt="2023-09-25T13:40:35.822" v="341" actId="1076"/>
        <pc:sldMkLst>
          <pc:docMk/>
          <pc:sldMk cId="0" sldId="289"/>
        </pc:sldMkLst>
        <pc:spChg chg="mod ord">
          <ac:chgData name="Fujimoto, Reggie" userId="b061887d-514a-4e79-9087-f1c049c55e53" providerId="ADAL" clId="{2F3303F8-FE87-47FD-B45B-ECEA3E427D2E}" dt="2023-09-25T12:43:59.549" v="149" actId="700"/>
          <ac:spMkLst>
            <pc:docMk/>
            <pc:sldMk cId="0" sldId="289"/>
            <ac:spMk id="40962" creationId="{F37B6A06-2C99-B7C1-CF47-052B29E42BA5}"/>
          </ac:spMkLst>
        </pc:spChg>
        <pc:spChg chg="mod ord">
          <ac:chgData name="Fujimoto, Reggie" userId="b061887d-514a-4e79-9087-f1c049c55e53" providerId="ADAL" clId="{2F3303F8-FE87-47FD-B45B-ECEA3E427D2E}" dt="2023-09-25T12:43:59.549" v="149" actId="700"/>
          <ac:spMkLst>
            <pc:docMk/>
            <pc:sldMk cId="0" sldId="289"/>
            <ac:spMk id="40963" creationId="{14CCE055-F1CC-D1D7-0C2F-0B09067D52D5}"/>
          </ac:spMkLst>
        </pc:spChg>
        <pc:spChg chg="mod ord">
          <ac:chgData name="Fujimoto, Reggie" userId="b061887d-514a-4e79-9087-f1c049c55e53" providerId="ADAL" clId="{2F3303F8-FE87-47FD-B45B-ECEA3E427D2E}" dt="2023-09-25T12:43:59.549" v="149" actId="700"/>
          <ac:spMkLst>
            <pc:docMk/>
            <pc:sldMk cId="0" sldId="289"/>
            <ac:spMk id="40964" creationId="{84E7D7FB-6CB0-F4A3-4014-8E8FCA8EF2BC}"/>
          </ac:spMkLst>
        </pc:spChg>
        <pc:spChg chg="mod">
          <ac:chgData name="Fujimoto, Reggie" userId="b061887d-514a-4e79-9087-f1c049c55e53" providerId="ADAL" clId="{2F3303F8-FE87-47FD-B45B-ECEA3E427D2E}" dt="2023-09-25T13:40:28.805" v="340" actId="1076"/>
          <ac:spMkLst>
            <pc:docMk/>
            <pc:sldMk cId="0" sldId="289"/>
            <ac:spMk id="40965" creationId="{03C51363-1653-7381-A2D4-41ABA8C9881B}"/>
          </ac:spMkLst>
        </pc:spChg>
        <pc:picChg chg="mod">
          <ac:chgData name="Fujimoto, Reggie" userId="b061887d-514a-4e79-9087-f1c049c55e53" providerId="ADAL" clId="{2F3303F8-FE87-47FD-B45B-ECEA3E427D2E}" dt="2023-09-25T13:40:35.822" v="341" actId="1076"/>
          <ac:picMkLst>
            <pc:docMk/>
            <pc:sldMk cId="0" sldId="289"/>
            <ac:picMk id="40966" creationId="{F79A1CBA-9018-CFFF-1F1F-54AD91722B1B}"/>
          </ac:picMkLst>
        </pc:picChg>
      </pc:sldChg>
      <pc:sldChg chg="addSp delSp modSp mod modClrScheme chgLayout">
        <pc:chgData name="Fujimoto, Reggie" userId="b061887d-514a-4e79-9087-f1c049c55e53" providerId="ADAL" clId="{2F3303F8-FE87-47FD-B45B-ECEA3E427D2E}" dt="2023-09-25T13:41:29.643" v="345" actId="21"/>
        <pc:sldMkLst>
          <pc:docMk/>
          <pc:sldMk cId="0" sldId="290"/>
        </pc:sldMkLst>
        <pc:spChg chg="add del mod ord">
          <ac:chgData name="Fujimoto, Reggie" userId="b061887d-514a-4e79-9087-f1c049c55e53" providerId="ADAL" clId="{2F3303F8-FE87-47FD-B45B-ECEA3E427D2E}" dt="2023-09-25T13:41:29.643" v="345" actId="21"/>
          <ac:spMkLst>
            <pc:docMk/>
            <pc:sldMk cId="0" sldId="290"/>
            <ac:spMk id="2" creationId="{F022D4C1-F523-D1BB-98A0-1CAE30AA6119}"/>
          </ac:spMkLst>
        </pc:spChg>
        <pc:spChg chg="mod ord">
          <ac:chgData name="Fujimoto, Reggie" userId="b061887d-514a-4e79-9087-f1c049c55e53" providerId="ADAL" clId="{2F3303F8-FE87-47FD-B45B-ECEA3E427D2E}" dt="2023-09-25T12:43:59.549" v="149" actId="700"/>
          <ac:spMkLst>
            <pc:docMk/>
            <pc:sldMk cId="0" sldId="290"/>
            <ac:spMk id="41986" creationId="{AD26DD79-C325-9EB6-1E59-34EB2572E791}"/>
          </ac:spMkLst>
        </pc:spChg>
        <pc:spChg chg="mod ord">
          <ac:chgData name="Fujimoto, Reggie" userId="b061887d-514a-4e79-9087-f1c049c55e53" providerId="ADAL" clId="{2F3303F8-FE87-47FD-B45B-ECEA3E427D2E}" dt="2023-09-25T12:43:59.549" v="149" actId="700"/>
          <ac:spMkLst>
            <pc:docMk/>
            <pc:sldMk cId="0" sldId="290"/>
            <ac:spMk id="41987" creationId="{12E7DD1A-5E51-B781-23E1-898ACD1E22F9}"/>
          </ac:spMkLst>
        </pc:spChg>
        <pc:spChg chg="add del mod">
          <ac:chgData name="Fujimoto, Reggie" userId="b061887d-514a-4e79-9087-f1c049c55e53" providerId="ADAL" clId="{2F3303F8-FE87-47FD-B45B-ECEA3E427D2E}" dt="2023-09-25T13:41:22.660" v="344" actId="21"/>
          <ac:spMkLst>
            <pc:docMk/>
            <pc:sldMk cId="0" sldId="290"/>
            <ac:spMk id="41988" creationId="{9343D81F-7B73-D3B7-4C8B-A2C71A92D75D}"/>
          </ac:spMkLst>
        </pc:spChg>
      </pc:sldChg>
      <pc:sldChg chg="modSp mod modClrScheme chgLayout">
        <pc:chgData name="Fujimoto, Reggie" userId="b061887d-514a-4e79-9087-f1c049c55e53" providerId="ADAL" clId="{2F3303F8-FE87-47FD-B45B-ECEA3E427D2E}" dt="2023-09-25T12:43:59.549" v="149" actId="700"/>
        <pc:sldMkLst>
          <pc:docMk/>
          <pc:sldMk cId="0" sldId="291"/>
        </pc:sldMkLst>
        <pc:spChg chg="mod ord">
          <ac:chgData name="Fujimoto, Reggie" userId="b061887d-514a-4e79-9087-f1c049c55e53" providerId="ADAL" clId="{2F3303F8-FE87-47FD-B45B-ECEA3E427D2E}" dt="2023-09-25T12:43:59.549" v="149" actId="700"/>
          <ac:spMkLst>
            <pc:docMk/>
            <pc:sldMk cId="0" sldId="291"/>
            <ac:spMk id="44034" creationId="{237750C0-BB81-7109-BE78-12A3237AE372}"/>
          </ac:spMkLst>
        </pc:spChg>
        <pc:spChg chg="mod ord">
          <ac:chgData name="Fujimoto, Reggie" userId="b061887d-514a-4e79-9087-f1c049c55e53" providerId="ADAL" clId="{2F3303F8-FE87-47FD-B45B-ECEA3E427D2E}" dt="2023-09-25T12:43:59.549" v="149" actId="700"/>
          <ac:spMkLst>
            <pc:docMk/>
            <pc:sldMk cId="0" sldId="291"/>
            <ac:spMk id="44035" creationId="{0A8C1E0C-72AF-F5F0-A0C5-121E2FC5586F}"/>
          </ac:spMkLst>
        </pc:spChg>
        <pc:spChg chg="mod ord">
          <ac:chgData name="Fujimoto, Reggie" userId="b061887d-514a-4e79-9087-f1c049c55e53" providerId="ADAL" clId="{2F3303F8-FE87-47FD-B45B-ECEA3E427D2E}" dt="2023-09-25T12:43:59.549" v="149" actId="700"/>
          <ac:spMkLst>
            <pc:docMk/>
            <pc:sldMk cId="0" sldId="291"/>
            <ac:spMk id="44036" creationId="{C0845882-D46E-B6BF-CAE4-E362AEF24586}"/>
          </ac:spMkLst>
        </pc:spChg>
      </pc:sldChg>
      <pc:sldChg chg="modSp mod modClrScheme chgLayout">
        <pc:chgData name="Fujimoto, Reggie" userId="b061887d-514a-4e79-9087-f1c049c55e53" providerId="ADAL" clId="{2F3303F8-FE87-47FD-B45B-ECEA3E427D2E}" dt="2023-09-25T12:43:59.549" v="149" actId="700"/>
        <pc:sldMkLst>
          <pc:docMk/>
          <pc:sldMk cId="0" sldId="292"/>
        </pc:sldMkLst>
        <pc:spChg chg="mod ord">
          <ac:chgData name="Fujimoto, Reggie" userId="b061887d-514a-4e79-9087-f1c049c55e53" providerId="ADAL" clId="{2F3303F8-FE87-47FD-B45B-ECEA3E427D2E}" dt="2023-09-25T12:43:59.549" v="149" actId="700"/>
          <ac:spMkLst>
            <pc:docMk/>
            <pc:sldMk cId="0" sldId="292"/>
            <ac:spMk id="45058" creationId="{53035283-A5A1-16CB-2C9F-588EC4A3489C}"/>
          </ac:spMkLst>
        </pc:spChg>
        <pc:spChg chg="mod ord">
          <ac:chgData name="Fujimoto, Reggie" userId="b061887d-514a-4e79-9087-f1c049c55e53" providerId="ADAL" clId="{2F3303F8-FE87-47FD-B45B-ECEA3E427D2E}" dt="2023-09-25T12:43:59.549" v="149" actId="700"/>
          <ac:spMkLst>
            <pc:docMk/>
            <pc:sldMk cId="0" sldId="292"/>
            <ac:spMk id="45059" creationId="{688BD359-F9BC-FC60-CC56-025449A34D12}"/>
          </ac:spMkLst>
        </pc:spChg>
        <pc:spChg chg="mod ord">
          <ac:chgData name="Fujimoto, Reggie" userId="b061887d-514a-4e79-9087-f1c049c55e53" providerId="ADAL" clId="{2F3303F8-FE87-47FD-B45B-ECEA3E427D2E}" dt="2023-09-25T12:43:59.549" v="149" actId="700"/>
          <ac:spMkLst>
            <pc:docMk/>
            <pc:sldMk cId="0" sldId="292"/>
            <ac:spMk id="45060" creationId="{FBDE0E3A-1559-5C20-5B5D-2B262C6F388E}"/>
          </ac:spMkLst>
        </pc:spChg>
      </pc:sldChg>
      <pc:sldChg chg="modSp mod modClrScheme chgLayout">
        <pc:chgData name="Fujimoto, Reggie" userId="b061887d-514a-4e79-9087-f1c049c55e53" providerId="ADAL" clId="{2F3303F8-FE87-47FD-B45B-ECEA3E427D2E}" dt="2023-09-25T12:43:59.549" v="149" actId="700"/>
        <pc:sldMkLst>
          <pc:docMk/>
          <pc:sldMk cId="0" sldId="293"/>
        </pc:sldMkLst>
        <pc:spChg chg="mod ord">
          <ac:chgData name="Fujimoto, Reggie" userId="b061887d-514a-4e79-9087-f1c049c55e53" providerId="ADAL" clId="{2F3303F8-FE87-47FD-B45B-ECEA3E427D2E}" dt="2023-09-25T12:43:59.549" v="149" actId="700"/>
          <ac:spMkLst>
            <pc:docMk/>
            <pc:sldMk cId="0" sldId="293"/>
            <ac:spMk id="46082" creationId="{2F7529B4-73D6-210C-A25F-84B7070ABD31}"/>
          </ac:spMkLst>
        </pc:spChg>
        <pc:spChg chg="mod ord">
          <ac:chgData name="Fujimoto, Reggie" userId="b061887d-514a-4e79-9087-f1c049c55e53" providerId="ADAL" clId="{2F3303F8-FE87-47FD-B45B-ECEA3E427D2E}" dt="2023-09-25T12:43:59.549" v="149" actId="700"/>
          <ac:spMkLst>
            <pc:docMk/>
            <pc:sldMk cId="0" sldId="293"/>
            <ac:spMk id="46083" creationId="{71E9F88E-0314-F4F2-AA2D-66B36C9D94AB}"/>
          </ac:spMkLst>
        </pc:spChg>
        <pc:spChg chg="mod ord">
          <ac:chgData name="Fujimoto, Reggie" userId="b061887d-514a-4e79-9087-f1c049c55e53" providerId="ADAL" clId="{2F3303F8-FE87-47FD-B45B-ECEA3E427D2E}" dt="2023-09-25T12:43:59.549" v="149" actId="700"/>
          <ac:spMkLst>
            <pc:docMk/>
            <pc:sldMk cId="0" sldId="293"/>
            <ac:spMk id="46084" creationId="{985C2726-B6FA-D198-4D33-B7CBCB864BE2}"/>
          </ac:spMkLst>
        </pc:spChg>
      </pc:sldChg>
      <pc:sldChg chg="modSp mod modClrScheme chgLayout">
        <pc:chgData name="Fujimoto, Reggie" userId="b061887d-514a-4e79-9087-f1c049c55e53" providerId="ADAL" clId="{2F3303F8-FE87-47FD-B45B-ECEA3E427D2E}" dt="2023-09-25T12:43:59.549" v="149" actId="700"/>
        <pc:sldMkLst>
          <pc:docMk/>
          <pc:sldMk cId="0" sldId="294"/>
        </pc:sldMkLst>
        <pc:spChg chg="mod ord">
          <ac:chgData name="Fujimoto, Reggie" userId="b061887d-514a-4e79-9087-f1c049c55e53" providerId="ADAL" clId="{2F3303F8-FE87-47FD-B45B-ECEA3E427D2E}" dt="2023-09-25T12:43:59.549" v="149" actId="700"/>
          <ac:spMkLst>
            <pc:docMk/>
            <pc:sldMk cId="0" sldId="294"/>
            <ac:spMk id="47106" creationId="{B8B5DC8E-6D92-659C-6D5D-B74CE421C73F}"/>
          </ac:spMkLst>
        </pc:spChg>
        <pc:spChg chg="mod ord">
          <ac:chgData name="Fujimoto, Reggie" userId="b061887d-514a-4e79-9087-f1c049c55e53" providerId="ADAL" clId="{2F3303F8-FE87-47FD-B45B-ECEA3E427D2E}" dt="2023-09-25T12:43:59.549" v="149" actId="700"/>
          <ac:spMkLst>
            <pc:docMk/>
            <pc:sldMk cId="0" sldId="294"/>
            <ac:spMk id="47107" creationId="{1601BABA-A7D1-90BB-52C8-F3B450F4834B}"/>
          </ac:spMkLst>
        </pc:spChg>
        <pc:spChg chg="mod ord">
          <ac:chgData name="Fujimoto, Reggie" userId="b061887d-514a-4e79-9087-f1c049c55e53" providerId="ADAL" clId="{2F3303F8-FE87-47FD-B45B-ECEA3E427D2E}" dt="2023-09-25T12:43:59.549" v="149" actId="700"/>
          <ac:spMkLst>
            <pc:docMk/>
            <pc:sldMk cId="0" sldId="294"/>
            <ac:spMk id="47108" creationId="{3D9F740E-D504-B648-9B3B-1AC81144C166}"/>
          </ac:spMkLst>
        </pc:spChg>
      </pc:sldChg>
      <pc:sldChg chg="modSp mod modClrScheme chgLayout">
        <pc:chgData name="Fujimoto, Reggie" userId="b061887d-514a-4e79-9087-f1c049c55e53" providerId="ADAL" clId="{2F3303F8-FE87-47FD-B45B-ECEA3E427D2E}" dt="2023-09-25T12:43:59.549" v="149" actId="700"/>
        <pc:sldMkLst>
          <pc:docMk/>
          <pc:sldMk cId="0" sldId="295"/>
        </pc:sldMkLst>
        <pc:spChg chg="mod ord">
          <ac:chgData name="Fujimoto, Reggie" userId="b061887d-514a-4e79-9087-f1c049c55e53" providerId="ADAL" clId="{2F3303F8-FE87-47FD-B45B-ECEA3E427D2E}" dt="2023-09-25T12:43:59.549" v="149" actId="700"/>
          <ac:spMkLst>
            <pc:docMk/>
            <pc:sldMk cId="0" sldId="295"/>
            <ac:spMk id="48130" creationId="{747C2E5C-8370-EB69-4D10-3C901342F584}"/>
          </ac:spMkLst>
        </pc:spChg>
        <pc:spChg chg="mod ord">
          <ac:chgData name="Fujimoto, Reggie" userId="b061887d-514a-4e79-9087-f1c049c55e53" providerId="ADAL" clId="{2F3303F8-FE87-47FD-B45B-ECEA3E427D2E}" dt="2023-09-25T12:43:59.549" v="149" actId="700"/>
          <ac:spMkLst>
            <pc:docMk/>
            <pc:sldMk cId="0" sldId="295"/>
            <ac:spMk id="48131" creationId="{94284061-135C-ED7D-250B-E9C96B287EE1}"/>
          </ac:spMkLst>
        </pc:spChg>
        <pc:spChg chg="mod ord">
          <ac:chgData name="Fujimoto, Reggie" userId="b061887d-514a-4e79-9087-f1c049c55e53" providerId="ADAL" clId="{2F3303F8-FE87-47FD-B45B-ECEA3E427D2E}" dt="2023-09-25T12:43:59.549" v="149" actId="700"/>
          <ac:spMkLst>
            <pc:docMk/>
            <pc:sldMk cId="0" sldId="295"/>
            <ac:spMk id="48132" creationId="{6ED52CF5-D5EA-59FE-FDB3-157DB0BB8C94}"/>
          </ac:spMkLst>
        </pc:spChg>
      </pc:sldChg>
      <pc:sldChg chg="modSp mod modClrScheme chgLayout">
        <pc:chgData name="Fujimoto, Reggie" userId="b061887d-514a-4e79-9087-f1c049c55e53" providerId="ADAL" clId="{2F3303F8-FE87-47FD-B45B-ECEA3E427D2E}" dt="2023-09-25T12:43:59.549" v="149" actId="700"/>
        <pc:sldMkLst>
          <pc:docMk/>
          <pc:sldMk cId="0" sldId="296"/>
        </pc:sldMkLst>
        <pc:spChg chg="mod ord">
          <ac:chgData name="Fujimoto, Reggie" userId="b061887d-514a-4e79-9087-f1c049c55e53" providerId="ADAL" clId="{2F3303F8-FE87-47FD-B45B-ECEA3E427D2E}" dt="2023-09-25T12:43:59.549" v="149" actId="700"/>
          <ac:spMkLst>
            <pc:docMk/>
            <pc:sldMk cId="0" sldId="296"/>
            <ac:spMk id="49154" creationId="{367EA564-270E-DEE8-FAFC-92E7C7332E87}"/>
          </ac:spMkLst>
        </pc:spChg>
        <pc:spChg chg="mod ord">
          <ac:chgData name="Fujimoto, Reggie" userId="b061887d-514a-4e79-9087-f1c049c55e53" providerId="ADAL" clId="{2F3303F8-FE87-47FD-B45B-ECEA3E427D2E}" dt="2023-09-25T12:43:59.549" v="149" actId="700"/>
          <ac:spMkLst>
            <pc:docMk/>
            <pc:sldMk cId="0" sldId="296"/>
            <ac:spMk id="49155" creationId="{59CC54E7-18C9-A883-8106-FE19C708B672}"/>
          </ac:spMkLst>
        </pc:spChg>
        <pc:spChg chg="mod ord">
          <ac:chgData name="Fujimoto, Reggie" userId="b061887d-514a-4e79-9087-f1c049c55e53" providerId="ADAL" clId="{2F3303F8-FE87-47FD-B45B-ECEA3E427D2E}" dt="2023-09-25T12:43:59.549" v="149" actId="700"/>
          <ac:spMkLst>
            <pc:docMk/>
            <pc:sldMk cId="0" sldId="296"/>
            <ac:spMk id="49156" creationId="{99438E85-815D-79F2-05D1-22DCFCADF95D}"/>
          </ac:spMkLst>
        </pc:spChg>
      </pc:sldChg>
      <pc:sldChg chg="addSp modSp mod modClrScheme chgLayout">
        <pc:chgData name="Fujimoto, Reggie" userId="b061887d-514a-4e79-9087-f1c049c55e53" providerId="ADAL" clId="{2F3303F8-FE87-47FD-B45B-ECEA3E427D2E}" dt="2023-09-25T12:43:59.549" v="149" actId="700"/>
        <pc:sldMkLst>
          <pc:docMk/>
          <pc:sldMk cId="0" sldId="297"/>
        </pc:sldMkLst>
        <pc:spChg chg="add mod ord">
          <ac:chgData name="Fujimoto, Reggie" userId="b061887d-514a-4e79-9087-f1c049c55e53" providerId="ADAL" clId="{2F3303F8-FE87-47FD-B45B-ECEA3E427D2E}" dt="2023-09-25T12:43:59.549" v="149" actId="700"/>
          <ac:spMkLst>
            <pc:docMk/>
            <pc:sldMk cId="0" sldId="297"/>
            <ac:spMk id="2" creationId="{B2CC2F79-FE41-ED07-1621-5609171F8076}"/>
          </ac:spMkLst>
        </pc:spChg>
        <pc:spChg chg="mod ord">
          <ac:chgData name="Fujimoto, Reggie" userId="b061887d-514a-4e79-9087-f1c049c55e53" providerId="ADAL" clId="{2F3303F8-FE87-47FD-B45B-ECEA3E427D2E}" dt="2023-09-25T12:43:59.549" v="149" actId="700"/>
          <ac:spMkLst>
            <pc:docMk/>
            <pc:sldMk cId="0" sldId="297"/>
            <ac:spMk id="50178" creationId="{206B8A0A-9189-231E-1F00-E55F319AF17E}"/>
          </ac:spMkLst>
        </pc:spChg>
        <pc:spChg chg="mod ord">
          <ac:chgData name="Fujimoto, Reggie" userId="b061887d-514a-4e79-9087-f1c049c55e53" providerId="ADAL" clId="{2F3303F8-FE87-47FD-B45B-ECEA3E427D2E}" dt="2023-09-25T12:43:59.549" v="149" actId="700"/>
          <ac:spMkLst>
            <pc:docMk/>
            <pc:sldMk cId="0" sldId="297"/>
            <ac:spMk id="50179" creationId="{78D6CC03-704E-3077-A962-D45608A69D9D}"/>
          </ac:spMkLst>
        </pc:spChg>
      </pc:sldChg>
      <pc:sldChg chg="modSp mod modClrScheme chgLayout">
        <pc:chgData name="Fujimoto, Reggie" userId="b061887d-514a-4e79-9087-f1c049c55e53" providerId="ADAL" clId="{2F3303F8-FE87-47FD-B45B-ECEA3E427D2E}" dt="2023-09-25T12:43:59.549" v="149" actId="700"/>
        <pc:sldMkLst>
          <pc:docMk/>
          <pc:sldMk cId="0" sldId="298"/>
        </pc:sldMkLst>
        <pc:spChg chg="mod ord">
          <ac:chgData name="Fujimoto, Reggie" userId="b061887d-514a-4e79-9087-f1c049c55e53" providerId="ADAL" clId="{2F3303F8-FE87-47FD-B45B-ECEA3E427D2E}" dt="2023-09-25T12:43:59.549" v="149" actId="700"/>
          <ac:spMkLst>
            <pc:docMk/>
            <pc:sldMk cId="0" sldId="298"/>
            <ac:spMk id="51202" creationId="{45C24968-F2AD-4026-4F60-939A5C8FBE2C}"/>
          </ac:spMkLst>
        </pc:spChg>
        <pc:spChg chg="mod ord">
          <ac:chgData name="Fujimoto, Reggie" userId="b061887d-514a-4e79-9087-f1c049c55e53" providerId="ADAL" clId="{2F3303F8-FE87-47FD-B45B-ECEA3E427D2E}" dt="2023-09-25T12:43:59.549" v="149" actId="700"/>
          <ac:spMkLst>
            <pc:docMk/>
            <pc:sldMk cId="0" sldId="298"/>
            <ac:spMk id="51203" creationId="{50B4B4B2-583C-F79B-5CFD-48CD31EEEAA6}"/>
          </ac:spMkLst>
        </pc:spChg>
        <pc:spChg chg="mod ord">
          <ac:chgData name="Fujimoto, Reggie" userId="b061887d-514a-4e79-9087-f1c049c55e53" providerId="ADAL" clId="{2F3303F8-FE87-47FD-B45B-ECEA3E427D2E}" dt="2023-09-25T12:43:59.549" v="149" actId="700"/>
          <ac:spMkLst>
            <pc:docMk/>
            <pc:sldMk cId="0" sldId="298"/>
            <ac:spMk id="51204" creationId="{7C396DDC-DE0E-E125-8F61-87E3503BA68C}"/>
          </ac:spMkLst>
        </pc:spChg>
      </pc:sldChg>
      <pc:sldChg chg="del">
        <pc:chgData name="Fujimoto, Reggie" userId="b061887d-514a-4e79-9087-f1c049c55e53" providerId="ADAL" clId="{2F3303F8-FE87-47FD-B45B-ECEA3E427D2E}" dt="2023-09-25T13:33:56.239" v="333" actId="2696"/>
        <pc:sldMkLst>
          <pc:docMk/>
          <pc:sldMk cId="389502507" sldId="301"/>
        </pc:sldMkLst>
      </pc:sldChg>
      <pc:sldChg chg="modSp mod modClrScheme chgLayout">
        <pc:chgData name="Fujimoto, Reggie" userId="b061887d-514a-4e79-9087-f1c049c55e53" providerId="ADAL" clId="{2F3303F8-FE87-47FD-B45B-ECEA3E427D2E}" dt="2023-09-25T13:54:40.029" v="427" actId="255"/>
        <pc:sldMkLst>
          <pc:docMk/>
          <pc:sldMk cId="0" sldId="313"/>
        </pc:sldMkLst>
        <pc:spChg chg="mod ord">
          <ac:chgData name="Fujimoto, Reggie" userId="b061887d-514a-4e79-9087-f1c049c55e53" providerId="ADAL" clId="{2F3303F8-FE87-47FD-B45B-ECEA3E427D2E}" dt="2023-09-25T12:43:59.549" v="149" actId="700"/>
          <ac:spMkLst>
            <pc:docMk/>
            <pc:sldMk cId="0" sldId="313"/>
            <ac:spMk id="103426" creationId="{84A19F64-A491-2D11-547B-671A385035FB}"/>
          </ac:spMkLst>
        </pc:spChg>
        <pc:spChg chg="mod ord">
          <ac:chgData name="Fujimoto, Reggie" userId="b061887d-514a-4e79-9087-f1c049c55e53" providerId="ADAL" clId="{2F3303F8-FE87-47FD-B45B-ECEA3E427D2E}" dt="2023-09-25T13:54:40.029" v="427" actId="255"/>
          <ac:spMkLst>
            <pc:docMk/>
            <pc:sldMk cId="0" sldId="313"/>
            <ac:spMk id="103427" creationId="{A0FC761F-0EBD-5BDD-230B-27CB13321FF4}"/>
          </ac:spMkLst>
        </pc:spChg>
        <pc:spChg chg="mod ord">
          <ac:chgData name="Fujimoto, Reggie" userId="b061887d-514a-4e79-9087-f1c049c55e53" providerId="ADAL" clId="{2F3303F8-FE87-47FD-B45B-ECEA3E427D2E}" dt="2023-09-25T12:43:59.549" v="149" actId="700"/>
          <ac:spMkLst>
            <pc:docMk/>
            <pc:sldMk cId="0" sldId="313"/>
            <ac:spMk id="103428" creationId="{69076023-63D3-0781-0820-A180F7245E3C}"/>
          </ac:spMkLst>
        </pc:spChg>
      </pc:sldChg>
      <pc:sldChg chg="modSp mod modClrScheme chgLayout">
        <pc:chgData name="Fujimoto, Reggie" userId="b061887d-514a-4e79-9087-f1c049c55e53" providerId="ADAL" clId="{2F3303F8-FE87-47FD-B45B-ECEA3E427D2E}" dt="2023-09-25T12:43:59.549" v="149" actId="700"/>
        <pc:sldMkLst>
          <pc:docMk/>
          <pc:sldMk cId="0" sldId="314"/>
        </pc:sldMkLst>
        <pc:spChg chg="mod ord">
          <ac:chgData name="Fujimoto, Reggie" userId="b061887d-514a-4e79-9087-f1c049c55e53" providerId="ADAL" clId="{2F3303F8-FE87-47FD-B45B-ECEA3E427D2E}" dt="2023-09-25T12:43:59.549" v="149" actId="700"/>
          <ac:spMkLst>
            <pc:docMk/>
            <pc:sldMk cId="0" sldId="314"/>
            <ac:spMk id="105474" creationId="{CA71F196-91FE-8A1B-430B-F5EF58E63274}"/>
          </ac:spMkLst>
        </pc:spChg>
        <pc:spChg chg="mod ord">
          <ac:chgData name="Fujimoto, Reggie" userId="b061887d-514a-4e79-9087-f1c049c55e53" providerId="ADAL" clId="{2F3303F8-FE87-47FD-B45B-ECEA3E427D2E}" dt="2023-09-25T12:43:59.549" v="149" actId="700"/>
          <ac:spMkLst>
            <pc:docMk/>
            <pc:sldMk cId="0" sldId="314"/>
            <ac:spMk id="105475" creationId="{AFBC89E7-10D3-3012-F013-69BD4DE78638}"/>
          </ac:spMkLst>
        </pc:spChg>
        <pc:spChg chg="mod ord">
          <ac:chgData name="Fujimoto, Reggie" userId="b061887d-514a-4e79-9087-f1c049c55e53" providerId="ADAL" clId="{2F3303F8-FE87-47FD-B45B-ECEA3E427D2E}" dt="2023-09-25T12:43:59.549" v="149" actId="700"/>
          <ac:spMkLst>
            <pc:docMk/>
            <pc:sldMk cId="0" sldId="314"/>
            <ac:spMk id="105476" creationId="{DB95EC1C-CD80-98E1-2F5F-6B539C1FD092}"/>
          </ac:spMkLst>
        </pc:spChg>
      </pc:sldChg>
      <pc:sldChg chg="addSp modSp mod modClrScheme chgLayout">
        <pc:chgData name="Fujimoto, Reggie" userId="b061887d-514a-4e79-9087-f1c049c55e53" providerId="ADAL" clId="{2F3303F8-FE87-47FD-B45B-ECEA3E427D2E}" dt="2023-09-25T13:07:25.275" v="185" actId="12"/>
        <pc:sldMkLst>
          <pc:docMk/>
          <pc:sldMk cId="0" sldId="315"/>
        </pc:sldMkLst>
        <pc:spChg chg="add mod ord">
          <ac:chgData name="Fujimoto, Reggie" userId="b061887d-514a-4e79-9087-f1c049c55e53" providerId="ADAL" clId="{2F3303F8-FE87-47FD-B45B-ECEA3E427D2E}" dt="2023-09-25T12:43:59.549" v="149" actId="700"/>
          <ac:spMkLst>
            <pc:docMk/>
            <pc:sldMk cId="0" sldId="315"/>
            <ac:spMk id="2" creationId="{DDCE6B80-B611-ACB5-6E7B-D1AA752E6738}"/>
          </ac:spMkLst>
        </pc:spChg>
        <pc:spChg chg="mod ord">
          <ac:chgData name="Fujimoto, Reggie" userId="b061887d-514a-4e79-9087-f1c049c55e53" providerId="ADAL" clId="{2F3303F8-FE87-47FD-B45B-ECEA3E427D2E}" dt="2023-09-25T12:43:59.549" v="149" actId="700"/>
          <ac:spMkLst>
            <pc:docMk/>
            <pc:sldMk cId="0" sldId="315"/>
            <ac:spMk id="54274" creationId="{D8A085C6-1123-C474-C2BC-1B1A16DA58D2}"/>
          </ac:spMkLst>
        </pc:spChg>
        <pc:spChg chg="mod ord">
          <ac:chgData name="Fujimoto, Reggie" userId="b061887d-514a-4e79-9087-f1c049c55e53" providerId="ADAL" clId="{2F3303F8-FE87-47FD-B45B-ECEA3E427D2E}" dt="2023-09-25T12:43:59.549" v="149" actId="700"/>
          <ac:spMkLst>
            <pc:docMk/>
            <pc:sldMk cId="0" sldId="315"/>
            <ac:spMk id="54275" creationId="{F9712D53-8353-0C7B-F4CF-E094DB14318C}"/>
          </ac:spMkLst>
        </pc:spChg>
        <pc:spChg chg="mod">
          <ac:chgData name="Fujimoto, Reggie" userId="b061887d-514a-4e79-9087-f1c049c55e53" providerId="ADAL" clId="{2F3303F8-FE87-47FD-B45B-ECEA3E427D2E}" dt="2023-09-25T13:07:25.275" v="185" actId="12"/>
          <ac:spMkLst>
            <pc:docMk/>
            <pc:sldMk cId="0" sldId="315"/>
            <ac:spMk id="54277" creationId="{F56F01C4-C0AB-C2A2-8393-18ED2610B5A9}"/>
          </ac:spMkLst>
        </pc:spChg>
      </pc:sldChg>
      <pc:sldChg chg="addSp delSp modSp mod modClrScheme chgLayout">
        <pc:chgData name="Fujimoto, Reggie" userId="b061887d-514a-4e79-9087-f1c049c55e53" providerId="ADAL" clId="{2F3303F8-FE87-47FD-B45B-ECEA3E427D2E}" dt="2023-09-25T13:08:50.293" v="194" actId="14100"/>
        <pc:sldMkLst>
          <pc:docMk/>
          <pc:sldMk cId="0" sldId="316"/>
        </pc:sldMkLst>
        <pc:spChg chg="add del mod ord">
          <ac:chgData name="Fujimoto, Reggie" userId="b061887d-514a-4e79-9087-f1c049c55e53" providerId="ADAL" clId="{2F3303F8-FE87-47FD-B45B-ECEA3E427D2E}" dt="2023-09-25T13:08:19.688" v="189" actId="21"/>
          <ac:spMkLst>
            <pc:docMk/>
            <pc:sldMk cId="0" sldId="316"/>
            <ac:spMk id="2" creationId="{A60C1052-0C48-A3D0-5B83-8CDE01B8AE67}"/>
          </ac:spMkLst>
        </pc:spChg>
        <pc:spChg chg="mod ord">
          <ac:chgData name="Fujimoto, Reggie" userId="b061887d-514a-4e79-9087-f1c049c55e53" providerId="ADAL" clId="{2F3303F8-FE87-47FD-B45B-ECEA3E427D2E}" dt="2023-09-25T12:43:59.549" v="149" actId="700"/>
          <ac:spMkLst>
            <pc:docMk/>
            <pc:sldMk cId="0" sldId="316"/>
            <ac:spMk id="55298" creationId="{0C02440D-E3B0-8A3D-72C7-7F1201B5D2F0}"/>
          </ac:spMkLst>
        </pc:spChg>
        <pc:spChg chg="mod ord">
          <ac:chgData name="Fujimoto, Reggie" userId="b061887d-514a-4e79-9087-f1c049c55e53" providerId="ADAL" clId="{2F3303F8-FE87-47FD-B45B-ECEA3E427D2E}" dt="2023-09-25T12:43:59.549" v="149" actId="700"/>
          <ac:spMkLst>
            <pc:docMk/>
            <pc:sldMk cId="0" sldId="316"/>
            <ac:spMk id="55299" creationId="{7F3D1F88-3428-2CDE-A628-9F223C0573DB}"/>
          </ac:spMkLst>
        </pc:spChg>
        <pc:spChg chg="mod">
          <ac:chgData name="Fujimoto, Reggie" userId="b061887d-514a-4e79-9087-f1c049c55e53" providerId="ADAL" clId="{2F3303F8-FE87-47FD-B45B-ECEA3E427D2E}" dt="2023-09-25T13:08:50.293" v="194" actId="14100"/>
          <ac:spMkLst>
            <pc:docMk/>
            <pc:sldMk cId="0" sldId="316"/>
            <ac:spMk id="55300" creationId="{1B7BDCA1-4786-570E-6DC5-517D23C42188}"/>
          </ac:spMkLst>
        </pc:spChg>
      </pc:sldChg>
      <pc:sldChg chg="modSp mod modClrScheme chgLayout">
        <pc:chgData name="Fujimoto, Reggie" userId="b061887d-514a-4e79-9087-f1c049c55e53" providerId="ADAL" clId="{2F3303F8-FE87-47FD-B45B-ECEA3E427D2E}" dt="2023-09-25T12:43:59.549" v="149" actId="700"/>
        <pc:sldMkLst>
          <pc:docMk/>
          <pc:sldMk cId="0" sldId="317"/>
        </pc:sldMkLst>
        <pc:spChg chg="mod ord">
          <ac:chgData name="Fujimoto, Reggie" userId="b061887d-514a-4e79-9087-f1c049c55e53" providerId="ADAL" clId="{2F3303F8-FE87-47FD-B45B-ECEA3E427D2E}" dt="2023-09-25T12:43:59.549" v="149" actId="700"/>
          <ac:spMkLst>
            <pc:docMk/>
            <pc:sldMk cId="0" sldId="317"/>
            <ac:spMk id="56322" creationId="{69E977F9-4671-4EBB-4770-412EC0D9AA31}"/>
          </ac:spMkLst>
        </pc:spChg>
        <pc:spChg chg="mod ord">
          <ac:chgData name="Fujimoto, Reggie" userId="b061887d-514a-4e79-9087-f1c049c55e53" providerId="ADAL" clId="{2F3303F8-FE87-47FD-B45B-ECEA3E427D2E}" dt="2023-09-25T12:43:59.549" v="149" actId="700"/>
          <ac:spMkLst>
            <pc:docMk/>
            <pc:sldMk cId="0" sldId="317"/>
            <ac:spMk id="56323" creationId="{CCDC3BCA-36EA-5B67-C154-10BF262FCA30}"/>
          </ac:spMkLst>
        </pc:spChg>
        <pc:spChg chg="mod ord">
          <ac:chgData name="Fujimoto, Reggie" userId="b061887d-514a-4e79-9087-f1c049c55e53" providerId="ADAL" clId="{2F3303F8-FE87-47FD-B45B-ECEA3E427D2E}" dt="2023-09-25T12:43:59.549" v="149" actId="700"/>
          <ac:spMkLst>
            <pc:docMk/>
            <pc:sldMk cId="0" sldId="317"/>
            <ac:spMk id="56324" creationId="{8D6DE137-6E45-7A25-33A5-F950826BE650}"/>
          </ac:spMkLst>
        </pc:spChg>
      </pc:sldChg>
      <pc:sldChg chg="modSp mod modClrScheme chgLayout">
        <pc:chgData name="Fujimoto, Reggie" userId="b061887d-514a-4e79-9087-f1c049c55e53" providerId="ADAL" clId="{2F3303F8-FE87-47FD-B45B-ECEA3E427D2E}" dt="2023-09-25T13:09:24.003" v="195" actId="255"/>
        <pc:sldMkLst>
          <pc:docMk/>
          <pc:sldMk cId="0" sldId="318"/>
        </pc:sldMkLst>
        <pc:spChg chg="mod ord">
          <ac:chgData name="Fujimoto, Reggie" userId="b061887d-514a-4e79-9087-f1c049c55e53" providerId="ADAL" clId="{2F3303F8-FE87-47FD-B45B-ECEA3E427D2E}" dt="2023-09-25T12:43:59.549" v="149" actId="700"/>
          <ac:spMkLst>
            <pc:docMk/>
            <pc:sldMk cId="0" sldId="318"/>
            <ac:spMk id="57346" creationId="{F03ED501-647A-5A76-5CBD-0086DE4BE5AD}"/>
          </ac:spMkLst>
        </pc:spChg>
        <pc:spChg chg="mod ord">
          <ac:chgData name="Fujimoto, Reggie" userId="b061887d-514a-4e79-9087-f1c049c55e53" providerId="ADAL" clId="{2F3303F8-FE87-47FD-B45B-ECEA3E427D2E}" dt="2023-09-25T13:09:24.003" v="195" actId="255"/>
          <ac:spMkLst>
            <pc:docMk/>
            <pc:sldMk cId="0" sldId="318"/>
            <ac:spMk id="57347" creationId="{A683AA98-CD67-8262-97A5-E6DCC71653F5}"/>
          </ac:spMkLst>
        </pc:spChg>
        <pc:spChg chg="mod ord">
          <ac:chgData name="Fujimoto, Reggie" userId="b061887d-514a-4e79-9087-f1c049c55e53" providerId="ADAL" clId="{2F3303F8-FE87-47FD-B45B-ECEA3E427D2E}" dt="2023-09-25T12:43:59.549" v="149" actId="700"/>
          <ac:spMkLst>
            <pc:docMk/>
            <pc:sldMk cId="0" sldId="318"/>
            <ac:spMk id="57348" creationId="{1341ED01-DCEA-215F-33F5-4BDDC7C4C045}"/>
          </ac:spMkLst>
        </pc:spChg>
      </pc:sldChg>
      <pc:sldChg chg="modSp mod modClrScheme chgLayout">
        <pc:chgData name="Fujimoto, Reggie" userId="b061887d-514a-4e79-9087-f1c049c55e53" providerId="ADAL" clId="{2F3303F8-FE87-47FD-B45B-ECEA3E427D2E}" dt="2023-09-25T13:09:49.096" v="196" actId="255"/>
        <pc:sldMkLst>
          <pc:docMk/>
          <pc:sldMk cId="0" sldId="319"/>
        </pc:sldMkLst>
        <pc:spChg chg="mod ord">
          <ac:chgData name="Fujimoto, Reggie" userId="b061887d-514a-4e79-9087-f1c049c55e53" providerId="ADAL" clId="{2F3303F8-FE87-47FD-B45B-ECEA3E427D2E}" dt="2023-09-25T12:43:59.549" v="149" actId="700"/>
          <ac:spMkLst>
            <pc:docMk/>
            <pc:sldMk cId="0" sldId="319"/>
            <ac:spMk id="58370" creationId="{82EDD949-B585-4E03-49CE-0670E480EDAD}"/>
          </ac:spMkLst>
        </pc:spChg>
        <pc:spChg chg="mod ord">
          <ac:chgData name="Fujimoto, Reggie" userId="b061887d-514a-4e79-9087-f1c049c55e53" providerId="ADAL" clId="{2F3303F8-FE87-47FD-B45B-ECEA3E427D2E}" dt="2023-09-25T13:09:49.096" v="196" actId="255"/>
          <ac:spMkLst>
            <pc:docMk/>
            <pc:sldMk cId="0" sldId="319"/>
            <ac:spMk id="58371" creationId="{D2556EC9-7A03-6184-AA6A-BC5C631BC935}"/>
          </ac:spMkLst>
        </pc:spChg>
        <pc:spChg chg="mod ord">
          <ac:chgData name="Fujimoto, Reggie" userId="b061887d-514a-4e79-9087-f1c049c55e53" providerId="ADAL" clId="{2F3303F8-FE87-47FD-B45B-ECEA3E427D2E}" dt="2023-09-25T12:43:59.549" v="149" actId="700"/>
          <ac:spMkLst>
            <pc:docMk/>
            <pc:sldMk cId="0" sldId="319"/>
            <ac:spMk id="58372" creationId="{4E7EC836-3CE4-C9B0-B22F-0F576D723D2A}"/>
          </ac:spMkLst>
        </pc:spChg>
      </pc:sldChg>
      <pc:sldChg chg="modSp mod modClrScheme chgLayout">
        <pc:chgData name="Fujimoto, Reggie" userId="b061887d-514a-4e79-9087-f1c049c55e53" providerId="ADAL" clId="{2F3303F8-FE87-47FD-B45B-ECEA3E427D2E}" dt="2023-09-25T12:43:59.549" v="149" actId="700"/>
        <pc:sldMkLst>
          <pc:docMk/>
          <pc:sldMk cId="0" sldId="320"/>
        </pc:sldMkLst>
        <pc:spChg chg="mod ord">
          <ac:chgData name="Fujimoto, Reggie" userId="b061887d-514a-4e79-9087-f1c049c55e53" providerId="ADAL" clId="{2F3303F8-FE87-47FD-B45B-ECEA3E427D2E}" dt="2023-09-25T12:43:59.549" v="149" actId="700"/>
          <ac:spMkLst>
            <pc:docMk/>
            <pc:sldMk cId="0" sldId="320"/>
            <ac:spMk id="59394" creationId="{E34ABB7D-0CCE-E99A-C96F-D09115236603}"/>
          </ac:spMkLst>
        </pc:spChg>
        <pc:spChg chg="mod ord">
          <ac:chgData name="Fujimoto, Reggie" userId="b061887d-514a-4e79-9087-f1c049c55e53" providerId="ADAL" clId="{2F3303F8-FE87-47FD-B45B-ECEA3E427D2E}" dt="2023-09-25T12:43:59.549" v="149" actId="700"/>
          <ac:spMkLst>
            <pc:docMk/>
            <pc:sldMk cId="0" sldId="320"/>
            <ac:spMk id="59395" creationId="{5D45D144-3DB1-3994-9831-0C8079717AD3}"/>
          </ac:spMkLst>
        </pc:spChg>
        <pc:spChg chg="mod ord">
          <ac:chgData name="Fujimoto, Reggie" userId="b061887d-514a-4e79-9087-f1c049c55e53" providerId="ADAL" clId="{2F3303F8-FE87-47FD-B45B-ECEA3E427D2E}" dt="2023-09-25T12:43:59.549" v="149" actId="700"/>
          <ac:spMkLst>
            <pc:docMk/>
            <pc:sldMk cId="0" sldId="320"/>
            <ac:spMk id="59396" creationId="{608D8BDB-EF87-48EF-7A3F-DB14B83D7ADD}"/>
          </ac:spMkLst>
        </pc:spChg>
      </pc:sldChg>
      <pc:sldChg chg="modSp mod modClrScheme chgLayout">
        <pc:chgData name="Fujimoto, Reggie" userId="b061887d-514a-4e79-9087-f1c049c55e53" providerId="ADAL" clId="{2F3303F8-FE87-47FD-B45B-ECEA3E427D2E}" dt="2023-09-25T12:43:59.549" v="149" actId="700"/>
        <pc:sldMkLst>
          <pc:docMk/>
          <pc:sldMk cId="0" sldId="321"/>
        </pc:sldMkLst>
        <pc:spChg chg="mod ord">
          <ac:chgData name="Fujimoto, Reggie" userId="b061887d-514a-4e79-9087-f1c049c55e53" providerId="ADAL" clId="{2F3303F8-FE87-47FD-B45B-ECEA3E427D2E}" dt="2023-09-25T12:43:59.549" v="149" actId="700"/>
          <ac:spMkLst>
            <pc:docMk/>
            <pc:sldMk cId="0" sldId="321"/>
            <ac:spMk id="60418" creationId="{474A8DF6-A69E-0C99-6597-FB613DDA96EF}"/>
          </ac:spMkLst>
        </pc:spChg>
        <pc:spChg chg="mod ord">
          <ac:chgData name="Fujimoto, Reggie" userId="b061887d-514a-4e79-9087-f1c049c55e53" providerId="ADAL" clId="{2F3303F8-FE87-47FD-B45B-ECEA3E427D2E}" dt="2023-09-25T12:43:59.549" v="149" actId="700"/>
          <ac:spMkLst>
            <pc:docMk/>
            <pc:sldMk cId="0" sldId="321"/>
            <ac:spMk id="60419" creationId="{DDBCF863-149A-454F-40FC-E75DA3582BDF}"/>
          </ac:spMkLst>
        </pc:spChg>
        <pc:spChg chg="mod ord">
          <ac:chgData name="Fujimoto, Reggie" userId="b061887d-514a-4e79-9087-f1c049c55e53" providerId="ADAL" clId="{2F3303F8-FE87-47FD-B45B-ECEA3E427D2E}" dt="2023-09-25T12:43:59.549" v="149" actId="700"/>
          <ac:spMkLst>
            <pc:docMk/>
            <pc:sldMk cId="0" sldId="321"/>
            <ac:spMk id="60420" creationId="{E696B11D-802A-0A73-4BC3-2394BEC10E9D}"/>
          </ac:spMkLst>
        </pc:spChg>
      </pc:sldChg>
      <pc:sldChg chg="modSp mod modClrScheme chgLayout">
        <pc:chgData name="Fujimoto, Reggie" userId="b061887d-514a-4e79-9087-f1c049c55e53" providerId="ADAL" clId="{2F3303F8-FE87-47FD-B45B-ECEA3E427D2E}" dt="2023-09-25T12:43:59.549" v="149" actId="700"/>
        <pc:sldMkLst>
          <pc:docMk/>
          <pc:sldMk cId="0" sldId="322"/>
        </pc:sldMkLst>
        <pc:spChg chg="mod ord">
          <ac:chgData name="Fujimoto, Reggie" userId="b061887d-514a-4e79-9087-f1c049c55e53" providerId="ADAL" clId="{2F3303F8-FE87-47FD-B45B-ECEA3E427D2E}" dt="2023-09-25T12:43:59.549" v="149" actId="700"/>
          <ac:spMkLst>
            <pc:docMk/>
            <pc:sldMk cId="0" sldId="322"/>
            <ac:spMk id="61442" creationId="{A572ABAF-D6C4-0159-776C-F0BBBE905507}"/>
          </ac:spMkLst>
        </pc:spChg>
        <pc:spChg chg="mod ord">
          <ac:chgData name="Fujimoto, Reggie" userId="b061887d-514a-4e79-9087-f1c049c55e53" providerId="ADAL" clId="{2F3303F8-FE87-47FD-B45B-ECEA3E427D2E}" dt="2023-09-25T12:43:59.549" v="149" actId="700"/>
          <ac:spMkLst>
            <pc:docMk/>
            <pc:sldMk cId="0" sldId="322"/>
            <ac:spMk id="61443" creationId="{BCFEBE1E-2E1D-9714-2978-3ACA9CE75E26}"/>
          </ac:spMkLst>
        </pc:spChg>
        <pc:spChg chg="mod ord">
          <ac:chgData name="Fujimoto, Reggie" userId="b061887d-514a-4e79-9087-f1c049c55e53" providerId="ADAL" clId="{2F3303F8-FE87-47FD-B45B-ECEA3E427D2E}" dt="2023-09-25T12:43:59.549" v="149" actId="700"/>
          <ac:spMkLst>
            <pc:docMk/>
            <pc:sldMk cId="0" sldId="322"/>
            <ac:spMk id="61444" creationId="{4F588F70-2678-4D89-9330-F2BD0E5E0608}"/>
          </ac:spMkLst>
        </pc:spChg>
      </pc:sldChg>
      <pc:sldChg chg="modSp mod modClrScheme chgLayout">
        <pc:chgData name="Fujimoto, Reggie" userId="b061887d-514a-4e79-9087-f1c049c55e53" providerId="ADAL" clId="{2F3303F8-FE87-47FD-B45B-ECEA3E427D2E}" dt="2023-09-25T12:43:59.549" v="149" actId="700"/>
        <pc:sldMkLst>
          <pc:docMk/>
          <pc:sldMk cId="0" sldId="323"/>
        </pc:sldMkLst>
        <pc:spChg chg="mod ord">
          <ac:chgData name="Fujimoto, Reggie" userId="b061887d-514a-4e79-9087-f1c049c55e53" providerId="ADAL" clId="{2F3303F8-FE87-47FD-B45B-ECEA3E427D2E}" dt="2023-09-25T12:43:59.549" v="149" actId="700"/>
          <ac:spMkLst>
            <pc:docMk/>
            <pc:sldMk cId="0" sldId="323"/>
            <ac:spMk id="62466" creationId="{32EFA2CE-588A-79A2-B703-027D17B11BAE}"/>
          </ac:spMkLst>
        </pc:spChg>
        <pc:spChg chg="mod ord">
          <ac:chgData name="Fujimoto, Reggie" userId="b061887d-514a-4e79-9087-f1c049c55e53" providerId="ADAL" clId="{2F3303F8-FE87-47FD-B45B-ECEA3E427D2E}" dt="2023-09-25T12:43:59.549" v="149" actId="700"/>
          <ac:spMkLst>
            <pc:docMk/>
            <pc:sldMk cId="0" sldId="323"/>
            <ac:spMk id="62467" creationId="{610ED3B4-5426-9787-966E-1F17001AAB0C}"/>
          </ac:spMkLst>
        </pc:spChg>
        <pc:spChg chg="mod ord">
          <ac:chgData name="Fujimoto, Reggie" userId="b061887d-514a-4e79-9087-f1c049c55e53" providerId="ADAL" clId="{2F3303F8-FE87-47FD-B45B-ECEA3E427D2E}" dt="2023-09-25T12:43:59.549" v="149" actId="700"/>
          <ac:spMkLst>
            <pc:docMk/>
            <pc:sldMk cId="0" sldId="323"/>
            <ac:spMk id="62468" creationId="{74607BD8-8CAF-1CA7-12E7-44DAFB509E00}"/>
          </ac:spMkLst>
        </pc:spChg>
      </pc:sldChg>
      <pc:sldChg chg="modSp mod modClrScheme chgLayout">
        <pc:chgData name="Fujimoto, Reggie" userId="b061887d-514a-4e79-9087-f1c049c55e53" providerId="ADAL" clId="{2F3303F8-FE87-47FD-B45B-ECEA3E427D2E}" dt="2023-09-25T13:10:21.280" v="197" actId="255"/>
        <pc:sldMkLst>
          <pc:docMk/>
          <pc:sldMk cId="0" sldId="324"/>
        </pc:sldMkLst>
        <pc:spChg chg="mod ord">
          <ac:chgData name="Fujimoto, Reggie" userId="b061887d-514a-4e79-9087-f1c049c55e53" providerId="ADAL" clId="{2F3303F8-FE87-47FD-B45B-ECEA3E427D2E}" dt="2023-09-25T12:43:59.549" v="149" actId="700"/>
          <ac:spMkLst>
            <pc:docMk/>
            <pc:sldMk cId="0" sldId="324"/>
            <ac:spMk id="63490" creationId="{45393791-E0DA-26E1-C313-DC8F531C7A6F}"/>
          </ac:spMkLst>
        </pc:spChg>
        <pc:spChg chg="mod ord">
          <ac:chgData name="Fujimoto, Reggie" userId="b061887d-514a-4e79-9087-f1c049c55e53" providerId="ADAL" clId="{2F3303F8-FE87-47FD-B45B-ECEA3E427D2E}" dt="2023-09-25T13:10:21.280" v="197" actId="255"/>
          <ac:spMkLst>
            <pc:docMk/>
            <pc:sldMk cId="0" sldId="324"/>
            <ac:spMk id="63491" creationId="{978A3769-6E32-E560-E6A6-CD8A50912386}"/>
          </ac:spMkLst>
        </pc:spChg>
        <pc:spChg chg="mod ord">
          <ac:chgData name="Fujimoto, Reggie" userId="b061887d-514a-4e79-9087-f1c049c55e53" providerId="ADAL" clId="{2F3303F8-FE87-47FD-B45B-ECEA3E427D2E}" dt="2023-09-25T12:43:59.549" v="149" actId="700"/>
          <ac:spMkLst>
            <pc:docMk/>
            <pc:sldMk cId="0" sldId="324"/>
            <ac:spMk id="63492" creationId="{0F33C628-6DBB-A146-AC9C-9995D22C4AFA}"/>
          </ac:spMkLst>
        </pc:spChg>
      </pc:sldChg>
      <pc:sldChg chg="modSp mod modClrScheme chgLayout">
        <pc:chgData name="Fujimoto, Reggie" userId="b061887d-514a-4e79-9087-f1c049c55e53" providerId="ADAL" clId="{2F3303F8-FE87-47FD-B45B-ECEA3E427D2E}" dt="2023-09-25T12:43:59.549" v="149" actId="700"/>
        <pc:sldMkLst>
          <pc:docMk/>
          <pc:sldMk cId="0" sldId="325"/>
        </pc:sldMkLst>
        <pc:spChg chg="mod ord">
          <ac:chgData name="Fujimoto, Reggie" userId="b061887d-514a-4e79-9087-f1c049c55e53" providerId="ADAL" clId="{2F3303F8-FE87-47FD-B45B-ECEA3E427D2E}" dt="2023-09-25T12:43:59.549" v="149" actId="700"/>
          <ac:spMkLst>
            <pc:docMk/>
            <pc:sldMk cId="0" sldId="325"/>
            <ac:spMk id="64514" creationId="{0FD7EF54-3199-415B-3EE4-A7829E9ACCB8}"/>
          </ac:spMkLst>
        </pc:spChg>
        <pc:spChg chg="mod ord">
          <ac:chgData name="Fujimoto, Reggie" userId="b061887d-514a-4e79-9087-f1c049c55e53" providerId="ADAL" clId="{2F3303F8-FE87-47FD-B45B-ECEA3E427D2E}" dt="2023-09-25T12:43:59.549" v="149" actId="700"/>
          <ac:spMkLst>
            <pc:docMk/>
            <pc:sldMk cId="0" sldId="325"/>
            <ac:spMk id="64515" creationId="{8BEFA403-2297-08C6-3E18-DD94E3469715}"/>
          </ac:spMkLst>
        </pc:spChg>
        <pc:spChg chg="mod ord">
          <ac:chgData name="Fujimoto, Reggie" userId="b061887d-514a-4e79-9087-f1c049c55e53" providerId="ADAL" clId="{2F3303F8-FE87-47FD-B45B-ECEA3E427D2E}" dt="2023-09-25T12:43:59.549" v="149" actId="700"/>
          <ac:spMkLst>
            <pc:docMk/>
            <pc:sldMk cId="0" sldId="325"/>
            <ac:spMk id="64516" creationId="{090E0E2B-C988-E8C5-A0CD-FC5F417CFB0F}"/>
          </ac:spMkLst>
        </pc:spChg>
      </pc:sldChg>
      <pc:sldChg chg="addSp delSp modSp mod modClrScheme chgLayout">
        <pc:chgData name="Fujimoto, Reggie" userId="b061887d-514a-4e79-9087-f1c049c55e53" providerId="ADAL" clId="{2F3303F8-FE87-47FD-B45B-ECEA3E427D2E}" dt="2023-09-25T13:44:23.116" v="350" actId="21"/>
        <pc:sldMkLst>
          <pc:docMk/>
          <pc:sldMk cId="0" sldId="326"/>
        </pc:sldMkLst>
        <pc:spChg chg="add del mod ord">
          <ac:chgData name="Fujimoto, Reggie" userId="b061887d-514a-4e79-9087-f1c049c55e53" providerId="ADAL" clId="{2F3303F8-FE87-47FD-B45B-ECEA3E427D2E}" dt="2023-09-25T13:44:07.210" v="348" actId="21"/>
          <ac:spMkLst>
            <pc:docMk/>
            <pc:sldMk cId="0" sldId="326"/>
            <ac:spMk id="2" creationId="{6E08BBCC-CD23-9766-3064-96731CE7E24C}"/>
          </ac:spMkLst>
        </pc:spChg>
        <pc:spChg chg="add del mod ord">
          <ac:chgData name="Fujimoto, Reggie" userId="b061887d-514a-4e79-9087-f1c049c55e53" providerId="ADAL" clId="{2F3303F8-FE87-47FD-B45B-ECEA3E427D2E}" dt="2023-09-25T13:44:23.116" v="350" actId="21"/>
          <ac:spMkLst>
            <pc:docMk/>
            <pc:sldMk cId="0" sldId="326"/>
            <ac:spMk id="3" creationId="{2218005B-A6EF-7772-7DDD-0306770253B3}"/>
          </ac:spMkLst>
        </pc:spChg>
        <pc:spChg chg="mod ord">
          <ac:chgData name="Fujimoto, Reggie" userId="b061887d-514a-4e79-9087-f1c049c55e53" providerId="ADAL" clId="{2F3303F8-FE87-47FD-B45B-ECEA3E427D2E}" dt="2023-09-25T12:43:59.549" v="149" actId="700"/>
          <ac:spMkLst>
            <pc:docMk/>
            <pc:sldMk cId="0" sldId="326"/>
            <ac:spMk id="65538" creationId="{AA9F0BC7-116F-EEC1-BF48-5583FFDC02DF}"/>
          </ac:spMkLst>
        </pc:spChg>
        <pc:spChg chg="mod">
          <ac:chgData name="Fujimoto, Reggie" userId="b061887d-514a-4e79-9087-f1c049c55e53" providerId="ADAL" clId="{2F3303F8-FE87-47FD-B45B-ECEA3E427D2E}" dt="2023-09-25T13:43:58.692" v="346" actId="14100"/>
          <ac:spMkLst>
            <pc:docMk/>
            <pc:sldMk cId="0" sldId="326"/>
            <ac:spMk id="65539" creationId="{34721F74-32C3-CB51-3188-ADC9CF33244B}"/>
          </ac:spMkLst>
        </pc:spChg>
        <pc:spChg chg="mod">
          <ac:chgData name="Fujimoto, Reggie" userId="b061887d-514a-4e79-9087-f1c049c55e53" providerId="ADAL" clId="{2F3303F8-FE87-47FD-B45B-ECEA3E427D2E}" dt="2023-09-25T13:44:18.212" v="349" actId="1076"/>
          <ac:spMkLst>
            <pc:docMk/>
            <pc:sldMk cId="0" sldId="326"/>
            <ac:spMk id="65540" creationId="{67280608-08D1-F7CD-EF24-060E02E06A02}"/>
          </ac:spMkLst>
        </pc:spChg>
      </pc:sldChg>
      <pc:sldChg chg="addSp modSp mod modClrScheme chgLayout">
        <pc:chgData name="Fujimoto, Reggie" userId="b061887d-514a-4e79-9087-f1c049c55e53" providerId="ADAL" clId="{2F3303F8-FE87-47FD-B45B-ECEA3E427D2E}" dt="2023-09-25T12:43:59.549" v="149" actId="700"/>
        <pc:sldMkLst>
          <pc:docMk/>
          <pc:sldMk cId="0" sldId="327"/>
        </pc:sldMkLst>
        <pc:spChg chg="add mod ord">
          <ac:chgData name="Fujimoto, Reggie" userId="b061887d-514a-4e79-9087-f1c049c55e53" providerId="ADAL" clId="{2F3303F8-FE87-47FD-B45B-ECEA3E427D2E}" dt="2023-09-25T12:43:59.549" v="149" actId="700"/>
          <ac:spMkLst>
            <pc:docMk/>
            <pc:sldMk cId="0" sldId="327"/>
            <ac:spMk id="2" creationId="{095A720B-AEEB-1241-82D0-2F9B7E9C977D}"/>
          </ac:spMkLst>
        </pc:spChg>
        <pc:spChg chg="add mod ord">
          <ac:chgData name="Fujimoto, Reggie" userId="b061887d-514a-4e79-9087-f1c049c55e53" providerId="ADAL" clId="{2F3303F8-FE87-47FD-B45B-ECEA3E427D2E}" dt="2023-09-25T12:43:59.549" v="149" actId="700"/>
          <ac:spMkLst>
            <pc:docMk/>
            <pc:sldMk cId="0" sldId="327"/>
            <ac:spMk id="3" creationId="{79E73910-49B9-893B-6735-DFED36DF0515}"/>
          </ac:spMkLst>
        </pc:spChg>
        <pc:spChg chg="mod ord">
          <ac:chgData name="Fujimoto, Reggie" userId="b061887d-514a-4e79-9087-f1c049c55e53" providerId="ADAL" clId="{2F3303F8-FE87-47FD-B45B-ECEA3E427D2E}" dt="2023-09-25T12:43:59.549" v="149" actId="700"/>
          <ac:spMkLst>
            <pc:docMk/>
            <pc:sldMk cId="0" sldId="327"/>
            <ac:spMk id="66562" creationId="{D07E1B71-260A-2B30-EB07-09F31A161773}"/>
          </ac:spMkLst>
        </pc:spChg>
      </pc:sldChg>
      <pc:sldChg chg="modSp mod modClrScheme chgLayout">
        <pc:chgData name="Fujimoto, Reggie" userId="b061887d-514a-4e79-9087-f1c049c55e53" providerId="ADAL" clId="{2F3303F8-FE87-47FD-B45B-ECEA3E427D2E}" dt="2023-09-25T12:43:59.549" v="149" actId="700"/>
        <pc:sldMkLst>
          <pc:docMk/>
          <pc:sldMk cId="0" sldId="328"/>
        </pc:sldMkLst>
        <pc:spChg chg="mod ord">
          <ac:chgData name="Fujimoto, Reggie" userId="b061887d-514a-4e79-9087-f1c049c55e53" providerId="ADAL" clId="{2F3303F8-FE87-47FD-B45B-ECEA3E427D2E}" dt="2023-09-25T12:43:59.549" v="149" actId="700"/>
          <ac:spMkLst>
            <pc:docMk/>
            <pc:sldMk cId="0" sldId="328"/>
            <ac:spMk id="67586" creationId="{DA7039A1-331E-2157-8A81-A606035CD908}"/>
          </ac:spMkLst>
        </pc:spChg>
        <pc:spChg chg="mod ord">
          <ac:chgData name="Fujimoto, Reggie" userId="b061887d-514a-4e79-9087-f1c049c55e53" providerId="ADAL" clId="{2F3303F8-FE87-47FD-B45B-ECEA3E427D2E}" dt="2023-09-25T12:43:59.549" v="149" actId="700"/>
          <ac:spMkLst>
            <pc:docMk/>
            <pc:sldMk cId="0" sldId="328"/>
            <ac:spMk id="67587" creationId="{73A37DD9-770C-9450-BEB4-F11168CB2904}"/>
          </ac:spMkLst>
        </pc:spChg>
        <pc:spChg chg="mod ord">
          <ac:chgData name="Fujimoto, Reggie" userId="b061887d-514a-4e79-9087-f1c049c55e53" providerId="ADAL" clId="{2F3303F8-FE87-47FD-B45B-ECEA3E427D2E}" dt="2023-09-25T12:43:59.549" v="149" actId="700"/>
          <ac:spMkLst>
            <pc:docMk/>
            <pc:sldMk cId="0" sldId="328"/>
            <ac:spMk id="67588" creationId="{07F638B4-F157-965F-8143-12CDBA58BB29}"/>
          </ac:spMkLst>
        </pc:spChg>
      </pc:sldChg>
      <pc:sldChg chg="modSp mod modClrScheme chgLayout">
        <pc:chgData name="Fujimoto, Reggie" userId="b061887d-514a-4e79-9087-f1c049c55e53" providerId="ADAL" clId="{2F3303F8-FE87-47FD-B45B-ECEA3E427D2E}" dt="2023-09-25T13:11:10.335" v="198" actId="255"/>
        <pc:sldMkLst>
          <pc:docMk/>
          <pc:sldMk cId="0" sldId="329"/>
        </pc:sldMkLst>
        <pc:spChg chg="mod ord">
          <ac:chgData name="Fujimoto, Reggie" userId="b061887d-514a-4e79-9087-f1c049c55e53" providerId="ADAL" clId="{2F3303F8-FE87-47FD-B45B-ECEA3E427D2E}" dt="2023-09-25T12:43:59.549" v="149" actId="700"/>
          <ac:spMkLst>
            <pc:docMk/>
            <pc:sldMk cId="0" sldId="329"/>
            <ac:spMk id="68610" creationId="{DAD84A69-5E3B-26FB-460F-467034D2E05C}"/>
          </ac:spMkLst>
        </pc:spChg>
        <pc:spChg chg="mod ord">
          <ac:chgData name="Fujimoto, Reggie" userId="b061887d-514a-4e79-9087-f1c049c55e53" providerId="ADAL" clId="{2F3303F8-FE87-47FD-B45B-ECEA3E427D2E}" dt="2023-09-25T13:11:10.335" v="198" actId="255"/>
          <ac:spMkLst>
            <pc:docMk/>
            <pc:sldMk cId="0" sldId="329"/>
            <ac:spMk id="68611" creationId="{6EFF138B-D599-89A3-23BE-2BCEC3CEC0A1}"/>
          </ac:spMkLst>
        </pc:spChg>
        <pc:spChg chg="mod ord">
          <ac:chgData name="Fujimoto, Reggie" userId="b061887d-514a-4e79-9087-f1c049c55e53" providerId="ADAL" clId="{2F3303F8-FE87-47FD-B45B-ECEA3E427D2E}" dt="2023-09-25T12:43:59.549" v="149" actId="700"/>
          <ac:spMkLst>
            <pc:docMk/>
            <pc:sldMk cId="0" sldId="329"/>
            <ac:spMk id="68612" creationId="{62C8CE67-7C96-33E4-00FD-6056FA8C9688}"/>
          </ac:spMkLst>
        </pc:spChg>
      </pc:sldChg>
      <pc:sldChg chg="addSp modSp mod modClrScheme chgLayout">
        <pc:chgData name="Fujimoto, Reggie" userId="b061887d-514a-4e79-9087-f1c049c55e53" providerId="ADAL" clId="{2F3303F8-FE87-47FD-B45B-ECEA3E427D2E}" dt="2023-09-25T12:43:59.549" v="149" actId="700"/>
        <pc:sldMkLst>
          <pc:docMk/>
          <pc:sldMk cId="0" sldId="330"/>
        </pc:sldMkLst>
        <pc:spChg chg="add mod ord">
          <ac:chgData name="Fujimoto, Reggie" userId="b061887d-514a-4e79-9087-f1c049c55e53" providerId="ADAL" clId="{2F3303F8-FE87-47FD-B45B-ECEA3E427D2E}" dt="2023-09-25T12:43:59.549" v="149" actId="700"/>
          <ac:spMkLst>
            <pc:docMk/>
            <pc:sldMk cId="0" sldId="330"/>
            <ac:spMk id="2" creationId="{00A9EAA7-9D64-9C0B-0B80-96191B093541}"/>
          </ac:spMkLst>
        </pc:spChg>
        <pc:spChg chg="mod ord">
          <ac:chgData name="Fujimoto, Reggie" userId="b061887d-514a-4e79-9087-f1c049c55e53" providerId="ADAL" clId="{2F3303F8-FE87-47FD-B45B-ECEA3E427D2E}" dt="2023-09-25T12:43:59.549" v="149" actId="700"/>
          <ac:spMkLst>
            <pc:docMk/>
            <pc:sldMk cId="0" sldId="330"/>
            <ac:spMk id="69634" creationId="{6790AE58-19FA-3E5C-0AA4-C96C5DA9E9D0}"/>
          </ac:spMkLst>
        </pc:spChg>
        <pc:spChg chg="mod ord">
          <ac:chgData name="Fujimoto, Reggie" userId="b061887d-514a-4e79-9087-f1c049c55e53" providerId="ADAL" clId="{2F3303F8-FE87-47FD-B45B-ECEA3E427D2E}" dt="2023-09-25T12:43:59.549" v="149" actId="700"/>
          <ac:spMkLst>
            <pc:docMk/>
            <pc:sldMk cId="0" sldId="330"/>
            <ac:spMk id="69635" creationId="{6EF5E875-88D9-1A00-FA39-5EB471253EB4}"/>
          </ac:spMkLst>
        </pc:spChg>
      </pc:sldChg>
      <pc:sldChg chg="modSp mod modClrScheme chgLayout">
        <pc:chgData name="Fujimoto, Reggie" userId="b061887d-514a-4e79-9087-f1c049c55e53" providerId="ADAL" clId="{2F3303F8-FE87-47FD-B45B-ECEA3E427D2E}" dt="2023-09-25T12:43:59.549" v="149" actId="700"/>
        <pc:sldMkLst>
          <pc:docMk/>
          <pc:sldMk cId="0" sldId="331"/>
        </pc:sldMkLst>
        <pc:spChg chg="mod ord">
          <ac:chgData name="Fujimoto, Reggie" userId="b061887d-514a-4e79-9087-f1c049c55e53" providerId="ADAL" clId="{2F3303F8-FE87-47FD-B45B-ECEA3E427D2E}" dt="2023-09-25T12:43:59.549" v="149" actId="700"/>
          <ac:spMkLst>
            <pc:docMk/>
            <pc:sldMk cId="0" sldId="331"/>
            <ac:spMk id="70658" creationId="{0D46EF6F-7BA5-7FA9-D2E3-E2A2D4F1FA58}"/>
          </ac:spMkLst>
        </pc:spChg>
        <pc:spChg chg="mod ord">
          <ac:chgData name="Fujimoto, Reggie" userId="b061887d-514a-4e79-9087-f1c049c55e53" providerId="ADAL" clId="{2F3303F8-FE87-47FD-B45B-ECEA3E427D2E}" dt="2023-09-25T12:43:59.549" v="149" actId="700"/>
          <ac:spMkLst>
            <pc:docMk/>
            <pc:sldMk cId="0" sldId="331"/>
            <ac:spMk id="70659" creationId="{A779D256-45E6-169A-9B21-B5AF7C04E6C4}"/>
          </ac:spMkLst>
        </pc:spChg>
        <pc:spChg chg="mod ord">
          <ac:chgData name="Fujimoto, Reggie" userId="b061887d-514a-4e79-9087-f1c049c55e53" providerId="ADAL" clId="{2F3303F8-FE87-47FD-B45B-ECEA3E427D2E}" dt="2023-09-25T12:43:59.549" v="149" actId="700"/>
          <ac:spMkLst>
            <pc:docMk/>
            <pc:sldMk cId="0" sldId="331"/>
            <ac:spMk id="70660" creationId="{E7242B10-4A54-43B3-8973-4CED26BC9B3A}"/>
          </ac:spMkLst>
        </pc:spChg>
      </pc:sldChg>
      <pc:sldChg chg="modSp mod modClrScheme chgLayout">
        <pc:chgData name="Fujimoto, Reggie" userId="b061887d-514a-4e79-9087-f1c049c55e53" providerId="ADAL" clId="{2F3303F8-FE87-47FD-B45B-ECEA3E427D2E}" dt="2023-09-25T12:43:59.549" v="149" actId="700"/>
        <pc:sldMkLst>
          <pc:docMk/>
          <pc:sldMk cId="0" sldId="332"/>
        </pc:sldMkLst>
        <pc:spChg chg="mod ord">
          <ac:chgData name="Fujimoto, Reggie" userId="b061887d-514a-4e79-9087-f1c049c55e53" providerId="ADAL" clId="{2F3303F8-FE87-47FD-B45B-ECEA3E427D2E}" dt="2023-09-25T12:43:59.549" v="149" actId="700"/>
          <ac:spMkLst>
            <pc:docMk/>
            <pc:sldMk cId="0" sldId="332"/>
            <ac:spMk id="71682" creationId="{91D651AF-05B5-3F0B-FCB6-CFF2E47416E4}"/>
          </ac:spMkLst>
        </pc:spChg>
        <pc:spChg chg="mod ord">
          <ac:chgData name="Fujimoto, Reggie" userId="b061887d-514a-4e79-9087-f1c049c55e53" providerId="ADAL" clId="{2F3303F8-FE87-47FD-B45B-ECEA3E427D2E}" dt="2023-09-25T12:43:59.549" v="149" actId="700"/>
          <ac:spMkLst>
            <pc:docMk/>
            <pc:sldMk cId="0" sldId="332"/>
            <ac:spMk id="71683" creationId="{BC2476CE-92ED-4F36-29C8-45CBF3213DF7}"/>
          </ac:spMkLst>
        </pc:spChg>
        <pc:spChg chg="mod ord">
          <ac:chgData name="Fujimoto, Reggie" userId="b061887d-514a-4e79-9087-f1c049c55e53" providerId="ADAL" clId="{2F3303F8-FE87-47FD-B45B-ECEA3E427D2E}" dt="2023-09-25T12:43:59.549" v="149" actId="700"/>
          <ac:spMkLst>
            <pc:docMk/>
            <pc:sldMk cId="0" sldId="332"/>
            <ac:spMk id="71684" creationId="{4EAD2938-7E37-215C-4D75-1E78F5B59317}"/>
          </ac:spMkLst>
        </pc:spChg>
      </pc:sldChg>
      <pc:sldChg chg="modSp mod modClrScheme chgLayout">
        <pc:chgData name="Fujimoto, Reggie" userId="b061887d-514a-4e79-9087-f1c049c55e53" providerId="ADAL" clId="{2F3303F8-FE87-47FD-B45B-ECEA3E427D2E}" dt="2023-09-25T12:43:59.549" v="149" actId="700"/>
        <pc:sldMkLst>
          <pc:docMk/>
          <pc:sldMk cId="0" sldId="333"/>
        </pc:sldMkLst>
        <pc:spChg chg="mod ord">
          <ac:chgData name="Fujimoto, Reggie" userId="b061887d-514a-4e79-9087-f1c049c55e53" providerId="ADAL" clId="{2F3303F8-FE87-47FD-B45B-ECEA3E427D2E}" dt="2023-09-25T12:43:59.549" v="149" actId="700"/>
          <ac:spMkLst>
            <pc:docMk/>
            <pc:sldMk cId="0" sldId="333"/>
            <ac:spMk id="72706" creationId="{0143980F-8FEE-B79F-C0F0-48160405B628}"/>
          </ac:spMkLst>
        </pc:spChg>
        <pc:spChg chg="mod ord">
          <ac:chgData name="Fujimoto, Reggie" userId="b061887d-514a-4e79-9087-f1c049c55e53" providerId="ADAL" clId="{2F3303F8-FE87-47FD-B45B-ECEA3E427D2E}" dt="2023-09-25T12:43:59.549" v="149" actId="700"/>
          <ac:spMkLst>
            <pc:docMk/>
            <pc:sldMk cId="0" sldId="333"/>
            <ac:spMk id="72707" creationId="{8BA03FBA-3F9E-CD15-67D6-41C8FF5F9ED2}"/>
          </ac:spMkLst>
        </pc:spChg>
        <pc:spChg chg="mod ord">
          <ac:chgData name="Fujimoto, Reggie" userId="b061887d-514a-4e79-9087-f1c049c55e53" providerId="ADAL" clId="{2F3303F8-FE87-47FD-B45B-ECEA3E427D2E}" dt="2023-09-25T12:43:59.549" v="149" actId="700"/>
          <ac:spMkLst>
            <pc:docMk/>
            <pc:sldMk cId="0" sldId="333"/>
            <ac:spMk id="72708" creationId="{20F83502-9893-D2DE-AC9A-5EC0D00E071B}"/>
          </ac:spMkLst>
        </pc:spChg>
      </pc:sldChg>
      <pc:sldChg chg="modSp mod modClrScheme chgLayout">
        <pc:chgData name="Fujimoto, Reggie" userId="b061887d-514a-4e79-9087-f1c049c55e53" providerId="ADAL" clId="{2F3303F8-FE87-47FD-B45B-ECEA3E427D2E}" dt="2023-09-25T12:43:59.549" v="149" actId="700"/>
        <pc:sldMkLst>
          <pc:docMk/>
          <pc:sldMk cId="0" sldId="334"/>
        </pc:sldMkLst>
        <pc:spChg chg="mod ord">
          <ac:chgData name="Fujimoto, Reggie" userId="b061887d-514a-4e79-9087-f1c049c55e53" providerId="ADAL" clId="{2F3303F8-FE87-47FD-B45B-ECEA3E427D2E}" dt="2023-09-25T12:43:59.549" v="149" actId="700"/>
          <ac:spMkLst>
            <pc:docMk/>
            <pc:sldMk cId="0" sldId="334"/>
            <ac:spMk id="73730" creationId="{FA3229AA-5BBC-9E4D-0128-F69DF4A8015A}"/>
          </ac:spMkLst>
        </pc:spChg>
        <pc:spChg chg="mod ord">
          <ac:chgData name="Fujimoto, Reggie" userId="b061887d-514a-4e79-9087-f1c049c55e53" providerId="ADAL" clId="{2F3303F8-FE87-47FD-B45B-ECEA3E427D2E}" dt="2023-09-25T12:43:59.549" v="149" actId="700"/>
          <ac:spMkLst>
            <pc:docMk/>
            <pc:sldMk cId="0" sldId="334"/>
            <ac:spMk id="73731" creationId="{0B9D4CF2-6CB8-3AC6-B419-07FB35003935}"/>
          </ac:spMkLst>
        </pc:spChg>
        <pc:spChg chg="mod ord">
          <ac:chgData name="Fujimoto, Reggie" userId="b061887d-514a-4e79-9087-f1c049c55e53" providerId="ADAL" clId="{2F3303F8-FE87-47FD-B45B-ECEA3E427D2E}" dt="2023-09-25T12:43:59.549" v="149" actId="700"/>
          <ac:spMkLst>
            <pc:docMk/>
            <pc:sldMk cId="0" sldId="334"/>
            <ac:spMk id="73732" creationId="{D8F2A0E6-1307-617A-D388-53543F18BF3F}"/>
          </ac:spMkLst>
        </pc:spChg>
      </pc:sldChg>
      <pc:sldChg chg="modSp mod modClrScheme chgLayout">
        <pc:chgData name="Fujimoto, Reggie" userId="b061887d-514a-4e79-9087-f1c049c55e53" providerId="ADAL" clId="{2F3303F8-FE87-47FD-B45B-ECEA3E427D2E}" dt="2023-09-25T12:43:59.549" v="149" actId="700"/>
        <pc:sldMkLst>
          <pc:docMk/>
          <pc:sldMk cId="0" sldId="335"/>
        </pc:sldMkLst>
        <pc:spChg chg="mod ord">
          <ac:chgData name="Fujimoto, Reggie" userId="b061887d-514a-4e79-9087-f1c049c55e53" providerId="ADAL" clId="{2F3303F8-FE87-47FD-B45B-ECEA3E427D2E}" dt="2023-09-25T12:43:59.549" v="149" actId="700"/>
          <ac:spMkLst>
            <pc:docMk/>
            <pc:sldMk cId="0" sldId="335"/>
            <ac:spMk id="74754" creationId="{A6062E71-1CFD-F5A4-21C7-F8E1424DF045}"/>
          </ac:spMkLst>
        </pc:spChg>
        <pc:spChg chg="mod ord">
          <ac:chgData name="Fujimoto, Reggie" userId="b061887d-514a-4e79-9087-f1c049c55e53" providerId="ADAL" clId="{2F3303F8-FE87-47FD-B45B-ECEA3E427D2E}" dt="2023-09-25T12:43:59.549" v="149" actId="700"/>
          <ac:spMkLst>
            <pc:docMk/>
            <pc:sldMk cId="0" sldId="335"/>
            <ac:spMk id="74755" creationId="{0A319481-5444-4D6F-7375-949D360A5CF1}"/>
          </ac:spMkLst>
        </pc:spChg>
        <pc:spChg chg="mod ord">
          <ac:chgData name="Fujimoto, Reggie" userId="b061887d-514a-4e79-9087-f1c049c55e53" providerId="ADAL" clId="{2F3303F8-FE87-47FD-B45B-ECEA3E427D2E}" dt="2023-09-25T12:43:59.549" v="149" actId="700"/>
          <ac:spMkLst>
            <pc:docMk/>
            <pc:sldMk cId="0" sldId="335"/>
            <ac:spMk id="74756" creationId="{50C2C29A-C295-9773-F2B7-59D18B9A7BFE}"/>
          </ac:spMkLst>
        </pc:spChg>
      </pc:sldChg>
      <pc:sldChg chg="modSp mod modClrScheme chgLayout">
        <pc:chgData name="Fujimoto, Reggie" userId="b061887d-514a-4e79-9087-f1c049c55e53" providerId="ADAL" clId="{2F3303F8-FE87-47FD-B45B-ECEA3E427D2E}" dt="2023-09-25T13:12:08.121" v="199" actId="255"/>
        <pc:sldMkLst>
          <pc:docMk/>
          <pc:sldMk cId="0" sldId="336"/>
        </pc:sldMkLst>
        <pc:spChg chg="mod ord">
          <ac:chgData name="Fujimoto, Reggie" userId="b061887d-514a-4e79-9087-f1c049c55e53" providerId="ADAL" clId="{2F3303F8-FE87-47FD-B45B-ECEA3E427D2E}" dt="2023-09-25T12:43:59.549" v="149" actId="700"/>
          <ac:spMkLst>
            <pc:docMk/>
            <pc:sldMk cId="0" sldId="336"/>
            <ac:spMk id="75778" creationId="{A5E8B11E-752E-ABC0-515C-9B56596BEA2A}"/>
          </ac:spMkLst>
        </pc:spChg>
        <pc:spChg chg="mod ord">
          <ac:chgData name="Fujimoto, Reggie" userId="b061887d-514a-4e79-9087-f1c049c55e53" providerId="ADAL" clId="{2F3303F8-FE87-47FD-B45B-ECEA3E427D2E}" dt="2023-09-25T13:12:08.121" v="199" actId="255"/>
          <ac:spMkLst>
            <pc:docMk/>
            <pc:sldMk cId="0" sldId="336"/>
            <ac:spMk id="75779" creationId="{86607ED9-3A95-83B7-2B9C-684D9FE9B998}"/>
          </ac:spMkLst>
        </pc:spChg>
        <pc:spChg chg="mod ord">
          <ac:chgData name="Fujimoto, Reggie" userId="b061887d-514a-4e79-9087-f1c049c55e53" providerId="ADAL" clId="{2F3303F8-FE87-47FD-B45B-ECEA3E427D2E}" dt="2023-09-25T12:43:59.549" v="149" actId="700"/>
          <ac:spMkLst>
            <pc:docMk/>
            <pc:sldMk cId="0" sldId="336"/>
            <ac:spMk id="75780" creationId="{E483DFBD-19F2-7070-E648-9F170F339EE2}"/>
          </ac:spMkLst>
        </pc:spChg>
      </pc:sldChg>
      <pc:sldChg chg="modSp mod modClrScheme chgLayout">
        <pc:chgData name="Fujimoto, Reggie" userId="b061887d-514a-4e79-9087-f1c049c55e53" providerId="ADAL" clId="{2F3303F8-FE87-47FD-B45B-ECEA3E427D2E}" dt="2023-09-25T13:12:30.532" v="201" actId="1076"/>
        <pc:sldMkLst>
          <pc:docMk/>
          <pc:sldMk cId="0" sldId="337"/>
        </pc:sldMkLst>
        <pc:spChg chg="mod ord">
          <ac:chgData name="Fujimoto, Reggie" userId="b061887d-514a-4e79-9087-f1c049c55e53" providerId="ADAL" clId="{2F3303F8-FE87-47FD-B45B-ECEA3E427D2E}" dt="2023-09-25T12:43:59.549" v="149" actId="700"/>
          <ac:spMkLst>
            <pc:docMk/>
            <pc:sldMk cId="0" sldId="337"/>
            <ac:spMk id="76802" creationId="{31DB07A4-FDC9-6A4A-B8F4-277BABBC5A95}"/>
          </ac:spMkLst>
        </pc:spChg>
        <pc:spChg chg="mod ord">
          <ac:chgData name="Fujimoto, Reggie" userId="b061887d-514a-4e79-9087-f1c049c55e53" providerId="ADAL" clId="{2F3303F8-FE87-47FD-B45B-ECEA3E427D2E}" dt="2023-09-25T12:43:59.549" v="149" actId="700"/>
          <ac:spMkLst>
            <pc:docMk/>
            <pc:sldMk cId="0" sldId="337"/>
            <ac:spMk id="76803" creationId="{EC18FA79-0C04-3257-9D78-5EC9431D290E}"/>
          </ac:spMkLst>
        </pc:spChg>
        <pc:spChg chg="mod ord">
          <ac:chgData name="Fujimoto, Reggie" userId="b061887d-514a-4e79-9087-f1c049c55e53" providerId="ADAL" clId="{2F3303F8-FE87-47FD-B45B-ECEA3E427D2E}" dt="2023-09-25T12:43:59.549" v="149" actId="700"/>
          <ac:spMkLst>
            <pc:docMk/>
            <pc:sldMk cId="0" sldId="337"/>
            <ac:spMk id="76804" creationId="{F296E754-4405-EBC1-2137-0F80A6CE79FD}"/>
          </ac:spMkLst>
        </pc:spChg>
        <pc:spChg chg="mod">
          <ac:chgData name="Fujimoto, Reggie" userId="b061887d-514a-4e79-9087-f1c049c55e53" providerId="ADAL" clId="{2F3303F8-FE87-47FD-B45B-ECEA3E427D2E}" dt="2023-09-25T13:12:25.292" v="200" actId="1076"/>
          <ac:spMkLst>
            <pc:docMk/>
            <pc:sldMk cId="0" sldId="337"/>
            <ac:spMk id="76806" creationId="{0E2BD4D8-7706-94F9-D6CF-01A6AC3C9F1B}"/>
          </ac:spMkLst>
        </pc:spChg>
        <pc:picChg chg="mod">
          <ac:chgData name="Fujimoto, Reggie" userId="b061887d-514a-4e79-9087-f1c049c55e53" providerId="ADAL" clId="{2F3303F8-FE87-47FD-B45B-ECEA3E427D2E}" dt="2023-09-25T13:12:30.532" v="201" actId="1076"/>
          <ac:picMkLst>
            <pc:docMk/>
            <pc:sldMk cId="0" sldId="337"/>
            <ac:picMk id="76805" creationId="{AAF80F44-C949-FC1D-632D-B82BAA0FFBFC}"/>
          </ac:picMkLst>
        </pc:picChg>
      </pc:sldChg>
      <pc:sldChg chg="modSp mod modClrScheme chgLayout">
        <pc:chgData name="Fujimoto, Reggie" userId="b061887d-514a-4e79-9087-f1c049c55e53" providerId="ADAL" clId="{2F3303F8-FE87-47FD-B45B-ECEA3E427D2E}" dt="2023-09-25T13:12:52.243" v="202" actId="1076"/>
        <pc:sldMkLst>
          <pc:docMk/>
          <pc:sldMk cId="0" sldId="338"/>
        </pc:sldMkLst>
        <pc:spChg chg="mod ord">
          <ac:chgData name="Fujimoto, Reggie" userId="b061887d-514a-4e79-9087-f1c049c55e53" providerId="ADAL" clId="{2F3303F8-FE87-47FD-B45B-ECEA3E427D2E}" dt="2023-09-25T12:43:59.549" v="149" actId="700"/>
          <ac:spMkLst>
            <pc:docMk/>
            <pc:sldMk cId="0" sldId="338"/>
            <ac:spMk id="77826" creationId="{6734CD59-35C4-66B0-4B30-1FF7C0014452}"/>
          </ac:spMkLst>
        </pc:spChg>
        <pc:spChg chg="mod ord">
          <ac:chgData name="Fujimoto, Reggie" userId="b061887d-514a-4e79-9087-f1c049c55e53" providerId="ADAL" clId="{2F3303F8-FE87-47FD-B45B-ECEA3E427D2E}" dt="2023-09-25T13:12:52.243" v="202" actId="1076"/>
          <ac:spMkLst>
            <pc:docMk/>
            <pc:sldMk cId="0" sldId="338"/>
            <ac:spMk id="77827" creationId="{0B32BF44-0EF9-4AC7-4B4D-FE520A9B9C68}"/>
          </ac:spMkLst>
        </pc:spChg>
        <pc:spChg chg="mod ord">
          <ac:chgData name="Fujimoto, Reggie" userId="b061887d-514a-4e79-9087-f1c049c55e53" providerId="ADAL" clId="{2F3303F8-FE87-47FD-B45B-ECEA3E427D2E}" dt="2023-09-25T12:43:59.549" v="149" actId="700"/>
          <ac:spMkLst>
            <pc:docMk/>
            <pc:sldMk cId="0" sldId="338"/>
            <ac:spMk id="77828" creationId="{F918D2C8-167A-8CE4-F1F7-8239F39C1494}"/>
          </ac:spMkLst>
        </pc:spChg>
      </pc:sldChg>
      <pc:sldChg chg="addSp modSp mod modClrScheme chgLayout">
        <pc:chgData name="Fujimoto, Reggie" userId="b061887d-514a-4e79-9087-f1c049c55e53" providerId="ADAL" clId="{2F3303F8-FE87-47FD-B45B-ECEA3E427D2E}" dt="2023-09-25T12:43:59.549" v="149" actId="700"/>
        <pc:sldMkLst>
          <pc:docMk/>
          <pc:sldMk cId="0" sldId="339"/>
        </pc:sldMkLst>
        <pc:spChg chg="add mod ord">
          <ac:chgData name="Fujimoto, Reggie" userId="b061887d-514a-4e79-9087-f1c049c55e53" providerId="ADAL" clId="{2F3303F8-FE87-47FD-B45B-ECEA3E427D2E}" dt="2023-09-25T12:43:59.549" v="149" actId="700"/>
          <ac:spMkLst>
            <pc:docMk/>
            <pc:sldMk cId="0" sldId="339"/>
            <ac:spMk id="2" creationId="{8BF94885-7643-9756-DAFD-876C5EDE076A}"/>
          </ac:spMkLst>
        </pc:spChg>
        <pc:spChg chg="mod ord">
          <ac:chgData name="Fujimoto, Reggie" userId="b061887d-514a-4e79-9087-f1c049c55e53" providerId="ADAL" clId="{2F3303F8-FE87-47FD-B45B-ECEA3E427D2E}" dt="2023-09-25T12:43:59.549" v="149" actId="700"/>
          <ac:spMkLst>
            <pc:docMk/>
            <pc:sldMk cId="0" sldId="339"/>
            <ac:spMk id="78850" creationId="{8A373525-5DBF-A097-114F-961FAC185576}"/>
          </ac:spMkLst>
        </pc:spChg>
        <pc:spChg chg="mod ord">
          <ac:chgData name="Fujimoto, Reggie" userId="b061887d-514a-4e79-9087-f1c049c55e53" providerId="ADAL" clId="{2F3303F8-FE87-47FD-B45B-ECEA3E427D2E}" dt="2023-09-25T12:43:59.549" v="149" actId="700"/>
          <ac:spMkLst>
            <pc:docMk/>
            <pc:sldMk cId="0" sldId="339"/>
            <ac:spMk id="78851" creationId="{FBB9C819-EC81-A143-8911-951621121523}"/>
          </ac:spMkLst>
        </pc:spChg>
      </pc:sldChg>
      <pc:sldChg chg="modSp mod modClrScheme chgLayout">
        <pc:chgData name="Fujimoto, Reggie" userId="b061887d-514a-4e79-9087-f1c049c55e53" providerId="ADAL" clId="{2F3303F8-FE87-47FD-B45B-ECEA3E427D2E}" dt="2023-09-25T12:43:59.549" v="149" actId="700"/>
        <pc:sldMkLst>
          <pc:docMk/>
          <pc:sldMk cId="0" sldId="340"/>
        </pc:sldMkLst>
        <pc:spChg chg="mod ord">
          <ac:chgData name="Fujimoto, Reggie" userId="b061887d-514a-4e79-9087-f1c049c55e53" providerId="ADAL" clId="{2F3303F8-FE87-47FD-B45B-ECEA3E427D2E}" dt="2023-09-25T12:43:59.549" v="149" actId="700"/>
          <ac:spMkLst>
            <pc:docMk/>
            <pc:sldMk cId="0" sldId="340"/>
            <ac:spMk id="79874" creationId="{5816516A-F134-155C-8C4D-4EE4FC5D5BF2}"/>
          </ac:spMkLst>
        </pc:spChg>
        <pc:spChg chg="mod ord">
          <ac:chgData name="Fujimoto, Reggie" userId="b061887d-514a-4e79-9087-f1c049c55e53" providerId="ADAL" clId="{2F3303F8-FE87-47FD-B45B-ECEA3E427D2E}" dt="2023-09-25T12:43:59.549" v="149" actId="700"/>
          <ac:spMkLst>
            <pc:docMk/>
            <pc:sldMk cId="0" sldId="340"/>
            <ac:spMk id="79875" creationId="{16C9F927-B250-B1CF-D758-D3055CAA3AC5}"/>
          </ac:spMkLst>
        </pc:spChg>
        <pc:spChg chg="mod ord">
          <ac:chgData name="Fujimoto, Reggie" userId="b061887d-514a-4e79-9087-f1c049c55e53" providerId="ADAL" clId="{2F3303F8-FE87-47FD-B45B-ECEA3E427D2E}" dt="2023-09-25T12:43:59.549" v="149" actId="700"/>
          <ac:spMkLst>
            <pc:docMk/>
            <pc:sldMk cId="0" sldId="340"/>
            <ac:spMk id="79876" creationId="{9168BDD7-B2EC-E007-FE8A-BBFDCCBFADAA}"/>
          </ac:spMkLst>
        </pc:spChg>
      </pc:sldChg>
      <pc:sldChg chg="modSp mod modClrScheme chgLayout">
        <pc:chgData name="Fujimoto, Reggie" userId="b061887d-514a-4e79-9087-f1c049c55e53" providerId="ADAL" clId="{2F3303F8-FE87-47FD-B45B-ECEA3E427D2E}" dt="2023-09-25T13:47:17.971" v="357" actId="1076"/>
        <pc:sldMkLst>
          <pc:docMk/>
          <pc:sldMk cId="0" sldId="341"/>
        </pc:sldMkLst>
        <pc:spChg chg="mod ord">
          <ac:chgData name="Fujimoto, Reggie" userId="b061887d-514a-4e79-9087-f1c049c55e53" providerId="ADAL" clId="{2F3303F8-FE87-47FD-B45B-ECEA3E427D2E}" dt="2023-09-25T12:43:59.549" v="149" actId="700"/>
          <ac:spMkLst>
            <pc:docMk/>
            <pc:sldMk cId="0" sldId="341"/>
            <ac:spMk id="80898" creationId="{890A96DF-31E3-E7C8-DE58-741C33F36DE5}"/>
          </ac:spMkLst>
        </pc:spChg>
        <pc:spChg chg="mod ord">
          <ac:chgData name="Fujimoto, Reggie" userId="b061887d-514a-4e79-9087-f1c049c55e53" providerId="ADAL" clId="{2F3303F8-FE87-47FD-B45B-ECEA3E427D2E}" dt="2023-09-25T13:47:17.971" v="357" actId="1076"/>
          <ac:spMkLst>
            <pc:docMk/>
            <pc:sldMk cId="0" sldId="341"/>
            <ac:spMk id="80899" creationId="{952C7334-2ED8-D7E5-CD4A-E60B2DD06BD8}"/>
          </ac:spMkLst>
        </pc:spChg>
        <pc:spChg chg="mod ord">
          <ac:chgData name="Fujimoto, Reggie" userId="b061887d-514a-4e79-9087-f1c049c55e53" providerId="ADAL" clId="{2F3303F8-FE87-47FD-B45B-ECEA3E427D2E}" dt="2023-09-25T12:43:59.549" v="149" actId="700"/>
          <ac:spMkLst>
            <pc:docMk/>
            <pc:sldMk cId="0" sldId="341"/>
            <ac:spMk id="80900" creationId="{BC731DA5-2579-3B44-C5D0-FDC0EE60100C}"/>
          </ac:spMkLst>
        </pc:spChg>
      </pc:sldChg>
      <pc:sldChg chg="modSp mod modClrScheme chgLayout">
        <pc:chgData name="Fujimoto, Reggie" userId="b061887d-514a-4e79-9087-f1c049c55e53" providerId="ADAL" clId="{2F3303F8-FE87-47FD-B45B-ECEA3E427D2E}" dt="2023-09-25T13:47:36.955" v="358" actId="14100"/>
        <pc:sldMkLst>
          <pc:docMk/>
          <pc:sldMk cId="0" sldId="342"/>
        </pc:sldMkLst>
        <pc:spChg chg="mod ord">
          <ac:chgData name="Fujimoto, Reggie" userId="b061887d-514a-4e79-9087-f1c049c55e53" providerId="ADAL" clId="{2F3303F8-FE87-47FD-B45B-ECEA3E427D2E}" dt="2023-09-25T12:43:59.549" v="149" actId="700"/>
          <ac:spMkLst>
            <pc:docMk/>
            <pc:sldMk cId="0" sldId="342"/>
            <ac:spMk id="81922" creationId="{F6384AD9-37C0-1662-F056-2748D092CD65}"/>
          </ac:spMkLst>
        </pc:spChg>
        <pc:spChg chg="mod ord">
          <ac:chgData name="Fujimoto, Reggie" userId="b061887d-514a-4e79-9087-f1c049c55e53" providerId="ADAL" clId="{2F3303F8-FE87-47FD-B45B-ECEA3E427D2E}" dt="2023-09-25T13:47:36.955" v="358" actId="14100"/>
          <ac:spMkLst>
            <pc:docMk/>
            <pc:sldMk cId="0" sldId="342"/>
            <ac:spMk id="81923" creationId="{61810127-14D8-A999-581A-EB1CC378B49E}"/>
          </ac:spMkLst>
        </pc:spChg>
        <pc:spChg chg="mod ord">
          <ac:chgData name="Fujimoto, Reggie" userId="b061887d-514a-4e79-9087-f1c049c55e53" providerId="ADAL" clId="{2F3303F8-FE87-47FD-B45B-ECEA3E427D2E}" dt="2023-09-25T12:43:59.549" v="149" actId="700"/>
          <ac:spMkLst>
            <pc:docMk/>
            <pc:sldMk cId="0" sldId="342"/>
            <ac:spMk id="81924" creationId="{6734B30F-F1E4-D0C3-3B3C-5DB2F2EC4E85}"/>
          </ac:spMkLst>
        </pc:spChg>
      </pc:sldChg>
      <pc:sldChg chg="modSp mod modClrScheme chgLayout">
        <pc:chgData name="Fujimoto, Reggie" userId="b061887d-514a-4e79-9087-f1c049c55e53" providerId="ADAL" clId="{2F3303F8-FE87-47FD-B45B-ECEA3E427D2E}" dt="2023-09-25T13:13:29.197" v="204" actId="14100"/>
        <pc:sldMkLst>
          <pc:docMk/>
          <pc:sldMk cId="0" sldId="355"/>
        </pc:sldMkLst>
        <pc:spChg chg="mod ord">
          <ac:chgData name="Fujimoto, Reggie" userId="b061887d-514a-4e79-9087-f1c049c55e53" providerId="ADAL" clId="{2F3303F8-FE87-47FD-B45B-ECEA3E427D2E}" dt="2023-09-25T12:43:59.549" v="149" actId="700"/>
          <ac:spMkLst>
            <pc:docMk/>
            <pc:sldMk cId="0" sldId="355"/>
            <ac:spMk id="82946" creationId="{8CDD250F-BE6E-CD42-5C63-244118B9391A}"/>
          </ac:spMkLst>
        </pc:spChg>
        <pc:spChg chg="mod ord">
          <ac:chgData name="Fujimoto, Reggie" userId="b061887d-514a-4e79-9087-f1c049c55e53" providerId="ADAL" clId="{2F3303F8-FE87-47FD-B45B-ECEA3E427D2E}" dt="2023-09-25T13:13:29.197" v="204" actId="14100"/>
          <ac:spMkLst>
            <pc:docMk/>
            <pc:sldMk cId="0" sldId="355"/>
            <ac:spMk id="82947" creationId="{17A0C7D7-4E42-CBD0-49A2-FDD168804D2C}"/>
          </ac:spMkLst>
        </pc:spChg>
      </pc:sldChg>
      <pc:sldChg chg="addSp modSp mod modClrScheme chgLayout">
        <pc:chgData name="Fujimoto, Reggie" userId="b061887d-514a-4e79-9087-f1c049c55e53" providerId="ADAL" clId="{2F3303F8-FE87-47FD-B45B-ECEA3E427D2E}" dt="2023-09-25T12:43:59.549" v="149" actId="700"/>
        <pc:sldMkLst>
          <pc:docMk/>
          <pc:sldMk cId="0" sldId="356"/>
        </pc:sldMkLst>
        <pc:spChg chg="add mod ord">
          <ac:chgData name="Fujimoto, Reggie" userId="b061887d-514a-4e79-9087-f1c049c55e53" providerId="ADAL" clId="{2F3303F8-FE87-47FD-B45B-ECEA3E427D2E}" dt="2023-09-25T12:43:59.549" v="149" actId="700"/>
          <ac:spMkLst>
            <pc:docMk/>
            <pc:sldMk cId="0" sldId="356"/>
            <ac:spMk id="2" creationId="{16A1D0D6-76A8-D2CA-FDCF-3AA5EE99444A}"/>
          </ac:spMkLst>
        </pc:spChg>
        <pc:spChg chg="mod ord">
          <ac:chgData name="Fujimoto, Reggie" userId="b061887d-514a-4e79-9087-f1c049c55e53" providerId="ADAL" clId="{2F3303F8-FE87-47FD-B45B-ECEA3E427D2E}" dt="2023-09-25T12:43:59.549" v="149" actId="700"/>
          <ac:spMkLst>
            <pc:docMk/>
            <pc:sldMk cId="0" sldId="356"/>
            <ac:spMk id="52226" creationId="{F784AEB8-1E51-4BED-54C4-A2309B80C5A3}"/>
          </ac:spMkLst>
        </pc:spChg>
        <pc:spChg chg="mod ord">
          <ac:chgData name="Fujimoto, Reggie" userId="b061887d-514a-4e79-9087-f1c049c55e53" providerId="ADAL" clId="{2F3303F8-FE87-47FD-B45B-ECEA3E427D2E}" dt="2023-09-25T12:43:59.549" v="149" actId="700"/>
          <ac:spMkLst>
            <pc:docMk/>
            <pc:sldMk cId="0" sldId="356"/>
            <ac:spMk id="52227" creationId="{5453D11F-C616-A0D2-1474-418450DEF95C}"/>
          </ac:spMkLst>
        </pc:spChg>
      </pc:sldChg>
      <pc:sldChg chg="modSp mod modClrScheme chgLayout">
        <pc:chgData name="Fujimoto, Reggie" userId="b061887d-514a-4e79-9087-f1c049c55e53" providerId="ADAL" clId="{2F3303F8-FE87-47FD-B45B-ECEA3E427D2E}" dt="2023-09-25T13:53:26.916" v="426" actId="255"/>
        <pc:sldMkLst>
          <pc:docMk/>
          <pc:sldMk cId="0" sldId="357"/>
        </pc:sldMkLst>
        <pc:spChg chg="mod ord">
          <ac:chgData name="Fujimoto, Reggie" userId="b061887d-514a-4e79-9087-f1c049c55e53" providerId="ADAL" clId="{2F3303F8-FE87-47FD-B45B-ECEA3E427D2E}" dt="2023-09-25T13:53:26.916" v="426" actId="255"/>
          <ac:spMkLst>
            <pc:docMk/>
            <pc:sldMk cId="0" sldId="357"/>
            <ac:spMk id="4" creationId="{CD241349-13D1-A0FB-74AC-450DE05F4FAE}"/>
          </ac:spMkLst>
        </pc:spChg>
        <pc:spChg chg="mod ord">
          <ac:chgData name="Fujimoto, Reggie" userId="b061887d-514a-4e79-9087-f1c049c55e53" providerId="ADAL" clId="{2F3303F8-FE87-47FD-B45B-ECEA3E427D2E}" dt="2023-09-25T13:17:07.790" v="218" actId="255"/>
          <ac:spMkLst>
            <pc:docMk/>
            <pc:sldMk cId="0" sldId="357"/>
            <ac:spMk id="99330" creationId="{F6BBE3A8-6C82-1E31-553C-CF49D3E463BD}"/>
          </ac:spMkLst>
        </pc:spChg>
      </pc:sldChg>
      <pc:sldChg chg="modSp mod modClrScheme chgLayout">
        <pc:chgData name="Fujimoto, Reggie" userId="b061887d-514a-4e79-9087-f1c049c55e53" providerId="ADAL" clId="{2F3303F8-FE87-47FD-B45B-ECEA3E427D2E}" dt="2023-09-25T13:23:09.993" v="268" actId="14100"/>
        <pc:sldMkLst>
          <pc:docMk/>
          <pc:sldMk cId="0" sldId="358"/>
        </pc:sldMkLst>
        <pc:spChg chg="mod ord">
          <ac:chgData name="Fujimoto, Reggie" userId="b061887d-514a-4e79-9087-f1c049c55e53" providerId="ADAL" clId="{2F3303F8-FE87-47FD-B45B-ECEA3E427D2E}" dt="2023-09-25T12:43:59.549" v="149" actId="700"/>
          <ac:spMkLst>
            <pc:docMk/>
            <pc:sldMk cId="0" sldId="358"/>
            <ac:spMk id="101378" creationId="{1AE359E4-3A7D-B76D-2527-64FCA2D0ED47}"/>
          </ac:spMkLst>
        </pc:spChg>
        <pc:spChg chg="mod ord">
          <ac:chgData name="Fujimoto, Reggie" userId="b061887d-514a-4e79-9087-f1c049c55e53" providerId="ADAL" clId="{2F3303F8-FE87-47FD-B45B-ECEA3E427D2E}" dt="2023-09-25T13:23:09.993" v="268" actId="14100"/>
          <ac:spMkLst>
            <pc:docMk/>
            <pc:sldMk cId="0" sldId="358"/>
            <ac:spMk id="101379" creationId="{C5AFFF83-8AFA-8751-5F2C-479A929DC0E3}"/>
          </ac:spMkLst>
        </pc:spChg>
      </pc:sldChg>
      <pc:sldChg chg="modSp mod modClrScheme chgLayout">
        <pc:chgData name="Fujimoto, Reggie" userId="b061887d-514a-4e79-9087-f1c049c55e53" providerId="ADAL" clId="{2F3303F8-FE87-47FD-B45B-ECEA3E427D2E}" dt="2023-09-25T13:23:53.670" v="269" actId="255"/>
        <pc:sldMkLst>
          <pc:docMk/>
          <pc:sldMk cId="0" sldId="359"/>
        </pc:sldMkLst>
        <pc:spChg chg="mod ord">
          <ac:chgData name="Fujimoto, Reggie" userId="b061887d-514a-4e79-9087-f1c049c55e53" providerId="ADAL" clId="{2F3303F8-FE87-47FD-B45B-ECEA3E427D2E}" dt="2023-09-25T12:43:59.602" v="150" actId="27636"/>
          <ac:spMkLst>
            <pc:docMk/>
            <pc:sldMk cId="0" sldId="359"/>
            <ac:spMk id="3" creationId="{6280E02E-166A-B991-2D42-CCF98C8B3B66}"/>
          </ac:spMkLst>
        </pc:spChg>
        <pc:spChg chg="mod ord">
          <ac:chgData name="Fujimoto, Reggie" userId="b061887d-514a-4e79-9087-f1c049c55e53" providerId="ADAL" clId="{2F3303F8-FE87-47FD-B45B-ECEA3E427D2E}" dt="2023-09-25T13:23:53.670" v="269" actId="255"/>
          <ac:spMkLst>
            <pc:docMk/>
            <pc:sldMk cId="0" sldId="359"/>
            <ac:spMk id="107522" creationId="{BC20E49A-901A-55A7-7DD0-0C76AED14C54}"/>
          </ac:spMkLst>
        </pc:spChg>
      </pc:sldChg>
      <pc:sldChg chg="modSp del mod modClrScheme chgLayout">
        <pc:chgData name="Fujimoto, Reggie" userId="b061887d-514a-4e79-9087-f1c049c55e53" providerId="ADAL" clId="{2F3303F8-FE87-47FD-B45B-ECEA3E427D2E}" dt="2023-09-25T13:30:33.963" v="330" actId="2696"/>
        <pc:sldMkLst>
          <pc:docMk/>
          <pc:sldMk cId="0" sldId="360"/>
        </pc:sldMkLst>
        <pc:spChg chg="mod ord">
          <ac:chgData name="Fujimoto, Reggie" userId="b061887d-514a-4e79-9087-f1c049c55e53" providerId="ADAL" clId="{2F3303F8-FE87-47FD-B45B-ECEA3E427D2E}" dt="2023-09-25T12:43:59.549" v="149" actId="700"/>
          <ac:spMkLst>
            <pc:docMk/>
            <pc:sldMk cId="0" sldId="360"/>
            <ac:spMk id="109570" creationId="{D1EC3B4D-07D8-217D-148F-8AF2F630797F}"/>
          </ac:spMkLst>
        </pc:spChg>
        <pc:graphicFrameChg chg="mod ord">
          <ac:chgData name="Fujimoto, Reggie" userId="b061887d-514a-4e79-9087-f1c049c55e53" providerId="ADAL" clId="{2F3303F8-FE87-47FD-B45B-ECEA3E427D2E}" dt="2023-09-25T12:43:59.549" v="149" actId="700"/>
          <ac:graphicFrameMkLst>
            <pc:docMk/>
            <pc:sldMk cId="0" sldId="360"/>
            <ac:graphicFrameMk id="4" creationId="{0DFE87F8-6AF0-CDB6-CC4A-5EE60FC82DCF}"/>
          </ac:graphicFrameMkLst>
        </pc:graphicFrameChg>
      </pc:sldChg>
      <pc:sldChg chg="modSp mod modClrScheme chgLayout">
        <pc:chgData name="Fujimoto, Reggie" userId="b061887d-514a-4e79-9087-f1c049c55e53" providerId="ADAL" clId="{2F3303F8-FE87-47FD-B45B-ECEA3E427D2E}" dt="2023-09-25T13:13:57.867" v="206" actId="14100"/>
        <pc:sldMkLst>
          <pc:docMk/>
          <pc:sldMk cId="0" sldId="361"/>
        </pc:sldMkLst>
        <pc:spChg chg="mod ord">
          <ac:chgData name="Fujimoto, Reggie" userId="b061887d-514a-4e79-9087-f1c049c55e53" providerId="ADAL" clId="{2F3303F8-FE87-47FD-B45B-ECEA3E427D2E}" dt="2023-09-25T12:43:59.549" v="149" actId="700"/>
          <ac:spMkLst>
            <pc:docMk/>
            <pc:sldMk cId="0" sldId="361"/>
            <ac:spMk id="84994" creationId="{4E9E2909-90C4-7FB0-8CBD-98DF0A020D48}"/>
          </ac:spMkLst>
        </pc:spChg>
        <pc:spChg chg="mod ord">
          <ac:chgData name="Fujimoto, Reggie" userId="b061887d-514a-4e79-9087-f1c049c55e53" providerId="ADAL" clId="{2F3303F8-FE87-47FD-B45B-ECEA3E427D2E}" dt="2023-09-25T13:13:57.867" v="206" actId="14100"/>
          <ac:spMkLst>
            <pc:docMk/>
            <pc:sldMk cId="0" sldId="361"/>
            <ac:spMk id="84995" creationId="{BA29CA42-F25C-F061-0D2B-0318ECBEF089}"/>
          </ac:spMkLst>
        </pc:spChg>
      </pc:sldChg>
      <pc:sldChg chg="modSp mod modClrScheme chgLayout">
        <pc:chgData name="Fujimoto, Reggie" userId="b061887d-514a-4e79-9087-f1c049c55e53" providerId="ADAL" clId="{2F3303F8-FE87-47FD-B45B-ECEA3E427D2E}" dt="2023-09-25T13:14:25.732" v="208" actId="14100"/>
        <pc:sldMkLst>
          <pc:docMk/>
          <pc:sldMk cId="0" sldId="362"/>
        </pc:sldMkLst>
        <pc:spChg chg="mod ord">
          <ac:chgData name="Fujimoto, Reggie" userId="b061887d-514a-4e79-9087-f1c049c55e53" providerId="ADAL" clId="{2F3303F8-FE87-47FD-B45B-ECEA3E427D2E}" dt="2023-09-25T13:14:25.732" v="208" actId="14100"/>
          <ac:spMkLst>
            <pc:docMk/>
            <pc:sldMk cId="0" sldId="362"/>
            <ac:spMk id="3" creationId="{A4742BE9-7F56-DCD6-9108-3339FC5764A7}"/>
          </ac:spMkLst>
        </pc:spChg>
        <pc:spChg chg="mod ord">
          <ac:chgData name="Fujimoto, Reggie" userId="b061887d-514a-4e79-9087-f1c049c55e53" providerId="ADAL" clId="{2F3303F8-FE87-47FD-B45B-ECEA3E427D2E}" dt="2023-09-25T12:43:59.549" v="149" actId="700"/>
          <ac:spMkLst>
            <pc:docMk/>
            <pc:sldMk cId="0" sldId="362"/>
            <ac:spMk id="87042" creationId="{1A93A41B-B588-E167-B411-7C51F43D4DE3}"/>
          </ac:spMkLst>
        </pc:spChg>
      </pc:sldChg>
      <pc:sldChg chg="modSp mod modClrScheme chgLayout">
        <pc:chgData name="Fujimoto, Reggie" userId="b061887d-514a-4e79-9087-f1c049c55e53" providerId="ADAL" clId="{2F3303F8-FE87-47FD-B45B-ECEA3E427D2E}" dt="2023-09-25T13:49:32.693" v="416" actId="20577"/>
        <pc:sldMkLst>
          <pc:docMk/>
          <pc:sldMk cId="0" sldId="363"/>
        </pc:sldMkLst>
        <pc:spChg chg="mod ord">
          <ac:chgData name="Fujimoto, Reggie" userId="b061887d-514a-4e79-9087-f1c049c55e53" providerId="ADAL" clId="{2F3303F8-FE87-47FD-B45B-ECEA3E427D2E}" dt="2023-09-25T13:49:32.693" v="416" actId="20577"/>
          <ac:spMkLst>
            <pc:docMk/>
            <pc:sldMk cId="0" sldId="363"/>
            <ac:spMk id="3" creationId="{78A4C22C-2445-75FE-D349-B9E7105B6B77}"/>
          </ac:spMkLst>
        </pc:spChg>
        <pc:spChg chg="mod ord">
          <ac:chgData name="Fujimoto, Reggie" userId="b061887d-514a-4e79-9087-f1c049c55e53" providerId="ADAL" clId="{2F3303F8-FE87-47FD-B45B-ECEA3E427D2E}" dt="2023-09-25T12:43:59.549" v="149" actId="700"/>
          <ac:spMkLst>
            <pc:docMk/>
            <pc:sldMk cId="0" sldId="363"/>
            <ac:spMk id="89090" creationId="{C33795A9-376A-08F5-B904-B5AF697DA3C3}"/>
          </ac:spMkLst>
        </pc:spChg>
      </pc:sldChg>
      <pc:sldChg chg="modSp mod modClrScheme chgLayout">
        <pc:chgData name="Fujimoto, Reggie" userId="b061887d-514a-4e79-9087-f1c049c55e53" providerId="ADAL" clId="{2F3303F8-FE87-47FD-B45B-ECEA3E427D2E}" dt="2023-09-25T13:51:02.856" v="419" actId="255"/>
        <pc:sldMkLst>
          <pc:docMk/>
          <pc:sldMk cId="0" sldId="364"/>
        </pc:sldMkLst>
        <pc:spChg chg="mod ord">
          <ac:chgData name="Fujimoto, Reggie" userId="b061887d-514a-4e79-9087-f1c049c55e53" providerId="ADAL" clId="{2F3303F8-FE87-47FD-B45B-ECEA3E427D2E}" dt="2023-09-25T13:51:02.856" v="419" actId="255"/>
          <ac:spMkLst>
            <pc:docMk/>
            <pc:sldMk cId="0" sldId="364"/>
            <ac:spMk id="3" creationId="{CB950EE9-6A83-0F12-5411-2BABE79E0A32}"/>
          </ac:spMkLst>
        </pc:spChg>
        <pc:spChg chg="mod ord">
          <ac:chgData name="Fujimoto, Reggie" userId="b061887d-514a-4e79-9087-f1c049c55e53" providerId="ADAL" clId="{2F3303F8-FE87-47FD-B45B-ECEA3E427D2E}" dt="2023-09-25T12:43:59.549" v="149" actId="700"/>
          <ac:spMkLst>
            <pc:docMk/>
            <pc:sldMk cId="0" sldId="364"/>
            <ac:spMk id="91138" creationId="{4EC4A92D-EE49-C0B9-9A67-A1247AB2E925}"/>
          </ac:spMkLst>
        </pc:spChg>
      </pc:sldChg>
      <pc:sldChg chg="modSp mod modClrScheme chgLayout">
        <pc:chgData name="Fujimoto, Reggie" userId="b061887d-514a-4e79-9087-f1c049c55e53" providerId="ADAL" clId="{2F3303F8-FE87-47FD-B45B-ECEA3E427D2E}" dt="2023-09-25T12:43:59.549" v="149" actId="700"/>
        <pc:sldMkLst>
          <pc:docMk/>
          <pc:sldMk cId="0" sldId="365"/>
        </pc:sldMkLst>
        <pc:spChg chg="mod ord">
          <ac:chgData name="Fujimoto, Reggie" userId="b061887d-514a-4e79-9087-f1c049c55e53" providerId="ADAL" clId="{2F3303F8-FE87-47FD-B45B-ECEA3E427D2E}" dt="2023-09-25T12:43:59.549" v="149" actId="700"/>
          <ac:spMkLst>
            <pc:docMk/>
            <pc:sldMk cId="0" sldId="365"/>
            <ac:spMk id="3" creationId="{05A6E012-4315-74FC-BB3A-A60B4C98CE98}"/>
          </ac:spMkLst>
        </pc:spChg>
        <pc:spChg chg="mod ord">
          <ac:chgData name="Fujimoto, Reggie" userId="b061887d-514a-4e79-9087-f1c049c55e53" providerId="ADAL" clId="{2F3303F8-FE87-47FD-B45B-ECEA3E427D2E}" dt="2023-09-25T12:43:59.549" v="149" actId="700"/>
          <ac:spMkLst>
            <pc:docMk/>
            <pc:sldMk cId="0" sldId="365"/>
            <ac:spMk id="93186" creationId="{870DD399-72A9-B00B-04D5-138F787712C9}"/>
          </ac:spMkLst>
        </pc:spChg>
      </pc:sldChg>
      <pc:sldChg chg="modSp mod modClrScheme chgLayout">
        <pc:chgData name="Fujimoto, Reggie" userId="b061887d-514a-4e79-9087-f1c049c55e53" providerId="ADAL" clId="{2F3303F8-FE87-47FD-B45B-ECEA3E427D2E}" dt="2023-09-25T13:52:02.154" v="422" actId="255"/>
        <pc:sldMkLst>
          <pc:docMk/>
          <pc:sldMk cId="0" sldId="366"/>
        </pc:sldMkLst>
        <pc:spChg chg="mod ord">
          <ac:chgData name="Fujimoto, Reggie" userId="b061887d-514a-4e79-9087-f1c049c55e53" providerId="ADAL" clId="{2F3303F8-FE87-47FD-B45B-ECEA3E427D2E}" dt="2023-09-25T13:52:02.154" v="422" actId="255"/>
          <ac:spMkLst>
            <pc:docMk/>
            <pc:sldMk cId="0" sldId="366"/>
            <ac:spMk id="3" creationId="{44B6F061-25FB-1DB1-B68B-C230605F528D}"/>
          </ac:spMkLst>
        </pc:spChg>
        <pc:spChg chg="mod ord">
          <ac:chgData name="Fujimoto, Reggie" userId="b061887d-514a-4e79-9087-f1c049c55e53" providerId="ADAL" clId="{2F3303F8-FE87-47FD-B45B-ECEA3E427D2E}" dt="2023-09-25T12:43:59.549" v="149" actId="700"/>
          <ac:spMkLst>
            <pc:docMk/>
            <pc:sldMk cId="0" sldId="366"/>
            <ac:spMk id="95234" creationId="{98F29F78-EDA6-091A-474F-AE8A437504DB}"/>
          </ac:spMkLst>
        </pc:spChg>
      </pc:sldChg>
      <pc:sldChg chg="modSp mod modClrScheme chgLayout">
        <pc:chgData name="Fujimoto, Reggie" userId="b061887d-514a-4e79-9087-f1c049c55e53" providerId="ADAL" clId="{2F3303F8-FE87-47FD-B45B-ECEA3E427D2E}" dt="2023-09-25T13:52:40.962" v="425" actId="14100"/>
        <pc:sldMkLst>
          <pc:docMk/>
          <pc:sldMk cId="0" sldId="367"/>
        </pc:sldMkLst>
        <pc:spChg chg="mod ord">
          <ac:chgData name="Fujimoto, Reggie" userId="b061887d-514a-4e79-9087-f1c049c55e53" providerId="ADAL" clId="{2F3303F8-FE87-47FD-B45B-ECEA3E427D2E}" dt="2023-09-25T13:52:40.962" v="425" actId="14100"/>
          <ac:spMkLst>
            <pc:docMk/>
            <pc:sldMk cId="0" sldId="367"/>
            <ac:spMk id="3" creationId="{86CA9383-28FF-F7D6-4003-8EB97FF49ECB}"/>
          </ac:spMkLst>
        </pc:spChg>
        <pc:spChg chg="mod ord">
          <ac:chgData name="Fujimoto, Reggie" userId="b061887d-514a-4e79-9087-f1c049c55e53" providerId="ADAL" clId="{2F3303F8-FE87-47FD-B45B-ECEA3E427D2E}" dt="2023-09-25T12:43:59.549" v="149" actId="700"/>
          <ac:spMkLst>
            <pc:docMk/>
            <pc:sldMk cId="0" sldId="367"/>
            <ac:spMk id="97282" creationId="{6524CDE8-2485-BC59-3457-05174D6BA3F0}"/>
          </ac:spMkLst>
        </pc:spChg>
      </pc:sldChg>
      <pc:sldChg chg="del">
        <pc:chgData name="Fujimoto, Reggie" userId="b061887d-514a-4e79-9087-f1c049c55e53" providerId="ADAL" clId="{2F3303F8-FE87-47FD-B45B-ECEA3E427D2E}" dt="2023-09-25T12:37:28.201" v="143" actId="2696"/>
        <pc:sldMkLst>
          <pc:docMk/>
          <pc:sldMk cId="3397215955" sldId="368"/>
        </pc:sldMkLst>
      </pc:sldChg>
      <pc:sldChg chg="del">
        <pc:chgData name="Fujimoto, Reggie" userId="b061887d-514a-4e79-9087-f1c049c55e53" providerId="ADAL" clId="{2F3303F8-FE87-47FD-B45B-ECEA3E427D2E}" dt="2023-09-25T12:37:22.938" v="142" actId="2696"/>
        <pc:sldMkLst>
          <pc:docMk/>
          <pc:sldMk cId="1317473271" sldId="369"/>
        </pc:sldMkLst>
      </pc:sldChg>
      <pc:sldChg chg="del">
        <pc:chgData name="Fujimoto, Reggie" userId="b061887d-514a-4e79-9087-f1c049c55e53" providerId="ADAL" clId="{2F3303F8-FE87-47FD-B45B-ECEA3E427D2E}" dt="2023-09-25T12:37:05.412" v="141" actId="2696"/>
        <pc:sldMkLst>
          <pc:docMk/>
          <pc:sldMk cId="537056457" sldId="370"/>
        </pc:sldMkLst>
      </pc:sldChg>
      <pc:sldChg chg="modSp mod modNotesTx">
        <pc:chgData name="Fujimoto, Reggie" userId="b061887d-514a-4e79-9087-f1c049c55e53" providerId="ADAL" clId="{2F3303F8-FE87-47FD-B45B-ECEA3E427D2E}" dt="2023-09-25T12:36:50.681" v="139"/>
        <pc:sldMkLst>
          <pc:docMk/>
          <pc:sldMk cId="1348716015" sldId="371"/>
        </pc:sldMkLst>
        <pc:spChg chg="mod">
          <ac:chgData name="Fujimoto, Reggie" userId="b061887d-514a-4e79-9087-f1c049c55e53" providerId="ADAL" clId="{2F3303F8-FE87-47FD-B45B-ECEA3E427D2E}" dt="2023-09-25T12:35:14.582" v="69" actId="20577"/>
          <ac:spMkLst>
            <pc:docMk/>
            <pc:sldMk cId="1348716015" sldId="371"/>
            <ac:spMk id="2" creationId="{5506D3A0-1B53-4D6B-BF7E-E1417B387BF6}"/>
          </ac:spMkLst>
        </pc:spChg>
        <pc:spChg chg="mod">
          <ac:chgData name="Fujimoto, Reggie" userId="b061887d-514a-4e79-9087-f1c049c55e53" providerId="ADAL" clId="{2F3303F8-FE87-47FD-B45B-ECEA3E427D2E}" dt="2023-09-25T12:36:11.252" v="136" actId="5793"/>
          <ac:spMkLst>
            <pc:docMk/>
            <pc:sldMk cId="1348716015" sldId="371"/>
            <ac:spMk id="3" creationId="{D76D3BA6-789E-4D59-83D9-8351263AB985}"/>
          </ac:spMkLst>
        </pc:spChg>
        <pc:spChg chg="mod">
          <ac:chgData name="Fujimoto, Reggie" userId="b061887d-514a-4e79-9087-f1c049c55e53" providerId="ADAL" clId="{2F3303F8-FE87-47FD-B45B-ECEA3E427D2E}" dt="2023-09-25T12:36:22.711" v="138" actId="5793"/>
          <ac:spMkLst>
            <pc:docMk/>
            <pc:sldMk cId="1348716015" sldId="371"/>
            <ac:spMk id="4" creationId="{3FDB4B1C-FB82-4F9A-A532-210A377B1515}"/>
          </ac:spMkLst>
        </pc:spChg>
      </pc:sldChg>
      <pc:sldChg chg="modSp del mod">
        <pc:chgData name="Fujimoto, Reggie" userId="b061887d-514a-4e79-9087-f1c049c55e53" providerId="ADAL" clId="{2F3303F8-FE87-47FD-B45B-ECEA3E427D2E}" dt="2023-09-25T13:32:51.824" v="331" actId="2696"/>
        <pc:sldMkLst>
          <pc:docMk/>
          <pc:sldMk cId="3841748546" sldId="372"/>
        </pc:sldMkLst>
        <pc:spChg chg="mod">
          <ac:chgData name="Fujimoto, Reggie" userId="b061887d-514a-4e79-9087-f1c049c55e53" providerId="ADAL" clId="{2F3303F8-FE87-47FD-B45B-ECEA3E427D2E}" dt="2023-09-25T12:38:46.213" v="145" actId="6549"/>
          <ac:spMkLst>
            <pc:docMk/>
            <pc:sldMk cId="3841748546" sldId="372"/>
            <ac:spMk id="4" creationId="{BFE061A9-C088-4135-A569-457F9E509B49}"/>
          </ac:spMkLst>
        </pc:spChg>
        <pc:spChg chg="mod">
          <ac:chgData name="Fujimoto, Reggie" userId="b061887d-514a-4e79-9087-f1c049c55e53" providerId="ADAL" clId="{2F3303F8-FE87-47FD-B45B-ECEA3E427D2E}" dt="2023-09-25T12:38:52.653" v="146" actId="6549"/>
          <ac:spMkLst>
            <pc:docMk/>
            <pc:sldMk cId="3841748546" sldId="372"/>
            <ac:spMk id="5" creationId="{23F6FBF8-AFDE-4105-8BA5-45D8EBD69BD8}"/>
          </ac:spMkLst>
        </pc:spChg>
      </pc:sldChg>
      <pc:sldChg chg="add del">
        <pc:chgData name="Fujimoto, Reggie" userId="b061887d-514a-4e79-9087-f1c049c55e53" providerId="ADAL" clId="{2F3303F8-FE87-47FD-B45B-ECEA3E427D2E}" dt="2023-09-25T13:33:00.418" v="332" actId="2696"/>
        <pc:sldMkLst>
          <pc:docMk/>
          <pc:sldMk cId="2487102686" sldId="373"/>
        </pc:sldMkLst>
      </pc:sldChg>
      <pc:sldChg chg="addSp delSp modSp new mod">
        <pc:chgData name="Fujimoto, Reggie" userId="b061887d-514a-4e79-9087-f1c049c55e53" providerId="ADAL" clId="{2F3303F8-FE87-47FD-B45B-ECEA3E427D2E}" dt="2023-09-25T14:03:27.237" v="429" actId="22"/>
        <pc:sldMkLst>
          <pc:docMk/>
          <pc:sldMk cId="1534174226" sldId="375"/>
        </pc:sldMkLst>
        <pc:spChg chg="del">
          <ac:chgData name="Fujimoto, Reggie" userId="b061887d-514a-4e79-9087-f1c049c55e53" providerId="ADAL" clId="{2F3303F8-FE87-47FD-B45B-ECEA3E427D2E}" dt="2023-09-25T13:28:36.695" v="323"/>
          <ac:spMkLst>
            <pc:docMk/>
            <pc:sldMk cId="1534174226" sldId="375"/>
            <ac:spMk id="2" creationId="{62496FB9-B5B1-8AF6-4F65-6E321A942EB0}"/>
          </ac:spMkLst>
        </pc:spChg>
        <pc:spChg chg="mod">
          <ac:chgData name="Fujimoto, Reggie" userId="b061887d-514a-4e79-9087-f1c049c55e53" providerId="ADAL" clId="{2F3303F8-FE87-47FD-B45B-ECEA3E427D2E}" dt="2023-09-25T13:27:47.929" v="322" actId="14100"/>
          <ac:spMkLst>
            <pc:docMk/>
            <pc:sldMk cId="1534174226" sldId="375"/>
            <ac:spMk id="3" creationId="{934C5497-6605-DB86-F922-3C2D969EF777}"/>
          </ac:spMkLst>
        </pc:spChg>
        <pc:spChg chg="add mod">
          <ac:chgData name="Fujimoto, Reggie" userId="b061887d-514a-4e79-9087-f1c049c55e53" providerId="ADAL" clId="{2F3303F8-FE87-47FD-B45B-ECEA3E427D2E}" dt="2023-09-25T13:30:16.714" v="329" actId="1076"/>
          <ac:spMkLst>
            <pc:docMk/>
            <pc:sldMk cId="1534174226" sldId="375"/>
            <ac:spMk id="4" creationId="{5E0F5C22-5054-0970-F4E7-CDA0548017FA}"/>
          </ac:spMkLst>
        </pc:spChg>
        <pc:spChg chg="add del">
          <ac:chgData name="Fujimoto, Reggie" userId="b061887d-514a-4e79-9087-f1c049c55e53" providerId="ADAL" clId="{2F3303F8-FE87-47FD-B45B-ECEA3E427D2E}" dt="2023-09-25T14:03:27.237" v="429" actId="22"/>
          <ac:spMkLst>
            <pc:docMk/>
            <pc:sldMk cId="1534174226" sldId="375"/>
            <ac:spMk id="7" creationId="{F7D19F49-D4A8-2D16-9D5A-E1024808E9E4}"/>
          </ac:spMkLst>
        </pc:spChg>
        <pc:graphicFrameChg chg="add mod">
          <ac:chgData name="Fujimoto, Reggie" userId="b061887d-514a-4e79-9087-f1c049c55e53" providerId="ADAL" clId="{2F3303F8-FE87-47FD-B45B-ECEA3E427D2E}" dt="2023-09-25T13:29:56.251" v="327" actId="1076"/>
          <ac:graphicFrameMkLst>
            <pc:docMk/>
            <pc:sldMk cId="1534174226" sldId="375"/>
            <ac:graphicFrameMk id="5" creationId="{64031755-6688-F2C0-558D-745A2E9A6CA3}"/>
          </ac:graphicFrameMkLst>
        </pc:graphicFrameChg>
      </pc:sldChg>
      <pc:sldChg chg="modSp new mod">
        <pc:chgData name="Fujimoto, Reggie" userId="b061887d-514a-4e79-9087-f1c049c55e53" providerId="ADAL" clId="{2F3303F8-FE87-47FD-B45B-ECEA3E427D2E}" dt="2023-09-25T14:06:14.839" v="438" actId="255"/>
        <pc:sldMkLst>
          <pc:docMk/>
          <pc:sldMk cId="1753652505" sldId="376"/>
        </pc:sldMkLst>
        <pc:spChg chg="mod">
          <ac:chgData name="Fujimoto, Reggie" userId="b061887d-514a-4e79-9087-f1c049c55e53" providerId="ADAL" clId="{2F3303F8-FE87-47FD-B45B-ECEA3E427D2E}" dt="2023-09-25T14:06:14.839" v="438" actId="255"/>
          <ac:spMkLst>
            <pc:docMk/>
            <pc:sldMk cId="1753652505" sldId="376"/>
            <ac:spMk id="2" creationId="{84710EE1-8EAF-AEA7-9C40-73621A924D96}"/>
          </ac:spMkLst>
        </pc:spChg>
        <pc:spChg chg="mod">
          <ac:chgData name="Fujimoto, Reggie" userId="b061887d-514a-4e79-9087-f1c049c55e53" providerId="ADAL" clId="{2F3303F8-FE87-47FD-B45B-ECEA3E427D2E}" dt="2023-09-25T14:04:06.271" v="433"/>
          <ac:spMkLst>
            <pc:docMk/>
            <pc:sldMk cId="1753652505" sldId="376"/>
            <ac:spMk id="3" creationId="{69139DF8-B4AB-B395-4228-A1AB125259F4}"/>
          </ac:spMkLst>
        </pc:spChg>
      </pc:sldChg>
      <pc:sldMasterChg chg="delSldLayout">
        <pc:chgData name="Fujimoto, Reggie" userId="b061887d-514a-4e79-9087-f1c049c55e53" providerId="ADAL" clId="{2F3303F8-FE87-47FD-B45B-ECEA3E427D2E}" dt="2023-09-25T12:37:28.201" v="143" actId="2696"/>
        <pc:sldMasterMkLst>
          <pc:docMk/>
          <pc:sldMasterMk cId="0" sldId="2147483660"/>
        </pc:sldMasterMkLst>
        <pc:sldLayoutChg chg="del">
          <pc:chgData name="Fujimoto, Reggie" userId="b061887d-514a-4e79-9087-f1c049c55e53" providerId="ADAL" clId="{2F3303F8-FE87-47FD-B45B-ECEA3E427D2E}" dt="2023-09-25T12:37:28.201" v="143" actId="2696"/>
          <pc:sldLayoutMkLst>
            <pc:docMk/>
            <pc:sldMasterMk cId="0" sldId="2147483660"/>
            <pc:sldLayoutMk cId="1654721688" sldId="2147483791"/>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B90057-8DE5-48C9-B718-472635563A1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FBAA9F8-D1AA-4655-AF21-58F5676F5A9C}">
      <dgm:prSet phldrT="[Text]"/>
      <dgm:spPr/>
      <dgm:t>
        <a:bodyPr/>
        <a:lstStyle/>
        <a:p>
          <a:r>
            <a:rPr lang="en-US" dirty="0"/>
            <a:t>                                    Depression</a:t>
          </a:r>
        </a:p>
      </dgm:t>
    </dgm:pt>
    <dgm:pt modelId="{C896C039-DF8A-4F90-A305-6381FCE4E362}" type="parTrans" cxnId="{03EF5EC2-E6BA-482C-808A-3AC9B601E8DC}">
      <dgm:prSet/>
      <dgm:spPr/>
      <dgm:t>
        <a:bodyPr/>
        <a:lstStyle/>
        <a:p>
          <a:endParaRPr lang="en-US"/>
        </a:p>
      </dgm:t>
    </dgm:pt>
    <dgm:pt modelId="{69F7B4BF-24D0-4D9C-A90E-7954E6A23EDB}" type="sibTrans" cxnId="{03EF5EC2-E6BA-482C-808A-3AC9B601E8DC}">
      <dgm:prSet/>
      <dgm:spPr/>
      <dgm:t>
        <a:bodyPr/>
        <a:lstStyle/>
        <a:p>
          <a:endParaRPr lang="en-US"/>
        </a:p>
      </dgm:t>
    </dgm:pt>
    <dgm:pt modelId="{5EB32158-322B-42B8-B1BF-6D27F2F9EB7F}">
      <dgm:prSet phldrT="[Text]"/>
      <dgm:spPr/>
      <dgm:t>
        <a:bodyPr/>
        <a:lstStyle/>
        <a:p>
          <a:pPr algn="r"/>
          <a:r>
            <a:rPr lang="en-US" dirty="0"/>
            <a:t>Depression</a:t>
          </a:r>
        </a:p>
      </dgm:t>
    </dgm:pt>
    <dgm:pt modelId="{3FC6EAE0-4C33-4D81-99CD-9DF533A2500B}" type="parTrans" cxnId="{B29DC3F7-BB9E-403C-9E50-03FEDDB528E5}">
      <dgm:prSet/>
      <dgm:spPr/>
      <dgm:t>
        <a:bodyPr/>
        <a:lstStyle/>
        <a:p>
          <a:endParaRPr lang="en-US"/>
        </a:p>
      </dgm:t>
    </dgm:pt>
    <dgm:pt modelId="{CB85ECB9-3FB2-4D64-9A85-5FCB06EDF5A5}" type="sibTrans" cxnId="{B29DC3F7-BB9E-403C-9E50-03FEDDB528E5}">
      <dgm:prSet/>
      <dgm:spPr/>
      <dgm:t>
        <a:bodyPr/>
        <a:lstStyle/>
        <a:p>
          <a:endParaRPr lang="en-US"/>
        </a:p>
      </dgm:t>
    </dgm:pt>
    <dgm:pt modelId="{42582076-F04C-4867-BE40-62BE765E6DB9}">
      <dgm:prSet/>
      <dgm:spPr/>
      <dgm:t>
        <a:bodyPr/>
        <a:lstStyle/>
        <a:p>
          <a:pPr algn="l"/>
          <a:r>
            <a:rPr lang="en-US" dirty="0"/>
            <a:t>                  Depression</a:t>
          </a:r>
        </a:p>
      </dgm:t>
    </dgm:pt>
    <dgm:pt modelId="{452C684C-A8DB-4104-A1F7-8691D0A62A6E}" type="parTrans" cxnId="{ED998772-8DD3-4F54-AC19-4D28D52F822C}">
      <dgm:prSet/>
      <dgm:spPr/>
      <dgm:t>
        <a:bodyPr/>
        <a:lstStyle/>
        <a:p>
          <a:endParaRPr lang="en-US"/>
        </a:p>
      </dgm:t>
    </dgm:pt>
    <dgm:pt modelId="{3AA275C6-ADEC-4019-8388-A71327D09A27}" type="sibTrans" cxnId="{ED998772-8DD3-4F54-AC19-4D28D52F822C}">
      <dgm:prSet/>
      <dgm:spPr/>
      <dgm:t>
        <a:bodyPr/>
        <a:lstStyle/>
        <a:p>
          <a:endParaRPr lang="en-US"/>
        </a:p>
      </dgm:t>
    </dgm:pt>
    <dgm:pt modelId="{41DFDCA9-EC19-45CD-AE6D-A3262CBE5DB4}">
      <dgm:prSet/>
      <dgm:spPr/>
      <dgm:t>
        <a:bodyPr/>
        <a:lstStyle/>
        <a:p>
          <a:pPr algn="l"/>
          <a:r>
            <a:rPr lang="en-US" dirty="0"/>
            <a:t>Depression</a:t>
          </a:r>
        </a:p>
      </dgm:t>
    </dgm:pt>
    <dgm:pt modelId="{09FE8AC1-DB9D-47E8-B94A-EB3766596337}" type="parTrans" cxnId="{78DA42C6-5E0B-4012-B3FF-49F72940A84B}">
      <dgm:prSet/>
      <dgm:spPr/>
      <dgm:t>
        <a:bodyPr/>
        <a:lstStyle/>
        <a:p>
          <a:endParaRPr lang="en-US"/>
        </a:p>
      </dgm:t>
    </dgm:pt>
    <dgm:pt modelId="{F66B9C36-E633-42B1-BBD4-27C8E4873BFE}" type="sibTrans" cxnId="{78DA42C6-5E0B-4012-B3FF-49F72940A84B}">
      <dgm:prSet/>
      <dgm:spPr/>
      <dgm:t>
        <a:bodyPr/>
        <a:lstStyle/>
        <a:p>
          <a:endParaRPr lang="en-US"/>
        </a:p>
      </dgm:t>
    </dgm:pt>
    <dgm:pt modelId="{8B162475-6AF9-473E-8A29-E80BC35C398A}" type="pres">
      <dgm:prSet presAssocID="{4EB90057-8DE5-48C9-B718-472635563A1D}" presName="linear" presStyleCnt="0">
        <dgm:presLayoutVars>
          <dgm:dir/>
          <dgm:animLvl val="lvl"/>
          <dgm:resizeHandles val="exact"/>
        </dgm:presLayoutVars>
      </dgm:prSet>
      <dgm:spPr/>
    </dgm:pt>
    <dgm:pt modelId="{00C5D2E4-2FCD-4993-AFB2-DE9750591DE6}" type="pres">
      <dgm:prSet presAssocID="{41DFDCA9-EC19-45CD-AE6D-A3262CBE5DB4}" presName="parentLin" presStyleCnt="0"/>
      <dgm:spPr/>
    </dgm:pt>
    <dgm:pt modelId="{3F8EA381-91FC-4033-AA14-08DBB7242307}" type="pres">
      <dgm:prSet presAssocID="{41DFDCA9-EC19-45CD-AE6D-A3262CBE5DB4}" presName="parentLeftMargin" presStyleLbl="node1" presStyleIdx="0" presStyleCnt="4"/>
      <dgm:spPr/>
    </dgm:pt>
    <dgm:pt modelId="{4BA34D08-35B0-4367-87EC-B49E03391427}" type="pres">
      <dgm:prSet presAssocID="{41DFDCA9-EC19-45CD-AE6D-A3262CBE5DB4}" presName="parentText" presStyleLbl="node1" presStyleIdx="0" presStyleCnt="4" custLinFactNeighborX="4683" custLinFactNeighborY="-4898">
        <dgm:presLayoutVars>
          <dgm:chMax val="0"/>
          <dgm:bulletEnabled val="1"/>
        </dgm:presLayoutVars>
      </dgm:prSet>
      <dgm:spPr/>
    </dgm:pt>
    <dgm:pt modelId="{44633710-2D97-44CD-8E8E-50ABA016537F}" type="pres">
      <dgm:prSet presAssocID="{41DFDCA9-EC19-45CD-AE6D-A3262CBE5DB4}" presName="negativeSpace" presStyleCnt="0"/>
      <dgm:spPr/>
    </dgm:pt>
    <dgm:pt modelId="{F4E12295-250B-44C9-B83B-98CA46F65047}" type="pres">
      <dgm:prSet presAssocID="{41DFDCA9-EC19-45CD-AE6D-A3262CBE5DB4}" presName="childText" presStyleLbl="conFgAcc1" presStyleIdx="0" presStyleCnt="4">
        <dgm:presLayoutVars>
          <dgm:bulletEnabled val="1"/>
        </dgm:presLayoutVars>
      </dgm:prSet>
      <dgm:spPr/>
    </dgm:pt>
    <dgm:pt modelId="{C91DE42F-C4E1-4DF0-9821-7824383C4094}" type="pres">
      <dgm:prSet presAssocID="{F66B9C36-E633-42B1-BBD4-27C8E4873BFE}" presName="spaceBetweenRectangles" presStyleCnt="0"/>
      <dgm:spPr/>
    </dgm:pt>
    <dgm:pt modelId="{C69A9432-8123-4D1A-A085-71CE76507E34}" type="pres">
      <dgm:prSet presAssocID="{42582076-F04C-4867-BE40-62BE765E6DB9}" presName="parentLin" presStyleCnt="0"/>
      <dgm:spPr/>
    </dgm:pt>
    <dgm:pt modelId="{E96F614D-AD01-4475-83AD-6F48D30B0626}" type="pres">
      <dgm:prSet presAssocID="{42582076-F04C-4867-BE40-62BE765E6DB9}" presName="parentLeftMargin" presStyleLbl="node1" presStyleIdx="0" presStyleCnt="4"/>
      <dgm:spPr/>
    </dgm:pt>
    <dgm:pt modelId="{6A704942-55FF-4308-9327-BA3548057C4A}" type="pres">
      <dgm:prSet presAssocID="{42582076-F04C-4867-BE40-62BE765E6DB9}" presName="parentText" presStyleLbl="node1" presStyleIdx="1" presStyleCnt="4">
        <dgm:presLayoutVars>
          <dgm:chMax val="0"/>
          <dgm:bulletEnabled val="1"/>
        </dgm:presLayoutVars>
      </dgm:prSet>
      <dgm:spPr/>
    </dgm:pt>
    <dgm:pt modelId="{91446CDE-45E4-4606-9BA2-2DC6E0BFE97D}" type="pres">
      <dgm:prSet presAssocID="{42582076-F04C-4867-BE40-62BE765E6DB9}" presName="negativeSpace" presStyleCnt="0"/>
      <dgm:spPr/>
    </dgm:pt>
    <dgm:pt modelId="{0BF2BF4F-69A9-4D6D-B982-CF5383FC189B}" type="pres">
      <dgm:prSet presAssocID="{42582076-F04C-4867-BE40-62BE765E6DB9}" presName="childText" presStyleLbl="conFgAcc1" presStyleIdx="1" presStyleCnt="4">
        <dgm:presLayoutVars>
          <dgm:bulletEnabled val="1"/>
        </dgm:presLayoutVars>
      </dgm:prSet>
      <dgm:spPr/>
    </dgm:pt>
    <dgm:pt modelId="{9F0EE094-7192-4EE3-A2F9-A1D044F4A1A5}" type="pres">
      <dgm:prSet presAssocID="{3AA275C6-ADEC-4019-8388-A71327D09A27}" presName="spaceBetweenRectangles" presStyleCnt="0"/>
      <dgm:spPr/>
    </dgm:pt>
    <dgm:pt modelId="{3CD1B610-F0C0-4199-9852-FCA67E6AA9DA}" type="pres">
      <dgm:prSet presAssocID="{3FBAA9F8-D1AA-4655-AF21-58F5676F5A9C}" presName="parentLin" presStyleCnt="0"/>
      <dgm:spPr/>
    </dgm:pt>
    <dgm:pt modelId="{E10AC051-6AD0-468E-8D6B-AC0FD799CCB1}" type="pres">
      <dgm:prSet presAssocID="{3FBAA9F8-D1AA-4655-AF21-58F5676F5A9C}" presName="parentLeftMargin" presStyleLbl="node1" presStyleIdx="1" presStyleCnt="4"/>
      <dgm:spPr/>
    </dgm:pt>
    <dgm:pt modelId="{84F0F7F8-D126-4B80-B6E1-19CFE1E2AB3E}" type="pres">
      <dgm:prSet presAssocID="{3FBAA9F8-D1AA-4655-AF21-58F5676F5A9C}" presName="parentText" presStyleLbl="node1" presStyleIdx="2" presStyleCnt="4">
        <dgm:presLayoutVars>
          <dgm:chMax val="0"/>
          <dgm:bulletEnabled val="1"/>
        </dgm:presLayoutVars>
      </dgm:prSet>
      <dgm:spPr/>
    </dgm:pt>
    <dgm:pt modelId="{7BB4EE22-D883-477A-951F-7E4470F51CD4}" type="pres">
      <dgm:prSet presAssocID="{3FBAA9F8-D1AA-4655-AF21-58F5676F5A9C}" presName="negativeSpace" presStyleCnt="0"/>
      <dgm:spPr/>
    </dgm:pt>
    <dgm:pt modelId="{B29299BB-6F6B-4217-8EE5-AB70B25AFADC}" type="pres">
      <dgm:prSet presAssocID="{3FBAA9F8-D1AA-4655-AF21-58F5676F5A9C}" presName="childText" presStyleLbl="conFgAcc1" presStyleIdx="2" presStyleCnt="4">
        <dgm:presLayoutVars>
          <dgm:bulletEnabled val="1"/>
        </dgm:presLayoutVars>
      </dgm:prSet>
      <dgm:spPr/>
    </dgm:pt>
    <dgm:pt modelId="{476F406F-85F6-4E01-9457-B3525CA76A3E}" type="pres">
      <dgm:prSet presAssocID="{69F7B4BF-24D0-4D9C-A90E-7954E6A23EDB}" presName="spaceBetweenRectangles" presStyleCnt="0"/>
      <dgm:spPr/>
    </dgm:pt>
    <dgm:pt modelId="{73019FD9-6B7C-4AF3-A28A-0101DB7EC5E3}" type="pres">
      <dgm:prSet presAssocID="{5EB32158-322B-42B8-B1BF-6D27F2F9EB7F}" presName="parentLin" presStyleCnt="0"/>
      <dgm:spPr/>
    </dgm:pt>
    <dgm:pt modelId="{0C92C183-B19B-40A6-82E6-62C628AB017D}" type="pres">
      <dgm:prSet presAssocID="{5EB32158-322B-42B8-B1BF-6D27F2F9EB7F}" presName="parentLeftMargin" presStyleLbl="node1" presStyleIdx="2" presStyleCnt="4"/>
      <dgm:spPr/>
    </dgm:pt>
    <dgm:pt modelId="{31B3D2E9-0E19-48E3-A524-336719EE8B49}" type="pres">
      <dgm:prSet presAssocID="{5EB32158-322B-42B8-B1BF-6D27F2F9EB7F}" presName="parentText" presStyleLbl="node1" presStyleIdx="3" presStyleCnt="4">
        <dgm:presLayoutVars>
          <dgm:chMax val="0"/>
          <dgm:bulletEnabled val="1"/>
        </dgm:presLayoutVars>
      </dgm:prSet>
      <dgm:spPr/>
    </dgm:pt>
    <dgm:pt modelId="{19FBD001-DD44-46A9-9DDD-EB544AD4919F}" type="pres">
      <dgm:prSet presAssocID="{5EB32158-322B-42B8-B1BF-6D27F2F9EB7F}" presName="negativeSpace" presStyleCnt="0"/>
      <dgm:spPr/>
    </dgm:pt>
    <dgm:pt modelId="{9221D279-1078-4B3F-B3E4-DF04962E5930}" type="pres">
      <dgm:prSet presAssocID="{5EB32158-322B-42B8-B1BF-6D27F2F9EB7F}" presName="childText" presStyleLbl="conFgAcc1" presStyleIdx="3" presStyleCnt="4">
        <dgm:presLayoutVars>
          <dgm:bulletEnabled val="1"/>
        </dgm:presLayoutVars>
      </dgm:prSet>
      <dgm:spPr/>
    </dgm:pt>
  </dgm:ptLst>
  <dgm:cxnLst>
    <dgm:cxn modelId="{941E3D02-9438-4805-A587-68B94575314C}" type="presOf" srcId="{42582076-F04C-4867-BE40-62BE765E6DB9}" destId="{E96F614D-AD01-4475-83AD-6F48D30B0626}" srcOrd="0" destOrd="0" presId="urn:microsoft.com/office/officeart/2005/8/layout/list1"/>
    <dgm:cxn modelId="{8CCAFC50-D592-4F03-9688-47C9914AE66E}" type="presOf" srcId="{5EB32158-322B-42B8-B1BF-6D27F2F9EB7F}" destId="{0C92C183-B19B-40A6-82E6-62C628AB017D}" srcOrd="0" destOrd="0" presId="urn:microsoft.com/office/officeart/2005/8/layout/list1"/>
    <dgm:cxn modelId="{ED998772-8DD3-4F54-AC19-4D28D52F822C}" srcId="{4EB90057-8DE5-48C9-B718-472635563A1D}" destId="{42582076-F04C-4867-BE40-62BE765E6DB9}" srcOrd="1" destOrd="0" parTransId="{452C684C-A8DB-4104-A1F7-8691D0A62A6E}" sibTransId="{3AA275C6-ADEC-4019-8388-A71327D09A27}"/>
    <dgm:cxn modelId="{F5CBA676-AE22-4FF7-A6E9-6C64CC5CB4F8}" type="presOf" srcId="{3FBAA9F8-D1AA-4655-AF21-58F5676F5A9C}" destId="{84F0F7F8-D126-4B80-B6E1-19CFE1E2AB3E}" srcOrd="1" destOrd="0" presId="urn:microsoft.com/office/officeart/2005/8/layout/list1"/>
    <dgm:cxn modelId="{A1A02999-2FDD-47DE-9884-EC3C2C0B4A63}" type="presOf" srcId="{4EB90057-8DE5-48C9-B718-472635563A1D}" destId="{8B162475-6AF9-473E-8A29-E80BC35C398A}" srcOrd="0" destOrd="0" presId="urn:microsoft.com/office/officeart/2005/8/layout/list1"/>
    <dgm:cxn modelId="{BE93119E-4ED6-4BD6-B5BF-4327BC639610}" type="presOf" srcId="{5EB32158-322B-42B8-B1BF-6D27F2F9EB7F}" destId="{31B3D2E9-0E19-48E3-A524-336719EE8B49}" srcOrd="1" destOrd="0" presId="urn:microsoft.com/office/officeart/2005/8/layout/list1"/>
    <dgm:cxn modelId="{CC85F1C1-1B78-4FF7-AB59-AE200A9362FC}" type="presOf" srcId="{3FBAA9F8-D1AA-4655-AF21-58F5676F5A9C}" destId="{E10AC051-6AD0-468E-8D6B-AC0FD799CCB1}" srcOrd="0" destOrd="0" presId="urn:microsoft.com/office/officeart/2005/8/layout/list1"/>
    <dgm:cxn modelId="{03EF5EC2-E6BA-482C-808A-3AC9B601E8DC}" srcId="{4EB90057-8DE5-48C9-B718-472635563A1D}" destId="{3FBAA9F8-D1AA-4655-AF21-58F5676F5A9C}" srcOrd="2" destOrd="0" parTransId="{C896C039-DF8A-4F90-A305-6381FCE4E362}" sibTransId="{69F7B4BF-24D0-4D9C-A90E-7954E6A23EDB}"/>
    <dgm:cxn modelId="{78DA42C6-5E0B-4012-B3FF-49F72940A84B}" srcId="{4EB90057-8DE5-48C9-B718-472635563A1D}" destId="{41DFDCA9-EC19-45CD-AE6D-A3262CBE5DB4}" srcOrd="0" destOrd="0" parTransId="{09FE8AC1-DB9D-47E8-B94A-EB3766596337}" sibTransId="{F66B9C36-E633-42B1-BBD4-27C8E4873BFE}"/>
    <dgm:cxn modelId="{2F7A95CC-AA66-4955-A613-82E28A61E5B0}" type="presOf" srcId="{41DFDCA9-EC19-45CD-AE6D-A3262CBE5DB4}" destId="{4BA34D08-35B0-4367-87EC-B49E03391427}" srcOrd="1" destOrd="0" presId="urn:microsoft.com/office/officeart/2005/8/layout/list1"/>
    <dgm:cxn modelId="{A64012DB-B510-4689-8047-601311E3DE42}" type="presOf" srcId="{41DFDCA9-EC19-45CD-AE6D-A3262CBE5DB4}" destId="{3F8EA381-91FC-4033-AA14-08DBB7242307}" srcOrd="0" destOrd="0" presId="urn:microsoft.com/office/officeart/2005/8/layout/list1"/>
    <dgm:cxn modelId="{B29DC3F7-BB9E-403C-9E50-03FEDDB528E5}" srcId="{4EB90057-8DE5-48C9-B718-472635563A1D}" destId="{5EB32158-322B-42B8-B1BF-6D27F2F9EB7F}" srcOrd="3" destOrd="0" parTransId="{3FC6EAE0-4C33-4D81-99CD-9DF533A2500B}" sibTransId="{CB85ECB9-3FB2-4D64-9A85-5FCB06EDF5A5}"/>
    <dgm:cxn modelId="{44F289F8-082C-4389-A00A-A90B19A563C9}" type="presOf" srcId="{42582076-F04C-4867-BE40-62BE765E6DB9}" destId="{6A704942-55FF-4308-9327-BA3548057C4A}" srcOrd="1" destOrd="0" presId="urn:microsoft.com/office/officeart/2005/8/layout/list1"/>
    <dgm:cxn modelId="{A26718A0-C461-47C3-838D-12B1DAAF4974}" type="presParOf" srcId="{8B162475-6AF9-473E-8A29-E80BC35C398A}" destId="{00C5D2E4-2FCD-4993-AFB2-DE9750591DE6}" srcOrd="0" destOrd="0" presId="urn:microsoft.com/office/officeart/2005/8/layout/list1"/>
    <dgm:cxn modelId="{C9921BD7-A2F4-45CB-BA3A-B1CD23FDF53E}" type="presParOf" srcId="{00C5D2E4-2FCD-4993-AFB2-DE9750591DE6}" destId="{3F8EA381-91FC-4033-AA14-08DBB7242307}" srcOrd="0" destOrd="0" presId="urn:microsoft.com/office/officeart/2005/8/layout/list1"/>
    <dgm:cxn modelId="{36FE3AB6-C4C1-416C-9BF5-C91BD5AF9DC3}" type="presParOf" srcId="{00C5D2E4-2FCD-4993-AFB2-DE9750591DE6}" destId="{4BA34D08-35B0-4367-87EC-B49E03391427}" srcOrd="1" destOrd="0" presId="urn:microsoft.com/office/officeart/2005/8/layout/list1"/>
    <dgm:cxn modelId="{1050080D-3022-49F1-B93C-B0F477EFFF15}" type="presParOf" srcId="{8B162475-6AF9-473E-8A29-E80BC35C398A}" destId="{44633710-2D97-44CD-8E8E-50ABA016537F}" srcOrd="1" destOrd="0" presId="urn:microsoft.com/office/officeart/2005/8/layout/list1"/>
    <dgm:cxn modelId="{E10C448F-AEDA-4A51-9D12-D44C6003518A}" type="presParOf" srcId="{8B162475-6AF9-473E-8A29-E80BC35C398A}" destId="{F4E12295-250B-44C9-B83B-98CA46F65047}" srcOrd="2" destOrd="0" presId="urn:microsoft.com/office/officeart/2005/8/layout/list1"/>
    <dgm:cxn modelId="{13D56DA7-A82B-4CE7-92A3-90B867245D40}" type="presParOf" srcId="{8B162475-6AF9-473E-8A29-E80BC35C398A}" destId="{C91DE42F-C4E1-4DF0-9821-7824383C4094}" srcOrd="3" destOrd="0" presId="urn:microsoft.com/office/officeart/2005/8/layout/list1"/>
    <dgm:cxn modelId="{F2D7D80C-B8B6-4F9C-BE91-A08050BD1D16}" type="presParOf" srcId="{8B162475-6AF9-473E-8A29-E80BC35C398A}" destId="{C69A9432-8123-4D1A-A085-71CE76507E34}" srcOrd="4" destOrd="0" presId="urn:microsoft.com/office/officeart/2005/8/layout/list1"/>
    <dgm:cxn modelId="{01010154-33BC-4B3D-B522-57AD860E74CF}" type="presParOf" srcId="{C69A9432-8123-4D1A-A085-71CE76507E34}" destId="{E96F614D-AD01-4475-83AD-6F48D30B0626}" srcOrd="0" destOrd="0" presId="urn:microsoft.com/office/officeart/2005/8/layout/list1"/>
    <dgm:cxn modelId="{A1464DC5-9CB8-4F6B-9343-0B813601C8DC}" type="presParOf" srcId="{C69A9432-8123-4D1A-A085-71CE76507E34}" destId="{6A704942-55FF-4308-9327-BA3548057C4A}" srcOrd="1" destOrd="0" presId="urn:microsoft.com/office/officeart/2005/8/layout/list1"/>
    <dgm:cxn modelId="{40BFEA41-F23B-4D2E-8899-A71A755D8642}" type="presParOf" srcId="{8B162475-6AF9-473E-8A29-E80BC35C398A}" destId="{91446CDE-45E4-4606-9BA2-2DC6E0BFE97D}" srcOrd="5" destOrd="0" presId="urn:microsoft.com/office/officeart/2005/8/layout/list1"/>
    <dgm:cxn modelId="{0D523DC9-9C79-483F-8002-3D2259946E4C}" type="presParOf" srcId="{8B162475-6AF9-473E-8A29-E80BC35C398A}" destId="{0BF2BF4F-69A9-4D6D-B982-CF5383FC189B}" srcOrd="6" destOrd="0" presId="urn:microsoft.com/office/officeart/2005/8/layout/list1"/>
    <dgm:cxn modelId="{646F9646-5B72-49D3-A15D-BB9425369221}" type="presParOf" srcId="{8B162475-6AF9-473E-8A29-E80BC35C398A}" destId="{9F0EE094-7192-4EE3-A2F9-A1D044F4A1A5}" srcOrd="7" destOrd="0" presId="urn:microsoft.com/office/officeart/2005/8/layout/list1"/>
    <dgm:cxn modelId="{2D51FB67-1045-44FB-903C-4D0350B05B56}" type="presParOf" srcId="{8B162475-6AF9-473E-8A29-E80BC35C398A}" destId="{3CD1B610-F0C0-4199-9852-FCA67E6AA9DA}" srcOrd="8" destOrd="0" presId="urn:microsoft.com/office/officeart/2005/8/layout/list1"/>
    <dgm:cxn modelId="{083C33AB-3F81-443B-A99B-1BD780E2647E}" type="presParOf" srcId="{3CD1B610-F0C0-4199-9852-FCA67E6AA9DA}" destId="{E10AC051-6AD0-468E-8D6B-AC0FD799CCB1}" srcOrd="0" destOrd="0" presId="urn:microsoft.com/office/officeart/2005/8/layout/list1"/>
    <dgm:cxn modelId="{C21AC345-2566-4E92-B5ED-94C421FFED2F}" type="presParOf" srcId="{3CD1B610-F0C0-4199-9852-FCA67E6AA9DA}" destId="{84F0F7F8-D126-4B80-B6E1-19CFE1E2AB3E}" srcOrd="1" destOrd="0" presId="urn:microsoft.com/office/officeart/2005/8/layout/list1"/>
    <dgm:cxn modelId="{AC0A43BF-56C7-4310-8FDB-BA4588AAFE3F}" type="presParOf" srcId="{8B162475-6AF9-473E-8A29-E80BC35C398A}" destId="{7BB4EE22-D883-477A-951F-7E4470F51CD4}" srcOrd="9" destOrd="0" presId="urn:microsoft.com/office/officeart/2005/8/layout/list1"/>
    <dgm:cxn modelId="{64DA54D9-7167-422A-8A91-92E203EF3FA6}" type="presParOf" srcId="{8B162475-6AF9-473E-8A29-E80BC35C398A}" destId="{B29299BB-6F6B-4217-8EE5-AB70B25AFADC}" srcOrd="10" destOrd="0" presId="urn:microsoft.com/office/officeart/2005/8/layout/list1"/>
    <dgm:cxn modelId="{E427D64A-3489-4164-A22B-F5C2124A1F40}" type="presParOf" srcId="{8B162475-6AF9-473E-8A29-E80BC35C398A}" destId="{476F406F-85F6-4E01-9457-B3525CA76A3E}" srcOrd="11" destOrd="0" presId="urn:microsoft.com/office/officeart/2005/8/layout/list1"/>
    <dgm:cxn modelId="{558C764C-C0D4-40EB-84F3-E95D334569A1}" type="presParOf" srcId="{8B162475-6AF9-473E-8A29-E80BC35C398A}" destId="{73019FD9-6B7C-4AF3-A28A-0101DB7EC5E3}" srcOrd="12" destOrd="0" presId="urn:microsoft.com/office/officeart/2005/8/layout/list1"/>
    <dgm:cxn modelId="{7218E447-F9B5-4479-8E20-E1BE48A63F98}" type="presParOf" srcId="{73019FD9-6B7C-4AF3-A28A-0101DB7EC5E3}" destId="{0C92C183-B19B-40A6-82E6-62C628AB017D}" srcOrd="0" destOrd="0" presId="urn:microsoft.com/office/officeart/2005/8/layout/list1"/>
    <dgm:cxn modelId="{7A037A04-DABE-448B-8B16-7EA31C6EBEFD}" type="presParOf" srcId="{73019FD9-6B7C-4AF3-A28A-0101DB7EC5E3}" destId="{31B3D2E9-0E19-48E3-A524-336719EE8B49}" srcOrd="1" destOrd="0" presId="urn:microsoft.com/office/officeart/2005/8/layout/list1"/>
    <dgm:cxn modelId="{4618B8F3-88BA-4070-812C-8BF944EF73E5}" type="presParOf" srcId="{8B162475-6AF9-473E-8A29-E80BC35C398A}" destId="{19FBD001-DD44-46A9-9DDD-EB544AD4919F}" srcOrd="13" destOrd="0" presId="urn:microsoft.com/office/officeart/2005/8/layout/list1"/>
    <dgm:cxn modelId="{FA71B731-C24F-4E50-BA9B-F0D563780587}" type="presParOf" srcId="{8B162475-6AF9-473E-8A29-E80BC35C398A}" destId="{9221D279-1078-4B3F-B3E4-DF04962E593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E12295-250B-44C9-B83B-98CA46F65047}">
      <dsp:nvSpPr>
        <dsp:cNvPr id="0" name=""/>
        <dsp:cNvSpPr/>
      </dsp:nvSpPr>
      <dsp:spPr>
        <a:xfrm>
          <a:off x="0" y="373213"/>
          <a:ext cx="691515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A34D08-35B0-4367-87EC-B49E03391427}">
      <dsp:nvSpPr>
        <dsp:cNvPr id="0" name=""/>
        <dsp:cNvSpPr/>
      </dsp:nvSpPr>
      <dsp:spPr>
        <a:xfrm>
          <a:off x="361949" y="478"/>
          <a:ext cx="4840605"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963" tIns="0" rIns="182963" bIns="0" numCol="1" spcCol="1270" anchor="ctr" anchorCtr="0">
          <a:noAutofit/>
        </a:bodyPr>
        <a:lstStyle/>
        <a:p>
          <a:pPr marL="0" lvl="0" indent="0" algn="l" defTabSz="1022350">
            <a:lnSpc>
              <a:spcPct val="90000"/>
            </a:lnSpc>
            <a:spcBef>
              <a:spcPct val="0"/>
            </a:spcBef>
            <a:spcAft>
              <a:spcPct val="35000"/>
            </a:spcAft>
            <a:buNone/>
          </a:pPr>
          <a:r>
            <a:rPr lang="en-US" sz="2300" kern="1200" dirty="0"/>
            <a:t>Depression</a:t>
          </a:r>
        </a:p>
      </dsp:txBody>
      <dsp:txXfrm>
        <a:off x="395093" y="33622"/>
        <a:ext cx="4774317" cy="612672"/>
      </dsp:txXfrm>
    </dsp:sp>
    <dsp:sp modelId="{0BF2BF4F-69A9-4D6D-B982-CF5383FC189B}">
      <dsp:nvSpPr>
        <dsp:cNvPr id="0" name=""/>
        <dsp:cNvSpPr/>
      </dsp:nvSpPr>
      <dsp:spPr>
        <a:xfrm>
          <a:off x="0" y="1416493"/>
          <a:ext cx="691515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704942-55FF-4308-9327-BA3548057C4A}">
      <dsp:nvSpPr>
        <dsp:cNvPr id="0" name=""/>
        <dsp:cNvSpPr/>
      </dsp:nvSpPr>
      <dsp:spPr>
        <a:xfrm>
          <a:off x="345757" y="1077013"/>
          <a:ext cx="4840605"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963" tIns="0" rIns="182963" bIns="0" numCol="1" spcCol="1270" anchor="ctr" anchorCtr="0">
          <a:noAutofit/>
        </a:bodyPr>
        <a:lstStyle/>
        <a:p>
          <a:pPr marL="0" lvl="0" indent="0" algn="l" defTabSz="1022350">
            <a:lnSpc>
              <a:spcPct val="90000"/>
            </a:lnSpc>
            <a:spcBef>
              <a:spcPct val="0"/>
            </a:spcBef>
            <a:spcAft>
              <a:spcPct val="35000"/>
            </a:spcAft>
            <a:buNone/>
          </a:pPr>
          <a:r>
            <a:rPr lang="en-US" sz="2300" kern="1200" dirty="0"/>
            <a:t>                  Depression</a:t>
          </a:r>
        </a:p>
      </dsp:txBody>
      <dsp:txXfrm>
        <a:off x="378901" y="1110157"/>
        <a:ext cx="4774317" cy="612672"/>
      </dsp:txXfrm>
    </dsp:sp>
    <dsp:sp modelId="{B29299BB-6F6B-4217-8EE5-AB70B25AFADC}">
      <dsp:nvSpPr>
        <dsp:cNvPr id="0" name=""/>
        <dsp:cNvSpPr/>
      </dsp:nvSpPr>
      <dsp:spPr>
        <a:xfrm>
          <a:off x="0" y="2459773"/>
          <a:ext cx="691515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F0F7F8-D126-4B80-B6E1-19CFE1E2AB3E}">
      <dsp:nvSpPr>
        <dsp:cNvPr id="0" name=""/>
        <dsp:cNvSpPr/>
      </dsp:nvSpPr>
      <dsp:spPr>
        <a:xfrm>
          <a:off x="345757" y="2120293"/>
          <a:ext cx="4840605"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963" tIns="0" rIns="182963" bIns="0" numCol="1" spcCol="1270" anchor="ctr" anchorCtr="0">
          <a:noAutofit/>
        </a:bodyPr>
        <a:lstStyle/>
        <a:p>
          <a:pPr marL="0" lvl="0" indent="0" algn="l" defTabSz="1022350">
            <a:lnSpc>
              <a:spcPct val="90000"/>
            </a:lnSpc>
            <a:spcBef>
              <a:spcPct val="0"/>
            </a:spcBef>
            <a:spcAft>
              <a:spcPct val="35000"/>
            </a:spcAft>
            <a:buNone/>
          </a:pPr>
          <a:r>
            <a:rPr lang="en-US" sz="2300" kern="1200" dirty="0"/>
            <a:t>                                    Depression</a:t>
          </a:r>
        </a:p>
      </dsp:txBody>
      <dsp:txXfrm>
        <a:off x="378901" y="2153437"/>
        <a:ext cx="4774317" cy="612672"/>
      </dsp:txXfrm>
    </dsp:sp>
    <dsp:sp modelId="{9221D279-1078-4B3F-B3E4-DF04962E5930}">
      <dsp:nvSpPr>
        <dsp:cNvPr id="0" name=""/>
        <dsp:cNvSpPr/>
      </dsp:nvSpPr>
      <dsp:spPr>
        <a:xfrm>
          <a:off x="0" y="3503053"/>
          <a:ext cx="691515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B3D2E9-0E19-48E3-A524-336719EE8B49}">
      <dsp:nvSpPr>
        <dsp:cNvPr id="0" name=""/>
        <dsp:cNvSpPr/>
      </dsp:nvSpPr>
      <dsp:spPr>
        <a:xfrm>
          <a:off x="345757" y="3163573"/>
          <a:ext cx="4840605"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963" tIns="0" rIns="182963" bIns="0" numCol="1" spcCol="1270" anchor="ctr" anchorCtr="0">
          <a:noAutofit/>
        </a:bodyPr>
        <a:lstStyle/>
        <a:p>
          <a:pPr marL="0" lvl="0" indent="0" algn="r" defTabSz="1022350">
            <a:lnSpc>
              <a:spcPct val="90000"/>
            </a:lnSpc>
            <a:spcBef>
              <a:spcPct val="0"/>
            </a:spcBef>
            <a:spcAft>
              <a:spcPct val="35000"/>
            </a:spcAft>
            <a:buNone/>
          </a:pPr>
          <a:r>
            <a:rPr lang="en-US" sz="2300" kern="1200" dirty="0"/>
            <a:t>Depression</a:t>
          </a:r>
        </a:p>
      </dsp:txBody>
      <dsp:txXfrm>
        <a:off x="378901" y="3196717"/>
        <a:ext cx="4774317"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904149-9883-62FD-9ADD-9256EBB28FD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10715C24-55B0-178F-4A6F-B6CC72F444D1}"/>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ＭＳ Ｐゴシック" charset="-128"/>
              </a:defRPr>
            </a:lvl1pPr>
          </a:lstStyle>
          <a:p>
            <a:pPr>
              <a:defRPr/>
            </a:pPr>
            <a:fld id="{329895AA-8CF5-470C-A026-A379CE747E62}" type="datetimeFigureOut">
              <a:rPr lang="en-US"/>
              <a:pPr>
                <a:defRPr/>
              </a:pPr>
              <a:t>9/25/2023</a:t>
            </a:fld>
            <a:endParaRPr lang="en-US"/>
          </a:p>
        </p:txBody>
      </p:sp>
      <p:sp>
        <p:nvSpPr>
          <p:cNvPr id="4" name="Slide Image Placeholder 3">
            <a:extLst>
              <a:ext uri="{FF2B5EF4-FFF2-40B4-BE49-F238E27FC236}">
                <a16:creationId xmlns:a16="http://schemas.microsoft.com/office/drawing/2014/main" id="{6E8FB156-6E24-F631-0EF1-16CB9D30A31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08BDB0A-E600-9C6C-4F15-AF553F41915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329F1A7-851E-52D6-5C49-A5620451949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D50FE04B-49E6-0125-178C-51CB837281C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6595C13F-8076-4EF8-B376-7C846B65349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epss.vba.va.gov/mepss/content/glossary/n/nervous_system_neurologic_system_13523.html" TargetMode="External"/><Relationship Id="rId13" Type="http://schemas.openxmlformats.org/officeDocument/2006/relationships/hyperlink" Target="http://epss.vba.va.gov/mepss/content/glossary/n/nerve_nerves_13522.html" TargetMode="External"/><Relationship Id="rId3" Type="http://schemas.openxmlformats.org/officeDocument/2006/relationships/hyperlink" Target="http://epss.vba.va.gov/mepss/content/glossary/c/complications_10280.html" TargetMode="External"/><Relationship Id="rId7" Type="http://schemas.openxmlformats.org/officeDocument/2006/relationships/hyperlink" Target="http://epss.vba.va.gov/mepss/content/glossary/k/kidneys_18405.html" TargetMode="External"/><Relationship Id="rId12" Type="http://schemas.openxmlformats.org/officeDocument/2006/relationships/hyperlink" Target="http://epss.vba.va.gov/mepss/content/glossary/a/amputation_9901.html" TargetMode="External"/><Relationship Id="rId2" Type="http://schemas.openxmlformats.org/officeDocument/2006/relationships/slide" Target="../slides/slide2.xml"/><Relationship Id="rId16" Type="http://schemas.openxmlformats.org/officeDocument/2006/relationships/hyperlink" Target="http://epss.vba.va.gov/mepss/content/glossary/s/stroke_12624.html" TargetMode="External"/><Relationship Id="rId1" Type="http://schemas.openxmlformats.org/officeDocument/2006/relationships/notesMaster" Target="../notesMasters/notesMaster1.xml"/><Relationship Id="rId6" Type="http://schemas.openxmlformats.org/officeDocument/2006/relationships/hyperlink" Target="http://epss.vba.va.gov/mepss/content/glossary/e/eye_eyes_18918.html" TargetMode="External"/><Relationship Id="rId11" Type="http://schemas.openxmlformats.org/officeDocument/2006/relationships/hyperlink" Target="http://epss.vba.va.gov/mepss/content/glossary/e/end_stage_kidney_disease_end_stage_renal_disease_e.html" TargetMode="External"/><Relationship Id="rId5" Type="http://schemas.openxmlformats.org/officeDocument/2006/relationships/hyperlink" Target="http://epss.vba.va.gov/mepss/content/04_endocrine/7913_diabetes_mellitus.html" TargetMode="External"/><Relationship Id="rId15" Type="http://schemas.openxmlformats.org/officeDocument/2006/relationships/hyperlink" Target="http://epss.vba.va.gov/mepss/content/glossary/c/coronary_heart_disease_10390.html" TargetMode="External"/><Relationship Id="rId10" Type="http://schemas.openxmlformats.org/officeDocument/2006/relationships/hyperlink" Target="http://epss.vba.va.gov/mepss/content/glossary/d/diabetes_21326.html" TargetMode="External"/><Relationship Id="rId4" Type="http://schemas.openxmlformats.org/officeDocument/2006/relationships/hyperlink" Target="http://epss.vba.va.gov/mepss/content/glossary/d/diabetes_mellitus_19649.html" TargetMode="External"/><Relationship Id="rId9" Type="http://schemas.openxmlformats.org/officeDocument/2006/relationships/hyperlink" Target="http://epss.vba.va.gov/mepss/content/glossary/h/heart_13301.html" TargetMode="External"/><Relationship Id="rId14" Type="http://schemas.openxmlformats.org/officeDocument/2006/relationships/hyperlink" Target="http://epss.vba.va.gov/mepss/content/glossary/d/disease_21037.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benefits.va.gov/WARMS/docs/admin21/m21_1/mr/part3/subptiv/ch04/pt03_sp04_ch04_secF#III.iv.4.F.22.e" TargetMode="External"/><Relationship Id="rId2" Type="http://schemas.openxmlformats.org/officeDocument/2006/relationships/slide" Target="../slides/slide73.xml"/><Relationship Id="rId1" Type="http://schemas.openxmlformats.org/officeDocument/2006/relationships/notesMaster" Target="../notesMasters/notesMaster1.xml"/><Relationship Id="rId4" Type="http://schemas.openxmlformats.org/officeDocument/2006/relationships/hyperlink" Target="http://vbaw.vba.va.gov/bl/21/M21-1MR/pt03/sp04/ch04/pt03_sp04_ch04_secF.xml#III.iv.4.F.24"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ea typeface="ＭＳ Ｐゴシック" panose="020B0600070205080204" pitchFamily="34" charset="-128"/>
              </a:rPr>
              <a:t>Diabetes Mellitus II (Final)</a:t>
            </a:r>
          </a:p>
          <a:p>
            <a:pPr eaLnBrk="1" hangingPunct="1">
              <a:spcBef>
                <a:spcPct val="0"/>
              </a:spcBef>
            </a:pPr>
            <a:r>
              <a:rPr lang="en-US" altLang="en-US" dirty="0">
                <a:ea typeface="ＭＳ Ｐゴシック" panose="020B0600070205080204" pitchFamily="34" charset="-128"/>
              </a:rPr>
              <a:t>October 2023 CVSOA Conference</a:t>
            </a:r>
          </a:p>
          <a:p>
            <a:endParaRPr lang="en-US" dirty="0"/>
          </a:p>
        </p:txBody>
      </p:sp>
      <p:sp>
        <p:nvSpPr>
          <p:cNvPr id="4" name="Slide Number Placeholder 3"/>
          <p:cNvSpPr>
            <a:spLocks noGrp="1"/>
          </p:cNvSpPr>
          <p:nvPr>
            <p:ph type="sldNum" sz="quarter" idx="5"/>
          </p:nvPr>
        </p:nvSpPr>
        <p:spPr/>
        <p:txBody>
          <a:bodyPr/>
          <a:lstStyle/>
          <a:p>
            <a:pPr>
              <a:defRPr/>
            </a:pPr>
            <a:fld id="{6595C13F-8076-4EF8-B376-7C846B653492}" type="slidenum">
              <a:rPr lang="en-US" altLang="en-US" smtClean="0"/>
              <a:pPr>
                <a:defRPr/>
              </a:pPr>
              <a:t>1</a:t>
            </a:fld>
            <a:endParaRPr lang="en-US" altLang="en-US"/>
          </a:p>
        </p:txBody>
      </p:sp>
    </p:spTree>
    <p:extLst>
      <p:ext uri="{BB962C8B-B14F-4D97-AF65-F5344CB8AC3E}">
        <p14:creationId xmlns:p14="http://schemas.microsoft.com/office/powerpoint/2010/main" val="4172537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57EF5AC9-0753-AC10-E3E6-2AEEA97C27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F4197B70-278B-B132-B1AF-C372194030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 </a:t>
            </a:r>
          </a:p>
          <a:p>
            <a:pPr>
              <a:spcBef>
                <a:spcPct val="0"/>
              </a:spcBef>
            </a:pPr>
            <a:r>
              <a:rPr lang="en-US" altLang="en-US" b="1" i="1">
                <a:latin typeface="Times New Roman" panose="02020603050405020304" pitchFamily="18" charset="0"/>
                <a:ea typeface="ＭＳ Ｐゴシック" panose="020B0600070205080204" pitchFamily="34" charset="-128"/>
                <a:cs typeface="Times New Roman" panose="02020603050405020304" pitchFamily="18" charset="0"/>
              </a:rPr>
              <a:t>Note</a:t>
            </a: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  If compensable complications are not considered in reaching the 100 percent evaluation, they may be separately evaluated.</a:t>
            </a:r>
          </a:p>
          <a:p>
            <a:pPr>
              <a:spcBef>
                <a:spcPts val="1200"/>
              </a:spcBef>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 </a:t>
            </a:r>
          </a:p>
          <a:p>
            <a:endParaRPr lang="en-US" altLang="en-US">
              <a:ea typeface="ＭＳ Ｐゴシック" panose="020B0600070205080204" pitchFamily="34" charset="-128"/>
            </a:endParaRPr>
          </a:p>
        </p:txBody>
      </p:sp>
      <p:sp>
        <p:nvSpPr>
          <p:cNvPr id="92164" name="Slide Number Placeholder 3">
            <a:extLst>
              <a:ext uri="{FF2B5EF4-FFF2-40B4-BE49-F238E27FC236}">
                <a16:creationId xmlns:a16="http://schemas.microsoft.com/office/drawing/2014/main" id="{D2BE64A6-ED11-A643-C6EE-1236320FBE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DD15C19-CDBE-4257-BA99-9A4FD2357F32}" type="slidenum">
              <a:rPr lang="en-US" altLang="en-US"/>
              <a:pPr>
                <a:spcBef>
                  <a:spcPct val="0"/>
                </a:spcBef>
              </a:pPr>
              <a:t>76</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624A8B9A-EF60-2012-C92A-3690FFCB77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E5BB655A-0382-22B2-C794-1EB8A480CD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spcAft>
                <a:spcPts val="1200"/>
              </a:spcAft>
            </a:pPr>
            <a:endParaRPr lang="en-US" altLang="en-US">
              <a:latin typeface="Times New Roman" panose="02020603050405020304" pitchFamily="18" charset="0"/>
              <a:ea typeface="ＭＳ Ｐゴシック" panose="020B0600070205080204" pitchFamily="34" charset="-128"/>
              <a:cs typeface="Times New Roman" panose="02020603050405020304" pitchFamily="18" charset="0"/>
            </a:endParaRPr>
          </a:p>
          <a:p>
            <a:pPr>
              <a:spcBef>
                <a:spcPct val="0"/>
              </a:spcBef>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 </a:t>
            </a:r>
          </a:p>
          <a:p>
            <a:pPr>
              <a:spcBef>
                <a:spcPct val="0"/>
              </a:spcBef>
            </a:pPr>
            <a:r>
              <a:rPr lang="en-US" altLang="en-US" b="1" i="1">
                <a:latin typeface="Times New Roman" panose="02020603050405020304" pitchFamily="18" charset="0"/>
                <a:ea typeface="ＭＳ Ｐゴシック" panose="020B0600070205080204" pitchFamily="34" charset="-128"/>
                <a:cs typeface="Times New Roman" panose="02020603050405020304" pitchFamily="18" charset="0"/>
              </a:rPr>
              <a:t>Note</a:t>
            </a: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  If compensable complications are not considered in reaching the 100 percent evaluation, they may be separately evaluated.</a:t>
            </a:r>
          </a:p>
          <a:p>
            <a:pPr>
              <a:spcBef>
                <a:spcPts val="1200"/>
              </a:spcBef>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 </a:t>
            </a:r>
          </a:p>
          <a:p>
            <a:endParaRPr lang="en-US" altLang="en-US">
              <a:ea typeface="ＭＳ Ｐゴシック" panose="020B0600070205080204" pitchFamily="34" charset="-128"/>
            </a:endParaRPr>
          </a:p>
        </p:txBody>
      </p:sp>
      <p:sp>
        <p:nvSpPr>
          <p:cNvPr id="94212" name="Slide Number Placeholder 3">
            <a:extLst>
              <a:ext uri="{FF2B5EF4-FFF2-40B4-BE49-F238E27FC236}">
                <a16:creationId xmlns:a16="http://schemas.microsoft.com/office/drawing/2014/main" id="{9F7E1CC2-60D6-9EBC-6A0A-4A96A46153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725B9D5-42BC-481F-BB80-BFD6E86288D5}" type="slidenum">
              <a:rPr lang="en-US" altLang="en-US"/>
              <a:pPr>
                <a:spcBef>
                  <a:spcPct val="0"/>
                </a:spcBef>
              </a:pPr>
              <a:t>77</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768F5DD9-7263-5109-9C86-6000434260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D5699607-D7A1-B242-6F0A-02296738B6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spcAft>
                <a:spcPts val="1200"/>
              </a:spcAft>
            </a:pPr>
            <a:endParaRPr lang="en-US" altLang="en-US">
              <a:latin typeface="Times New Roman" panose="02020603050405020304" pitchFamily="18" charset="0"/>
              <a:ea typeface="ＭＳ Ｐゴシック" panose="020B0600070205080204" pitchFamily="34" charset="-128"/>
              <a:cs typeface="Times New Roman" panose="02020603050405020304" pitchFamily="18" charset="0"/>
            </a:endParaRPr>
          </a:p>
          <a:p>
            <a:pPr>
              <a:spcBef>
                <a:spcPct val="0"/>
              </a:spcBef>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 </a:t>
            </a:r>
          </a:p>
          <a:p>
            <a:pPr>
              <a:spcBef>
                <a:spcPct val="0"/>
              </a:spcBef>
            </a:pPr>
            <a:r>
              <a:rPr lang="en-US" altLang="en-US" b="1" i="1">
                <a:latin typeface="Times New Roman" panose="02020603050405020304" pitchFamily="18" charset="0"/>
                <a:ea typeface="ＭＳ Ｐゴシック" panose="020B0600070205080204" pitchFamily="34" charset="-128"/>
                <a:cs typeface="Times New Roman" panose="02020603050405020304" pitchFamily="18" charset="0"/>
              </a:rPr>
              <a:t>Note</a:t>
            </a: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  If compensable complications are not considered in reaching the 100 percent evaluation, they may be separately evaluated.</a:t>
            </a:r>
          </a:p>
          <a:p>
            <a:pPr>
              <a:spcBef>
                <a:spcPts val="1200"/>
              </a:spcBef>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 </a:t>
            </a:r>
          </a:p>
          <a:p>
            <a:endParaRPr lang="en-US" altLang="en-US">
              <a:ea typeface="ＭＳ Ｐゴシック" panose="020B0600070205080204" pitchFamily="34" charset="-128"/>
            </a:endParaRPr>
          </a:p>
        </p:txBody>
      </p:sp>
      <p:sp>
        <p:nvSpPr>
          <p:cNvPr id="96260" name="Slide Number Placeholder 3">
            <a:extLst>
              <a:ext uri="{FF2B5EF4-FFF2-40B4-BE49-F238E27FC236}">
                <a16:creationId xmlns:a16="http://schemas.microsoft.com/office/drawing/2014/main" id="{1B2FB249-445E-0F47-7DB9-4A23B61646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BCD7E5C-FE55-41E2-A6AE-FE9E37286638}" type="slidenum">
              <a:rPr lang="en-US" altLang="en-US"/>
              <a:pPr>
                <a:spcBef>
                  <a:spcPct val="0"/>
                </a:spcBef>
              </a:pPr>
              <a:t>78</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7FF6D0EE-5C05-5B53-7293-5DA8C9B1A6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CFDDD019-8E66-5567-CCB2-13EE9B12B0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 </a:t>
            </a:r>
          </a:p>
          <a:p>
            <a:pPr>
              <a:spcBef>
                <a:spcPct val="0"/>
              </a:spcBef>
            </a:pPr>
            <a:r>
              <a:rPr lang="en-US" altLang="en-US" b="1" i="1">
                <a:latin typeface="Times New Roman" panose="02020603050405020304" pitchFamily="18" charset="0"/>
                <a:ea typeface="ＭＳ Ｐゴシック" panose="020B0600070205080204" pitchFamily="34" charset="-128"/>
                <a:cs typeface="Times New Roman" panose="02020603050405020304" pitchFamily="18" charset="0"/>
              </a:rPr>
              <a:t>Note</a:t>
            </a: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  If compensable complications are not considered in reaching the 100 percent evaluation, they may be separately evaluated.</a:t>
            </a:r>
          </a:p>
          <a:p>
            <a:pPr>
              <a:spcBef>
                <a:spcPts val="1200"/>
              </a:spcBef>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 </a:t>
            </a:r>
          </a:p>
          <a:p>
            <a:endParaRPr lang="en-US" altLang="en-US">
              <a:ea typeface="ＭＳ Ｐゴシック" panose="020B0600070205080204" pitchFamily="34" charset="-128"/>
            </a:endParaRPr>
          </a:p>
        </p:txBody>
      </p:sp>
      <p:sp>
        <p:nvSpPr>
          <p:cNvPr id="98308" name="Slide Number Placeholder 3">
            <a:extLst>
              <a:ext uri="{FF2B5EF4-FFF2-40B4-BE49-F238E27FC236}">
                <a16:creationId xmlns:a16="http://schemas.microsoft.com/office/drawing/2014/main" id="{71DF7F20-BC37-ADC6-2C85-F48D63F655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B933CAC-15C2-4527-8F4F-6E100064D3D8}" type="slidenum">
              <a:rPr lang="en-US" altLang="en-US"/>
              <a:pPr>
                <a:spcBef>
                  <a:spcPct val="0"/>
                </a:spcBef>
              </a:pPr>
              <a:t>79</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2171AD2C-DEC6-F2C0-D655-D6B64BA670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id="{8B89DA1A-6E3F-1FE4-FEAE-25955CF544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What other considerations would you look at if veteran is not rated at 100%?</a:t>
            </a:r>
          </a:p>
        </p:txBody>
      </p:sp>
      <p:sp>
        <p:nvSpPr>
          <p:cNvPr id="100356" name="Slide Number Placeholder 3">
            <a:extLst>
              <a:ext uri="{FF2B5EF4-FFF2-40B4-BE49-F238E27FC236}">
                <a16:creationId xmlns:a16="http://schemas.microsoft.com/office/drawing/2014/main" id="{D0B4672C-C266-94F7-F219-9E7A81439B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E21985D-D55E-4FA4-8CEB-AB2B2B02F647}" type="slidenum">
              <a:rPr lang="en-US" altLang="en-US"/>
              <a:pPr>
                <a:spcBef>
                  <a:spcPct val="0"/>
                </a:spcBef>
              </a:pPr>
              <a:t>80</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2373FE31-DBEE-B84F-B260-8619A5F21D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0A64604D-5CD8-D120-A7F0-9ECD2416D0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Unemployability ??</a:t>
            </a:r>
          </a:p>
        </p:txBody>
      </p:sp>
      <p:sp>
        <p:nvSpPr>
          <p:cNvPr id="102404" name="Slide Number Placeholder 3">
            <a:extLst>
              <a:ext uri="{FF2B5EF4-FFF2-40B4-BE49-F238E27FC236}">
                <a16:creationId xmlns:a16="http://schemas.microsoft.com/office/drawing/2014/main" id="{46F7F4A8-03B5-987B-ED15-24FEC8D191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57DF8D6-D367-487B-AD0B-967C7951CCC2}" type="slidenum">
              <a:rPr lang="en-US" altLang="en-US"/>
              <a:pPr>
                <a:spcBef>
                  <a:spcPct val="0"/>
                </a:spcBef>
              </a:pPr>
              <a:t>81</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283F5C18-463A-BE1F-0BB7-17AB340FD3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7F839111-1A95-3A99-A1EA-90BC4E3FD4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VA References</a:t>
            </a:r>
          </a:p>
        </p:txBody>
      </p:sp>
      <p:sp>
        <p:nvSpPr>
          <p:cNvPr id="104452" name="Slide Number Placeholder 3">
            <a:extLst>
              <a:ext uri="{FF2B5EF4-FFF2-40B4-BE49-F238E27FC236}">
                <a16:creationId xmlns:a16="http://schemas.microsoft.com/office/drawing/2014/main" id="{0A18AC2F-F4C9-DBA3-B5B6-2EC1A2D671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62C1444-810C-4978-8B2C-313B743688B9}" type="slidenum">
              <a:rPr lang="en-US" altLang="en-US"/>
              <a:pPr>
                <a:spcBef>
                  <a:spcPct val="0"/>
                </a:spcBef>
              </a:pPr>
              <a:t>82</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EEDE3022-8896-87DA-CC4B-04F7D30FF1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1BA046F2-C28B-B06B-48CD-FC2F07F24B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Presented to you by your friendly Pinellas County Veterans Services.</a:t>
            </a:r>
          </a:p>
        </p:txBody>
      </p:sp>
      <p:sp>
        <p:nvSpPr>
          <p:cNvPr id="106500" name="Slide Number Placeholder 3">
            <a:extLst>
              <a:ext uri="{FF2B5EF4-FFF2-40B4-BE49-F238E27FC236}">
                <a16:creationId xmlns:a16="http://schemas.microsoft.com/office/drawing/2014/main" id="{077DF98D-A759-E0E6-AE65-D218B02CA7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D8AA918-066C-4926-9DA8-E00FF7F17EDB}" type="slidenum">
              <a:rPr lang="en-US" altLang="en-US"/>
              <a:pPr>
                <a:spcBef>
                  <a:spcPct val="0"/>
                </a:spcBef>
              </a:pPr>
              <a:t>83</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4B9B77FD-A141-82C6-13FB-CA5CC0EFB7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579A1D91-BE2B-5886-E8BE-AB8EF0AF81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2700">
                <a:solidFill>
                  <a:srgbClr val="1660AD"/>
                </a:solidFill>
                <a:ea typeface="ＭＳ Ｐゴシック" panose="020B0600070205080204" pitchFamily="34" charset="-128"/>
                <a:cs typeface="Arial" panose="020B0604020202020204" pitchFamily="34" charset="0"/>
              </a:rPr>
              <a:t>Type II diabetes is associated with long-term complications that threatened life and the quality of life.</a:t>
            </a:r>
            <a:endParaRPr lang="en-US" altLang="en-US">
              <a:ea typeface="ＭＳ Ｐゴシック" panose="020B0600070205080204" pitchFamily="34" charset="-128"/>
            </a:endParaRPr>
          </a:p>
        </p:txBody>
      </p:sp>
      <p:sp>
        <p:nvSpPr>
          <p:cNvPr id="108548" name="Slide Number Placeholder 3">
            <a:extLst>
              <a:ext uri="{FF2B5EF4-FFF2-40B4-BE49-F238E27FC236}">
                <a16:creationId xmlns:a16="http://schemas.microsoft.com/office/drawing/2014/main" id="{4401868D-D9B3-D575-D288-AD7F6FED03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E92A4EC-3AC7-4DF7-8152-6270DD858859}" type="slidenum">
              <a:rPr lang="en-US" altLang="en-US"/>
              <a:pPr>
                <a:spcBef>
                  <a:spcPct val="0"/>
                </a:spcBef>
              </a:pPr>
              <a:t>84</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44C4290B-1E8E-D381-204A-539A30F9B2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83B9A1F1-A97C-6830-5438-E281F61EDE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2700">
                <a:solidFill>
                  <a:srgbClr val="1660AD"/>
                </a:solidFill>
                <a:ea typeface="ＭＳ Ｐゴシック" panose="020B0600070205080204" pitchFamily="34" charset="-128"/>
                <a:cs typeface="Arial" panose="020B0604020202020204" pitchFamily="34" charset="0"/>
              </a:rPr>
              <a:t>The </a:t>
            </a:r>
            <a:r>
              <a:rPr lang="en-US" altLang="en-US" sz="2700" u="sng">
                <a:solidFill>
                  <a:srgbClr val="1660AD"/>
                </a:solidFill>
                <a:ea typeface="ＭＳ Ｐゴシック" panose="020B0600070205080204" pitchFamily="34" charset="-128"/>
                <a:cs typeface="Arial" panose="020B0604020202020204" pitchFamily="34" charset="0"/>
                <a:hlinkClick r:id="rId3" tooltip="complications"/>
              </a:rPr>
              <a:t>complications</a:t>
            </a:r>
            <a:r>
              <a:rPr lang="en-US" altLang="en-US" sz="2700">
                <a:solidFill>
                  <a:srgbClr val="1660AD"/>
                </a:solidFill>
                <a:ea typeface="ＭＳ Ｐゴシック" panose="020B0600070205080204" pitchFamily="34" charset="-128"/>
                <a:cs typeface="Arial" panose="020B0604020202020204" pitchFamily="34" charset="0"/>
              </a:rPr>
              <a:t> of adult-onset </a:t>
            </a:r>
            <a:r>
              <a:rPr lang="en-US" altLang="en-US" sz="2700" u="sng">
                <a:solidFill>
                  <a:srgbClr val="1660AD"/>
                </a:solidFill>
                <a:ea typeface="ＭＳ Ｐゴシック" panose="020B0600070205080204" pitchFamily="34" charset="-128"/>
                <a:cs typeface="Arial" panose="020B0604020202020204" pitchFamily="34" charset="0"/>
                <a:hlinkClick r:id="rId4" tooltip="diabetes mellitus"/>
              </a:rPr>
              <a:t>diabetes mellitus</a:t>
            </a:r>
            <a:r>
              <a:rPr lang="en-US" altLang="en-US" sz="2700">
                <a:solidFill>
                  <a:srgbClr val="1660AD"/>
                </a:solidFill>
                <a:ea typeface="ＭＳ Ｐゴシック" panose="020B0600070205080204" pitchFamily="34" charset="-128"/>
                <a:cs typeface="Arial" panose="020B0604020202020204" pitchFamily="34" charset="0"/>
              </a:rPr>
              <a:t> </a:t>
            </a:r>
            <a:r>
              <a:rPr lang="en-US" altLang="en-US" sz="2700" u="sng">
                <a:solidFill>
                  <a:srgbClr val="1660AD"/>
                </a:solidFill>
                <a:ea typeface="ＭＳ Ｐゴシック" panose="020B0600070205080204" pitchFamily="34" charset="-128"/>
                <a:cs typeface="Arial" panose="020B0604020202020204" pitchFamily="34" charset="0"/>
                <a:hlinkClick r:id="rId5"/>
              </a:rPr>
              <a:t>(DC 7913)</a:t>
            </a:r>
            <a:r>
              <a:rPr lang="en-US" altLang="en-US" sz="2700">
                <a:solidFill>
                  <a:srgbClr val="1660AD"/>
                </a:solidFill>
                <a:ea typeface="ＭＳ Ｐゴシック" panose="020B0600070205080204" pitchFamily="34" charset="-128"/>
                <a:cs typeface="Arial" panose="020B0604020202020204" pitchFamily="34" charset="0"/>
              </a:rPr>
              <a:t> are the same regardless of the cause of the illnesses. Over time high sugar levels in the blood may cause damage to the </a:t>
            </a:r>
            <a:r>
              <a:rPr lang="en-US" altLang="en-US" sz="2700" u="sng">
                <a:solidFill>
                  <a:srgbClr val="1660AD"/>
                </a:solidFill>
                <a:ea typeface="ＭＳ Ｐゴシック" panose="020B0600070205080204" pitchFamily="34" charset="-128"/>
                <a:cs typeface="Arial" panose="020B0604020202020204" pitchFamily="34" charset="0"/>
                <a:hlinkClick r:id="rId6" tooltip="eyes"/>
              </a:rPr>
              <a:t>eyes</a:t>
            </a:r>
            <a:r>
              <a:rPr lang="en-US" altLang="en-US" sz="2700">
                <a:solidFill>
                  <a:srgbClr val="1660AD"/>
                </a:solidFill>
                <a:ea typeface="ＭＳ Ｐゴシック" panose="020B0600070205080204" pitchFamily="34" charset="-128"/>
                <a:cs typeface="Arial" panose="020B0604020202020204" pitchFamily="34" charset="0"/>
              </a:rPr>
              <a:t>, </a:t>
            </a:r>
            <a:r>
              <a:rPr lang="en-US" altLang="en-US" sz="2700" u="sng">
                <a:solidFill>
                  <a:srgbClr val="1660AD"/>
                </a:solidFill>
                <a:ea typeface="ＭＳ Ｐゴシック" panose="020B0600070205080204" pitchFamily="34" charset="-128"/>
                <a:cs typeface="Arial" panose="020B0604020202020204" pitchFamily="34" charset="0"/>
                <a:hlinkClick r:id="rId7" tooltip="kidneys"/>
              </a:rPr>
              <a:t>kidneys</a:t>
            </a:r>
            <a:r>
              <a:rPr lang="en-US" altLang="en-US" sz="2700">
                <a:solidFill>
                  <a:srgbClr val="1660AD"/>
                </a:solidFill>
                <a:ea typeface="ＭＳ Ｐゴシック" panose="020B0600070205080204" pitchFamily="34" charset="-128"/>
                <a:cs typeface="Arial" panose="020B0604020202020204" pitchFamily="34" charset="0"/>
              </a:rPr>
              <a:t>, </a:t>
            </a:r>
            <a:r>
              <a:rPr lang="en-US" altLang="en-US" sz="2700" u="sng">
                <a:solidFill>
                  <a:srgbClr val="1660AD"/>
                </a:solidFill>
                <a:ea typeface="ＭＳ Ｐゴシック" panose="020B0600070205080204" pitchFamily="34" charset="-128"/>
                <a:cs typeface="Arial" panose="020B0604020202020204" pitchFamily="34" charset="0"/>
                <a:hlinkClick r:id="rId8" tooltip="nervous system"/>
              </a:rPr>
              <a:t>nervous system</a:t>
            </a:r>
            <a:r>
              <a:rPr lang="en-US" altLang="en-US" sz="2700">
                <a:solidFill>
                  <a:srgbClr val="1660AD"/>
                </a:solidFill>
                <a:ea typeface="ＭＳ Ｐゴシック" panose="020B0600070205080204" pitchFamily="34" charset="-128"/>
                <a:cs typeface="Arial" panose="020B0604020202020204" pitchFamily="34" charset="0"/>
              </a:rPr>
              <a:t> or </a:t>
            </a:r>
            <a:r>
              <a:rPr lang="en-US" altLang="en-US" sz="2700" u="sng">
                <a:solidFill>
                  <a:srgbClr val="1660AD"/>
                </a:solidFill>
                <a:ea typeface="ＭＳ Ｐゴシック" panose="020B0600070205080204" pitchFamily="34" charset="-128"/>
                <a:cs typeface="Arial" panose="020B0604020202020204" pitchFamily="34" charset="0"/>
                <a:hlinkClick r:id="rId9" tooltip="heart"/>
              </a:rPr>
              <a:t>heart</a:t>
            </a:r>
            <a:r>
              <a:rPr lang="en-US" altLang="en-US" sz="2700">
                <a:solidFill>
                  <a:srgbClr val="1660AD"/>
                </a:solidFill>
                <a:ea typeface="ＭＳ Ｐゴシック" panose="020B0600070205080204" pitchFamily="34" charset="-128"/>
                <a:cs typeface="Arial" panose="020B0604020202020204" pitchFamily="34" charset="0"/>
              </a:rPr>
              <a:t>. </a:t>
            </a:r>
            <a:r>
              <a:rPr lang="en-US" altLang="en-US" sz="2700" u="sng">
                <a:solidFill>
                  <a:srgbClr val="1660AD"/>
                </a:solidFill>
                <a:ea typeface="ＭＳ Ｐゴシック" panose="020B0600070205080204" pitchFamily="34" charset="-128"/>
                <a:cs typeface="Arial" panose="020B0604020202020204" pitchFamily="34" charset="0"/>
                <a:hlinkClick r:id="rId10" tooltip="diabetes"/>
              </a:rPr>
              <a:t>Diabetes</a:t>
            </a:r>
            <a:r>
              <a:rPr lang="en-US" altLang="en-US" sz="2700">
                <a:solidFill>
                  <a:srgbClr val="1660AD"/>
                </a:solidFill>
                <a:ea typeface="ＭＳ Ｐゴシック" panose="020B0600070205080204" pitchFamily="34" charset="-128"/>
                <a:cs typeface="Arial" panose="020B0604020202020204" pitchFamily="34" charset="0"/>
              </a:rPr>
              <a:t> is the leading cause of adult blindness, </a:t>
            </a:r>
            <a:r>
              <a:rPr lang="en-US" altLang="en-US" sz="2700" u="sng">
                <a:solidFill>
                  <a:srgbClr val="1660AD"/>
                </a:solidFill>
                <a:ea typeface="ＭＳ Ｐゴシック" panose="020B0600070205080204" pitchFamily="34" charset="-128"/>
                <a:cs typeface="Arial" panose="020B0604020202020204" pitchFamily="34" charset="0"/>
                <a:hlinkClick r:id="rId11" tooltip="end-stage renal disease"/>
              </a:rPr>
              <a:t>end-stage renal disease</a:t>
            </a:r>
            <a:r>
              <a:rPr lang="en-US" altLang="en-US" sz="2700">
                <a:solidFill>
                  <a:srgbClr val="1660AD"/>
                </a:solidFill>
                <a:ea typeface="ＭＳ Ｐゴシック" panose="020B0600070205080204" pitchFamily="34" charset="-128"/>
                <a:cs typeface="Arial" panose="020B0604020202020204" pitchFamily="34" charset="0"/>
              </a:rPr>
              <a:t>, and non-traumatic lower-extremity </a:t>
            </a:r>
            <a:r>
              <a:rPr lang="en-US" altLang="en-US" sz="2700" u="sng">
                <a:solidFill>
                  <a:srgbClr val="1660AD"/>
                </a:solidFill>
                <a:ea typeface="ＭＳ Ｐゴシック" panose="020B0600070205080204" pitchFamily="34" charset="-128"/>
                <a:cs typeface="Arial" panose="020B0604020202020204" pitchFamily="34" charset="0"/>
                <a:hlinkClick r:id="rId12" tooltip="amputation"/>
              </a:rPr>
              <a:t>amputation</a:t>
            </a:r>
            <a:r>
              <a:rPr lang="en-US" altLang="en-US" sz="2700">
                <a:solidFill>
                  <a:srgbClr val="1660AD"/>
                </a:solidFill>
                <a:ea typeface="ＭＳ Ｐゴシック" panose="020B0600070205080204" pitchFamily="34" charset="-128"/>
                <a:cs typeface="Arial" panose="020B0604020202020204" pitchFamily="34" charset="0"/>
              </a:rPr>
              <a:t> as a result of </a:t>
            </a:r>
            <a:r>
              <a:rPr lang="en-US" altLang="en-US" sz="2700" u="sng">
                <a:solidFill>
                  <a:srgbClr val="1660AD"/>
                </a:solidFill>
                <a:ea typeface="ＭＳ Ｐゴシック" panose="020B0600070205080204" pitchFamily="34" charset="-128"/>
                <a:cs typeface="Arial" panose="020B0604020202020204" pitchFamily="34" charset="0"/>
                <a:hlinkClick r:id="rId13" tooltip="nerve"/>
              </a:rPr>
              <a:t>nerve</a:t>
            </a:r>
            <a:r>
              <a:rPr lang="en-US" altLang="en-US" sz="2700">
                <a:solidFill>
                  <a:srgbClr val="1660AD"/>
                </a:solidFill>
                <a:ea typeface="ＭＳ Ｐゴシック" panose="020B0600070205080204" pitchFamily="34" charset="-128"/>
                <a:cs typeface="Arial" panose="020B0604020202020204" pitchFamily="34" charset="0"/>
              </a:rPr>
              <a:t> </a:t>
            </a:r>
            <a:r>
              <a:rPr lang="en-US" altLang="en-US" sz="2700" u="sng">
                <a:solidFill>
                  <a:srgbClr val="1660AD"/>
                </a:solidFill>
                <a:ea typeface="ＭＳ Ｐゴシック" panose="020B0600070205080204" pitchFamily="34" charset="-128"/>
                <a:cs typeface="Arial" panose="020B0604020202020204" pitchFamily="34" charset="0"/>
                <a:hlinkClick r:id="rId14" tooltip="disease"/>
              </a:rPr>
              <a:t>disease</a:t>
            </a:r>
            <a:r>
              <a:rPr lang="en-US" altLang="en-US" sz="2700">
                <a:solidFill>
                  <a:srgbClr val="1660AD"/>
                </a:solidFill>
                <a:ea typeface="ＭＳ Ｐゴシック" panose="020B0600070205080204" pitchFamily="34" charset="-128"/>
                <a:cs typeface="Arial" panose="020B0604020202020204" pitchFamily="34" charset="0"/>
              </a:rPr>
              <a:t>. Type II diabetics are more than likely to have </a:t>
            </a:r>
            <a:r>
              <a:rPr lang="en-US" altLang="en-US" sz="2700" u="sng">
                <a:solidFill>
                  <a:srgbClr val="1660AD"/>
                </a:solidFill>
                <a:ea typeface="ＭＳ Ｐゴシック" panose="020B0600070205080204" pitchFamily="34" charset="-128"/>
                <a:cs typeface="Arial" panose="020B0604020202020204" pitchFamily="34" charset="0"/>
                <a:hlinkClick r:id="rId15" tooltip="coronary heart disease"/>
              </a:rPr>
              <a:t>coronary heart disease</a:t>
            </a:r>
            <a:r>
              <a:rPr lang="en-US" altLang="en-US" sz="2700">
                <a:solidFill>
                  <a:srgbClr val="1660AD"/>
                </a:solidFill>
                <a:ea typeface="ＭＳ Ｐゴシック" panose="020B0600070205080204" pitchFamily="34" charset="-128"/>
                <a:cs typeface="Arial" panose="020B0604020202020204" pitchFamily="34" charset="0"/>
              </a:rPr>
              <a:t> and </a:t>
            </a:r>
            <a:r>
              <a:rPr lang="en-US" altLang="en-US" sz="2700" u="sng">
                <a:solidFill>
                  <a:srgbClr val="1660AD"/>
                </a:solidFill>
                <a:ea typeface="ＭＳ Ｐゴシック" panose="020B0600070205080204" pitchFamily="34" charset="-128"/>
                <a:cs typeface="Arial" panose="020B0604020202020204" pitchFamily="34" charset="0"/>
                <a:hlinkClick r:id="rId16" tooltip="stroke"/>
              </a:rPr>
              <a:t>stroke</a:t>
            </a:r>
            <a:r>
              <a:rPr lang="en-US" altLang="en-US" sz="2700">
                <a:solidFill>
                  <a:srgbClr val="1660AD"/>
                </a:solidFill>
                <a:ea typeface="ＭＳ Ｐゴシック" panose="020B0600070205080204" pitchFamily="34" charset="-128"/>
                <a:cs typeface="Arial" panose="020B0604020202020204" pitchFamily="34" charset="0"/>
              </a:rPr>
              <a:t> than people without diabetes. Type II diabetes is associated with long-term complications that threatened life and the quality of life.</a:t>
            </a:r>
            <a:endParaRPr lang="en-US" altLang="en-US">
              <a:ea typeface="ＭＳ Ｐゴシック" panose="020B0600070205080204" pitchFamily="34" charset="-128"/>
            </a:endParaRPr>
          </a:p>
        </p:txBody>
      </p:sp>
      <p:sp>
        <p:nvSpPr>
          <p:cNvPr id="8196" name="Slide Number Placeholder 3">
            <a:extLst>
              <a:ext uri="{FF2B5EF4-FFF2-40B4-BE49-F238E27FC236}">
                <a16:creationId xmlns:a16="http://schemas.microsoft.com/office/drawing/2014/main" id="{8E6E3194-6E2A-DC8F-E74D-F3DD70BAD5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4097B36-E92B-4EBE-B41D-153F94A40FA0}" type="slidenum">
              <a:rPr lang="en-US" altLang="en-US"/>
              <a:pPr>
                <a:spcBef>
                  <a:spcPct val="0"/>
                </a:spcBef>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0889BF9A-AC37-3703-1972-04ADF1DB58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EED56926-14DA-2A6E-F375-73E1B28456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The “Mini and the Mighty” wickedness of Diabetes.</a:t>
            </a:r>
          </a:p>
        </p:txBody>
      </p:sp>
      <p:sp>
        <p:nvSpPr>
          <p:cNvPr id="10244" name="Slide Number Placeholder 3">
            <a:extLst>
              <a:ext uri="{FF2B5EF4-FFF2-40B4-BE49-F238E27FC236}">
                <a16:creationId xmlns:a16="http://schemas.microsoft.com/office/drawing/2014/main" id="{0C70BF5F-95B1-F66C-A685-F3A246C041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5486F55-2814-4AE1-B3F2-03BDEECFC5E5}" type="slidenum">
              <a:rPr lang="en-US" altLang="en-US"/>
              <a:pPr>
                <a:spcBef>
                  <a:spcPct val="0"/>
                </a:spcBef>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4970DD99-FD71-9EFC-BA29-6A868067E5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B0E99D70-9BDE-8C75-5A69-351F3705F0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If you had a fasting blood glucose test, a level between 70 and100 </a:t>
            </a:r>
            <a:r>
              <a:rPr lang="en-US" altLang="en-US" u="sng">
                <a:ea typeface="ＭＳ Ｐゴシック" panose="020B0600070205080204" pitchFamily="34" charset="-128"/>
              </a:rPr>
              <a:t>milligrams per deciliter</a:t>
            </a:r>
            <a:r>
              <a:rPr lang="en-US" altLang="en-US">
                <a:ea typeface="ＭＳ Ｐゴシック" panose="020B0600070205080204" pitchFamily="34" charset="-128"/>
              </a:rPr>
              <a:t> (</a:t>
            </a:r>
            <a:r>
              <a:rPr lang="en-US" altLang="en-US" i="1">
                <a:ea typeface="ＭＳ Ｐゴシック" panose="020B0600070205080204" pitchFamily="34" charset="-128"/>
              </a:rPr>
              <a:t>mg</a:t>
            </a:r>
            <a:r>
              <a:rPr lang="en-US" altLang="en-US">
                <a:ea typeface="ＭＳ Ｐゴシック" panose="020B0600070205080204" pitchFamily="34" charset="-128"/>
              </a:rPr>
              <a:t>/</a:t>
            </a:r>
            <a:r>
              <a:rPr lang="en-US" altLang="en-US" i="1">
                <a:ea typeface="ＭＳ Ｐゴシック" panose="020B0600070205080204" pitchFamily="34" charset="-128"/>
              </a:rPr>
              <a:t>dL</a:t>
            </a:r>
            <a:r>
              <a:rPr lang="en-US" altLang="en-US">
                <a:ea typeface="ＭＳ Ｐゴシック" panose="020B0600070205080204" pitchFamily="34" charset="-128"/>
              </a:rPr>
              <a:t>) is considered normal. </a:t>
            </a:r>
          </a:p>
        </p:txBody>
      </p:sp>
      <p:sp>
        <p:nvSpPr>
          <p:cNvPr id="43012" name="Slide Number Placeholder 3">
            <a:extLst>
              <a:ext uri="{FF2B5EF4-FFF2-40B4-BE49-F238E27FC236}">
                <a16:creationId xmlns:a16="http://schemas.microsoft.com/office/drawing/2014/main" id="{7A726518-84C5-D2CD-9E3F-5CE17C876A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B381330-1EF2-4F36-A37C-E9C5FB7F79C2}" type="slidenum">
              <a:rPr lang="en-US" altLang="en-US"/>
              <a:pPr>
                <a:spcBef>
                  <a:spcPct val="0"/>
                </a:spcBef>
              </a:pPr>
              <a:t>34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7C2371BC-2B47-31C4-60C9-D91AAC40ED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E7D27F6C-3941-C44B-2FE5-E6F53ADEAA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solidFill>
                  <a:srgbClr val="003366"/>
                </a:solidFill>
                <a:latin typeface="Times New Roman" panose="02020603050405020304" pitchFamily="18" charset="0"/>
                <a:ea typeface="ＭＳ Ｐゴシック" panose="020B0600070205080204" pitchFamily="34" charset="-128"/>
              </a:rPr>
              <a:t>Macrovascular – pertaining to the large blood vessels</a:t>
            </a:r>
            <a:endParaRPr lang="en-US" altLang="en-US">
              <a:ea typeface="ＭＳ Ｐゴシック" panose="020B0600070205080204" pitchFamily="34" charset="-128"/>
            </a:endParaRPr>
          </a:p>
        </p:txBody>
      </p:sp>
      <p:sp>
        <p:nvSpPr>
          <p:cNvPr id="53252" name="Slide Number Placeholder 3">
            <a:extLst>
              <a:ext uri="{FF2B5EF4-FFF2-40B4-BE49-F238E27FC236}">
                <a16:creationId xmlns:a16="http://schemas.microsoft.com/office/drawing/2014/main" id="{FB21BAAE-FE80-9F52-47B0-3C8BF77132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7D5201D-4BB3-493C-A0A7-B040FFF5D774}" type="slidenum">
              <a:rPr lang="en-US" altLang="en-US"/>
              <a:pPr>
                <a:spcBef>
                  <a:spcPct val="0"/>
                </a:spcBef>
              </a:pPr>
              <a:t>43</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A6133D84-2B9B-A925-B049-360096F3BC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FFB258D8-7142-F8C6-8794-12F1C1FF5D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“Regulation of Activities” requires competent medical evidence which documents that a physician has undertaken to control and regulate the activities of a patient in order to help control and stabilize blood sugar levels.  This is seen most often in diabetics who are either prone to hypoglycemia or to overshooting their usual range of blood sugar.  Regulation of activities does not refer to the need for ordinary exercise nor does it refer to a reduced capacity for exercise due to fatigue, numbness in the hands or feet, or other limitations imposed by the natural progression of the diabetes disease process itself, or by any other co-existing disabilities which may preclude or limit activities.</a:t>
            </a:r>
          </a:p>
          <a:p>
            <a:endParaRPr lang="en-US" altLang="en-US">
              <a:ea typeface="ＭＳ Ｐゴシック" panose="020B0600070205080204" pitchFamily="34" charset="-128"/>
            </a:endParaRPr>
          </a:p>
        </p:txBody>
      </p:sp>
      <p:sp>
        <p:nvSpPr>
          <p:cNvPr id="83972" name="Slide Number Placeholder 3">
            <a:extLst>
              <a:ext uri="{FF2B5EF4-FFF2-40B4-BE49-F238E27FC236}">
                <a16:creationId xmlns:a16="http://schemas.microsoft.com/office/drawing/2014/main" id="{487DC689-5B89-1569-BE9B-B3B4B6B940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592BFB7-E1C5-44DF-BFE1-8E02F904977B}" type="slidenum">
              <a:rPr lang="en-US" altLang="en-US"/>
              <a:pPr>
                <a:spcBef>
                  <a:spcPct val="0"/>
                </a:spcBef>
              </a:pPr>
              <a:t>72</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77CC1A59-B623-34E3-33F6-336B94A762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E1A53D9-239B-89AA-65F0-4F88EA48CF17}"/>
              </a:ext>
            </a:extLst>
          </p:cNvPr>
          <p:cNvSpPr>
            <a:spLocks noGrp="1"/>
          </p:cNvSpPr>
          <p:nvPr>
            <p:ph type="body" idx="1"/>
          </p:nvPr>
        </p:nvSpPr>
        <p:spPr/>
        <p:txBody>
          <a:bodyPr/>
          <a:lstStyle/>
          <a:p>
            <a:pPr>
              <a:defRPr/>
            </a:pPr>
            <a:r>
              <a:rPr lang="en-US" b="1" dirty="0"/>
              <a:t>M21-1MR, Part III, Subpart iv, Chapter 4, Section F</a:t>
            </a:r>
          </a:p>
          <a:p>
            <a:pPr>
              <a:defRPr/>
            </a:pPr>
            <a:r>
              <a:rPr lang="en-US" b="1" dirty="0" err="1"/>
              <a:t>Endrocrine</a:t>
            </a:r>
            <a:r>
              <a:rPr lang="en-US" b="1" dirty="0"/>
              <a:t> System</a:t>
            </a:r>
          </a:p>
          <a:p>
            <a:pPr>
              <a:defRPr/>
            </a:pPr>
            <a:endParaRPr lang="en-US" dirty="0"/>
          </a:p>
          <a:p>
            <a:pPr>
              <a:spcBef>
                <a:spcPts val="0"/>
              </a:spcBef>
              <a:spcAft>
                <a:spcPts val="1200"/>
              </a:spcAft>
              <a:defRPr/>
            </a:pPr>
            <a:r>
              <a:rPr lang="en-US" sz="1600" b="1" dirty="0">
                <a:latin typeface="Arial"/>
                <a:cs typeface="Times New Roman"/>
              </a:rPr>
              <a:t>Diabetes Mellitus</a:t>
            </a:r>
          </a:p>
          <a:p>
            <a:pPr>
              <a:spcBef>
                <a:spcPts val="0"/>
              </a:spcBef>
              <a:spcAft>
                <a:spcPts val="0"/>
              </a:spcAft>
              <a:defRPr/>
            </a:pPr>
            <a:r>
              <a:rPr lang="en-US" sz="1100" b="1" dirty="0">
                <a:latin typeface="Times New Roman"/>
              </a:rPr>
              <a:t>Introduction</a:t>
            </a:r>
          </a:p>
          <a:p>
            <a:pPr>
              <a:spcBef>
                <a:spcPts val="0"/>
              </a:spcBef>
              <a:spcAft>
                <a:spcPts val="0"/>
              </a:spcAft>
              <a:defRPr/>
            </a:pPr>
            <a:r>
              <a:rPr lang="en-US" dirty="0">
                <a:latin typeface="Times New Roman"/>
                <a:ea typeface="Times New Roman"/>
              </a:rPr>
              <a:t>This topic contains information about diabetes mellitus, including</a:t>
            </a:r>
          </a:p>
          <a:p>
            <a:pPr>
              <a:spcBef>
                <a:spcPts val="0"/>
              </a:spcBef>
              <a:spcAft>
                <a:spcPts val="0"/>
              </a:spcAft>
              <a:defRPr/>
            </a:pPr>
            <a:r>
              <a:rPr lang="en-US" dirty="0">
                <a:latin typeface="Times New Roman"/>
                <a:ea typeface="Times New Roman"/>
              </a:rPr>
              <a:t> </a:t>
            </a:r>
          </a:p>
          <a:p>
            <a:pPr marL="342900" indent="-342900">
              <a:spcBef>
                <a:spcPts val="0"/>
              </a:spcBef>
              <a:spcAft>
                <a:spcPts val="0"/>
              </a:spcAft>
              <a:buFont typeface="Symbol"/>
              <a:buChar char=""/>
              <a:tabLst>
                <a:tab pos="118745" algn="l"/>
                <a:tab pos="228600" algn="l"/>
              </a:tabLst>
              <a:defRPr/>
            </a:pPr>
            <a:r>
              <a:rPr lang="en-US" dirty="0">
                <a:latin typeface="Times New Roman"/>
                <a:ea typeface="Times New Roman"/>
              </a:rPr>
              <a:t>the symptoms of diabetes mellitus</a:t>
            </a:r>
          </a:p>
          <a:p>
            <a:pPr marL="342900" indent="-342900">
              <a:spcBef>
                <a:spcPts val="0"/>
              </a:spcBef>
              <a:spcAft>
                <a:spcPts val="0"/>
              </a:spcAft>
              <a:buFont typeface="Symbol"/>
              <a:buChar char=""/>
              <a:tabLst>
                <a:tab pos="118745" algn="l"/>
                <a:tab pos="228600" algn="l"/>
              </a:tabLst>
              <a:defRPr/>
            </a:pPr>
            <a:r>
              <a:rPr lang="en-US" dirty="0">
                <a:latin typeface="Times New Roman"/>
                <a:ea typeface="Times New Roman"/>
              </a:rPr>
              <a:t>evaluating the extent of disability caused by diabetes mellitus</a:t>
            </a:r>
          </a:p>
          <a:p>
            <a:pPr marL="342900" indent="-342900">
              <a:spcBef>
                <a:spcPts val="0"/>
              </a:spcBef>
              <a:spcAft>
                <a:spcPts val="0"/>
              </a:spcAft>
              <a:buFont typeface="Symbol"/>
              <a:buChar char=""/>
              <a:tabLst>
                <a:tab pos="118745" algn="l"/>
                <a:tab pos="228600" algn="l"/>
              </a:tabLst>
              <a:defRPr/>
            </a:pPr>
            <a:r>
              <a:rPr lang="en-US" dirty="0">
                <a:latin typeface="Times New Roman"/>
                <a:ea typeface="Times New Roman"/>
              </a:rPr>
              <a:t>the complications of diabetes mellitus</a:t>
            </a:r>
          </a:p>
          <a:p>
            <a:pPr marL="342900" indent="-342900">
              <a:spcBef>
                <a:spcPts val="0"/>
              </a:spcBef>
              <a:spcAft>
                <a:spcPts val="0"/>
              </a:spcAft>
              <a:buFont typeface="Symbol"/>
              <a:buChar char=""/>
              <a:tabLst>
                <a:tab pos="118745" algn="l"/>
                <a:tab pos="228600" algn="l"/>
              </a:tabLst>
              <a:defRPr/>
            </a:pPr>
            <a:r>
              <a:rPr lang="en-US" dirty="0">
                <a:latin typeface="Times New Roman"/>
                <a:ea typeface="Times New Roman"/>
              </a:rPr>
              <a:t>rating complications of diabetes mellitus, and</a:t>
            </a:r>
          </a:p>
          <a:p>
            <a:pPr marL="342900" indent="-342900">
              <a:spcBef>
                <a:spcPts val="0"/>
              </a:spcBef>
              <a:spcAft>
                <a:spcPts val="0"/>
              </a:spcAft>
              <a:buFont typeface="Symbol"/>
              <a:buChar char=""/>
              <a:tabLst>
                <a:tab pos="118745" algn="l"/>
                <a:tab pos="228600" algn="l"/>
              </a:tabLst>
              <a:defRPr/>
            </a:pPr>
            <a:r>
              <a:rPr lang="en-US" dirty="0">
                <a:latin typeface="Times New Roman"/>
                <a:ea typeface="Times New Roman"/>
              </a:rPr>
              <a:t>consideration of hypertension as secondary to diabetes mellitus.</a:t>
            </a:r>
          </a:p>
          <a:p>
            <a:pPr>
              <a:spcBef>
                <a:spcPts val="1200"/>
              </a:spcBef>
              <a:spcAft>
                <a:spcPts val="0"/>
              </a:spcAft>
              <a:defRPr/>
            </a:pPr>
            <a:r>
              <a:rPr lang="en-US" dirty="0">
                <a:latin typeface="Times New Roman"/>
                <a:ea typeface="Times New Roman"/>
              </a:rPr>
              <a:t> </a:t>
            </a:r>
          </a:p>
          <a:p>
            <a:pPr>
              <a:spcBef>
                <a:spcPts val="0"/>
              </a:spcBef>
              <a:spcAft>
                <a:spcPts val="0"/>
              </a:spcAft>
              <a:defRPr/>
            </a:pPr>
            <a:r>
              <a:rPr lang="en-US" sz="1100" b="1" dirty="0">
                <a:latin typeface="Times New Roman"/>
              </a:rPr>
              <a:t>Change Date</a:t>
            </a:r>
          </a:p>
          <a:p>
            <a:pPr>
              <a:spcBef>
                <a:spcPts val="0"/>
              </a:spcBef>
              <a:spcAft>
                <a:spcPts val="0"/>
              </a:spcAft>
              <a:defRPr/>
            </a:pPr>
            <a:r>
              <a:rPr lang="en-US" dirty="0">
                <a:latin typeface="Times New Roman"/>
                <a:ea typeface="Times New Roman"/>
              </a:rPr>
              <a:t>December 29, 2007</a:t>
            </a:r>
          </a:p>
          <a:p>
            <a:pPr>
              <a:spcBef>
                <a:spcPts val="1200"/>
              </a:spcBef>
              <a:spcAft>
                <a:spcPts val="0"/>
              </a:spcAft>
              <a:defRPr/>
            </a:pPr>
            <a:r>
              <a:rPr lang="en-US" dirty="0">
                <a:latin typeface="Times New Roman"/>
                <a:ea typeface="Times New Roman"/>
              </a:rPr>
              <a:t> </a:t>
            </a:r>
          </a:p>
          <a:p>
            <a:pPr>
              <a:spcBef>
                <a:spcPts val="0"/>
              </a:spcBef>
              <a:spcAft>
                <a:spcPts val="0"/>
              </a:spcAft>
              <a:defRPr/>
            </a:pPr>
            <a:r>
              <a:rPr lang="en-US" sz="1100" b="1" dirty="0">
                <a:latin typeface="Times New Roman"/>
              </a:rPr>
              <a:t>a.  Symptoms of Diabetes Mellitus</a:t>
            </a:r>
          </a:p>
          <a:p>
            <a:pPr>
              <a:spcBef>
                <a:spcPts val="0"/>
              </a:spcBef>
              <a:spcAft>
                <a:spcPts val="0"/>
              </a:spcAft>
              <a:defRPr/>
            </a:pPr>
            <a:r>
              <a:rPr lang="en-US" dirty="0">
                <a:latin typeface="Times New Roman"/>
                <a:ea typeface="Times New Roman"/>
              </a:rPr>
              <a:t>The cardinal symptoms of uncontrolled diabetes are</a:t>
            </a:r>
          </a:p>
          <a:p>
            <a:pPr>
              <a:spcBef>
                <a:spcPts val="0"/>
              </a:spcBef>
              <a:spcAft>
                <a:spcPts val="0"/>
              </a:spcAft>
              <a:defRPr/>
            </a:pPr>
            <a:r>
              <a:rPr lang="en-US" dirty="0">
                <a:latin typeface="Times New Roman"/>
                <a:ea typeface="Times New Roman"/>
              </a:rPr>
              <a:t> </a:t>
            </a:r>
          </a:p>
          <a:p>
            <a:pPr marL="342900" indent="-342900">
              <a:spcBef>
                <a:spcPts val="0"/>
              </a:spcBef>
              <a:spcAft>
                <a:spcPts val="0"/>
              </a:spcAft>
              <a:buFont typeface="Symbol"/>
              <a:buChar char=""/>
              <a:tabLst>
                <a:tab pos="118745" algn="l"/>
                <a:tab pos="228600" algn="l"/>
              </a:tabLst>
              <a:defRPr/>
            </a:pPr>
            <a:r>
              <a:rPr lang="en-US" dirty="0">
                <a:latin typeface="Times New Roman"/>
                <a:ea typeface="Times New Roman"/>
              </a:rPr>
              <a:t>polyuria (excessive urination)</a:t>
            </a:r>
          </a:p>
          <a:p>
            <a:pPr marL="342900" indent="-342900">
              <a:spcBef>
                <a:spcPts val="0"/>
              </a:spcBef>
              <a:spcAft>
                <a:spcPts val="0"/>
              </a:spcAft>
              <a:buFont typeface="Symbol"/>
              <a:buChar char=""/>
              <a:tabLst>
                <a:tab pos="118745" algn="l"/>
                <a:tab pos="228600" algn="l"/>
              </a:tabLst>
              <a:defRPr/>
            </a:pPr>
            <a:r>
              <a:rPr lang="en-US" dirty="0">
                <a:latin typeface="Times New Roman"/>
                <a:ea typeface="Times New Roman"/>
              </a:rPr>
              <a:t>polydipsia (excessive thirst)</a:t>
            </a:r>
          </a:p>
          <a:p>
            <a:pPr marL="342900" indent="-342900">
              <a:spcBef>
                <a:spcPts val="0"/>
              </a:spcBef>
              <a:spcAft>
                <a:spcPts val="0"/>
              </a:spcAft>
              <a:buFont typeface="Symbol"/>
              <a:buChar char=""/>
              <a:tabLst>
                <a:tab pos="118745" algn="l"/>
                <a:tab pos="228600" algn="l"/>
              </a:tabLst>
              <a:defRPr/>
            </a:pPr>
            <a:r>
              <a:rPr lang="en-US" dirty="0">
                <a:latin typeface="Times New Roman"/>
                <a:ea typeface="Times New Roman"/>
              </a:rPr>
              <a:t>polyphagia (excessive hunger)</a:t>
            </a:r>
          </a:p>
          <a:p>
            <a:pPr marL="342900" indent="-342900">
              <a:spcBef>
                <a:spcPts val="0"/>
              </a:spcBef>
              <a:spcAft>
                <a:spcPts val="0"/>
              </a:spcAft>
              <a:buFont typeface="Symbol"/>
              <a:buChar char=""/>
              <a:tabLst>
                <a:tab pos="118745" algn="l"/>
                <a:tab pos="228600" algn="l"/>
              </a:tabLst>
              <a:defRPr/>
            </a:pPr>
            <a:r>
              <a:rPr lang="en-US" dirty="0">
                <a:latin typeface="Times New Roman"/>
                <a:ea typeface="Times New Roman"/>
              </a:rPr>
              <a:t>weakness, and</a:t>
            </a:r>
          </a:p>
          <a:p>
            <a:pPr marL="342900" indent="-342900">
              <a:spcBef>
                <a:spcPts val="0"/>
              </a:spcBef>
              <a:spcAft>
                <a:spcPts val="0"/>
              </a:spcAft>
              <a:buFont typeface="Symbol"/>
              <a:buChar char=""/>
              <a:tabLst>
                <a:tab pos="118745" algn="l"/>
                <a:tab pos="228600" algn="l"/>
              </a:tabLst>
              <a:defRPr/>
            </a:pPr>
            <a:r>
              <a:rPr lang="en-US" dirty="0">
                <a:latin typeface="Times New Roman"/>
                <a:ea typeface="Times New Roman"/>
              </a:rPr>
              <a:t>loss of weight.</a:t>
            </a:r>
          </a:p>
          <a:p>
            <a:pPr>
              <a:spcBef>
                <a:spcPts val="0"/>
              </a:spcBef>
              <a:spcAft>
                <a:spcPts val="0"/>
              </a:spcAft>
              <a:defRPr/>
            </a:pPr>
            <a:r>
              <a:rPr lang="en-US" dirty="0">
                <a:latin typeface="Times New Roman"/>
                <a:ea typeface="Times New Roman"/>
              </a:rPr>
              <a:t> </a:t>
            </a:r>
          </a:p>
          <a:p>
            <a:pPr>
              <a:spcBef>
                <a:spcPts val="0"/>
              </a:spcBef>
              <a:spcAft>
                <a:spcPts val="0"/>
              </a:spcAft>
              <a:defRPr/>
            </a:pPr>
            <a:r>
              <a:rPr lang="en-US" dirty="0">
                <a:latin typeface="Times New Roman"/>
                <a:ea typeface="Times New Roman"/>
              </a:rPr>
              <a:t>The presence of sugar in the urine is characteristic of, but not essential to, a diagnosis of diabetes mellitus.</a:t>
            </a:r>
          </a:p>
          <a:p>
            <a:pPr>
              <a:spcBef>
                <a:spcPts val="0"/>
              </a:spcBef>
              <a:spcAft>
                <a:spcPts val="0"/>
              </a:spcAft>
              <a:defRPr/>
            </a:pPr>
            <a:r>
              <a:rPr lang="en-US" dirty="0">
                <a:latin typeface="Times New Roman"/>
                <a:ea typeface="Times New Roman"/>
              </a:rPr>
              <a:t> </a:t>
            </a:r>
          </a:p>
          <a:p>
            <a:pPr>
              <a:spcBef>
                <a:spcPts val="0"/>
              </a:spcBef>
              <a:spcAft>
                <a:spcPts val="0"/>
              </a:spcAft>
              <a:defRPr/>
            </a:pPr>
            <a:r>
              <a:rPr lang="en-US" b="1" i="1" dirty="0">
                <a:latin typeface="Times New Roman"/>
                <a:ea typeface="Times New Roman"/>
              </a:rPr>
              <a:t>Notes</a:t>
            </a:r>
            <a:r>
              <a:rPr lang="en-US" dirty="0">
                <a:latin typeface="Times New Roman"/>
                <a:ea typeface="Times New Roman"/>
              </a:rPr>
              <a:t>:  </a:t>
            </a:r>
          </a:p>
          <a:p>
            <a:pPr marL="342900" indent="-342900">
              <a:spcBef>
                <a:spcPts val="0"/>
              </a:spcBef>
              <a:spcAft>
                <a:spcPts val="0"/>
              </a:spcAft>
              <a:buFont typeface="Symbol"/>
              <a:buChar char=""/>
              <a:tabLst>
                <a:tab pos="118745" algn="l"/>
                <a:tab pos="228600" algn="l"/>
              </a:tabLst>
              <a:defRPr/>
            </a:pPr>
            <a:r>
              <a:rPr lang="en-US" dirty="0">
                <a:latin typeface="Times New Roman"/>
                <a:ea typeface="Times New Roman"/>
              </a:rPr>
              <a:t>A diagnosis of diabetes mellitus cannot be made from glycosuria alone, as this may result from</a:t>
            </a:r>
          </a:p>
          <a:p>
            <a:pPr marL="342900" indent="-342900">
              <a:spcBef>
                <a:spcPts val="0"/>
              </a:spcBef>
              <a:spcAft>
                <a:spcPts val="0"/>
              </a:spcAft>
              <a:buFont typeface="Symbol"/>
              <a:buChar char=""/>
              <a:defRPr/>
            </a:pPr>
            <a:r>
              <a:rPr lang="en-US" dirty="0">
                <a:latin typeface="Times New Roman"/>
                <a:ea typeface="Times New Roman"/>
              </a:rPr>
              <a:t>a low renal threshold for sugar, or </a:t>
            </a:r>
          </a:p>
          <a:p>
            <a:pPr marL="342900" indent="-342900">
              <a:spcBef>
                <a:spcPts val="0"/>
              </a:spcBef>
              <a:spcAft>
                <a:spcPts val="0"/>
              </a:spcAft>
              <a:buFont typeface="Symbol"/>
              <a:buChar char=""/>
              <a:defRPr/>
            </a:pPr>
            <a:r>
              <a:rPr lang="en-US" dirty="0">
                <a:latin typeface="Times New Roman"/>
                <a:ea typeface="Times New Roman"/>
              </a:rPr>
              <a:t>excessive ingestion of sugar.  </a:t>
            </a:r>
          </a:p>
          <a:p>
            <a:pPr marL="342900" indent="-342900">
              <a:spcBef>
                <a:spcPts val="0"/>
              </a:spcBef>
              <a:spcAft>
                <a:spcPts val="0"/>
              </a:spcAft>
              <a:buFont typeface="Symbol"/>
              <a:buChar char=""/>
              <a:tabLst>
                <a:tab pos="118745" algn="l"/>
                <a:tab pos="228600" algn="l"/>
              </a:tabLst>
              <a:defRPr/>
            </a:pPr>
            <a:r>
              <a:rPr lang="en-US" dirty="0">
                <a:latin typeface="Times New Roman"/>
                <a:ea typeface="Times New Roman"/>
              </a:rPr>
              <a:t>Persistent hyperglycemia, a blood sugar of 170 mg per 100 cc blood after 12-hour fast, and glycosuria may be secondary to</a:t>
            </a:r>
          </a:p>
          <a:p>
            <a:pPr marL="342900" indent="-342900">
              <a:spcBef>
                <a:spcPts val="0"/>
              </a:spcBef>
              <a:spcAft>
                <a:spcPts val="0"/>
              </a:spcAft>
              <a:buFont typeface="Symbol"/>
              <a:buChar char=""/>
              <a:defRPr/>
            </a:pPr>
            <a:r>
              <a:rPr lang="en-US" dirty="0">
                <a:latin typeface="Times New Roman"/>
                <a:ea typeface="Times New Roman"/>
              </a:rPr>
              <a:t>hyperthyroidism</a:t>
            </a:r>
          </a:p>
          <a:p>
            <a:pPr marL="342900" indent="-342900">
              <a:spcBef>
                <a:spcPts val="0"/>
              </a:spcBef>
              <a:spcAft>
                <a:spcPts val="0"/>
              </a:spcAft>
              <a:buFont typeface="Symbol"/>
              <a:buChar char=""/>
              <a:defRPr/>
            </a:pPr>
            <a:r>
              <a:rPr lang="en-US" dirty="0" err="1">
                <a:latin typeface="Times New Roman"/>
                <a:ea typeface="Times New Roman"/>
              </a:rPr>
              <a:t>dyspituitarism</a:t>
            </a:r>
            <a:endParaRPr lang="en-US" dirty="0">
              <a:latin typeface="Times New Roman"/>
              <a:ea typeface="Times New Roman"/>
            </a:endParaRPr>
          </a:p>
          <a:p>
            <a:pPr marL="342900" indent="-342900">
              <a:spcBef>
                <a:spcPts val="0"/>
              </a:spcBef>
              <a:spcAft>
                <a:spcPts val="0"/>
              </a:spcAft>
              <a:buFont typeface="Symbol"/>
              <a:buChar char=""/>
              <a:defRPr/>
            </a:pPr>
            <a:r>
              <a:rPr lang="en-US" dirty="0">
                <a:latin typeface="Times New Roman"/>
                <a:ea typeface="Times New Roman"/>
              </a:rPr>
              <a:t>pregnancy</a:t>
            </a:r>
          </a:p>
          <a:p>
            <a:pPr marL="342900" indent="-342900">
              <a:spcBef>
                <a:spcPts val="0"/>
              </a:spcBef>
              <a:spcAft>
                <a:spcPts val="0"/>
              </a:spcAft>
              <a:buFont typeface="Symbol"/>
              <a:buChar char=""/>
              <a:defRPr/>
            </a:pPr>
            <a:r>
              <a:rPr lang="en-US" dirty="0">
                <a:latin typeface="Times New Roman"/>
                <a:ea typeface="Times New Roman"/>
              </a:rPr>
              <a:t>apoplexy</a:t>
            </a:r>
          </a:p>
          <a:p>
            <a:pPr marL="342900" indent="-342900">
              <a:spcBef>
                <a:spcPts val="0"/>
              </a:spcBef>
              <a:spcAft>
                <a:spcPts val="0"/>
              </a:spcAft>
              <a:buFont typeface="Symbol"/>
              <a:buChar char=""/>
              <a:defRPr/>
            </a:pPr>
            <a:r>
              <a:rPr lang="en-US" dirty="0">
                <a:latin typeface="Times New Roman"/>
                <a:ea typeface="Times New Roman"/>
              </a:rPr>
              <a:t>cerebral trauma, or</a:t>
            </a:r>
          </a:p>
          <a:p>
            <a:pPr marL="342900" indent="-342900">
              <a:spcBef>
                <a:spcPts val="0"/>
              </a:spcBef>
              <a:spcAft>
                <a:spcPts val="0"/>
              </a:spcAft>
              <a:buFont typeface="Symbol"/>
              <a:buChar char=""/>
              <a:defRPr/>
            </a:pPr>
            <a:r>
              <a:rPr lang="en-US" dirty="0">
                <a:latin typeface="Times New Roman"/>
                <a:ea typeface="Times New Roman"/>
              </a:rPr>
              <a:t>severe infections. </a:t>
            </a:r>
          </a:p>
          <a:p>
            <a:pPr>
              <a:spcBef>
                <a:spcPts val="1200"/>
              </a:spcBef>
              <a:spcAft>
                <a:spcPts val="0"/>
              </a:spcAft>
              <a:defRPr/>
            </a:pPr>
            <a:r>
              <a:rPr lang="en-US" dirty="0">
                <a:latin typeface="Times New Roman"/>
                <a:ea typeface="Times New Roman"/>
              </a:rPr>
              <a:t> </a:t>
            </a:r>
          </a:p>
          <a:p>
            <a:pPr>
              <a:spcBef>
                <a:spcPts val="0"/>
              </a:spcBef>
              <a:spcAft>
                <a:spcPts val="0"/>
              </a:spcAft>
              <a:defRPr/>
            </a:pPr>
            <a:r>
              <a:rPr lang="en-US" sz="1100" b="1" dirty="0">
                <a:latin typeface="Times New Roman"/>
              </a:rPr>
              <a:t>b.  Evaluating the Extent of Disability Caused by Diabetes Mellitus</a:t>
            </a:r>
          </a:p>
          <a:p>
            <a:pPr>
              <a:spcBef>
                <a:spcPts val="0"/>
              </a:spcBef>
              <a:spcAft>
                <a:spcPts val="0"/>
              </a:spcAft>
              <a:defRPr/>
            </a:pPr>
            <a:r>
              <a:rPr lang="en-US" dirty="0">
                <a:latin typeface="Times New Roman"/>
                <a:ea typeface="Times New Roman"/>
              </a:rPr>
              <a:t>Diabetes mellitus is not seriously disabling if, on a diet sufficient to maintain the weight and strength of the claimant, the</a:t>
            </a:r>
          </a:p>
          <a:p>
            <a:pPr>
              <a:spcBef>
                <a:spcPts val="0"/>
              </a:spcBef>
              <a:spcAft>
                <a:spcPts val="0"/>
              </a:spcAft>
              <a:defRPr/>
            </a:pPr>
            <a:r>
              <a:rPr lang="en-US" dirty="0">
                <a:latin typeface="Times New Roman"/>
                <a:ea typeface="Times New Roman"/>
              </a:rPr>
              <a:t> </a:t>
            </a:r>
          </a:p>
          <a:p>
            <a:pPr marL="342900" indent="-342900">
              <a:spcBef>
                <a:spcPts val="0"/>
              </a:spcBef>
              <a:spcAft>
                <a:spcPts val="0"/>
              </a:spcAft>
              <a:buFont typeface="Symbol"/>
              <a:buChar char=""/>
              <a:tabLst>
                <a:tab pos="118745" algn="l"/>
                <a:tab pos="228600" algn="l"/>
              </a:tabLst>
              <a:defRPr/>
            </a:pPr>
            <a:r>
              <a:rPr lang="en-US" dirty="0">
                <a:latin typeface="Times New Roman"/>
                <a:ea typeface="Times New Roman"/>
              </a:rPr>
              <a:t>blood sugar can be kept within normal limits, and</a:t>
            </a:r>
          </a:p>
          <a:p>
            <a:pPr marL="342900" indent="-342900">
              <a:spcBef>
                <a:spcPts val="0"/>
              </a:spcBef>
              <a:spcAft>
                <a:spcPts val="0"/>
              </a:spcAft>
              <a:buFont typeface="Symbol"/>
              <a:buChar char=""/>
              <a:tabLst>
                <a:tab pos="118745" algn="l"/>
                <a:tab pos="228600" algn="l"/>
              </a:tabLst>
              <a:defRPr/>
            </a:pPr>
            <a:r>
              <a:rPr lang="en-US" dirty="0">
                <a:latin typeface="Times New Roman"/>
                <a:ea typeface="Times New Roman"/>
              </a:rPr>
              <a:t>urine is sugar free.</a:t>
            </a:r>
          </a:p>
          <a:p>
            <a:pPr>
              <a:spcBef>
                <a:spcPts val="0"/>
              </a:spcBef>
              <a:spcAft>
                <a:spcPts val="0"/>
              </a:spcAft>
              <a:defRPr/>
            </a:pPr>
            <a:r>
              <a:rPr lang="en-US" dirty="0">
                <a:latin typeface="Times New Roman"/>
                <a:ea typeface="Times New Roman"/>
              </a:rPr>
              <a:t> </a:t>
            </a:r>
          </a:p>
          <a:p>
            <a:pPr>
              <a:spcBef>
                <a:spcPts val="0"/>
              </a:spcBef>
              <a:spcAft>
                <a:spcPts val="0"/>
              </a:spcAft>
              <a:defRPr/>
            </a:pPr>
            <a:r>
              <a:rPr lang="en-US" dirty="0">
                <a:latin typeface="Times New Roman"/>
                <a:ea typeface="Times New Roman"/>
              </a:rPr>
              <a:t>As diabetes mellitus progresses </a:t>
            </a:r>
          </a:p>
          <a:p>
            <a:pPr>
              <a:spcBef>
                <a:spcPts val="0"/>
              </a:spcBef>
              <a:spcAft>
                <a:spcPts val="0"/>
              </a:spcAft>
              <a:defRPr/>
            </a:pPr>
            <a:r>
              <a:rPr lang="en-US" dirty="0">
                <a:latin typeface="Times New Roman"/>
                <a:ea typeface="Times New Roman"/>
              </a:rPr>
              <a:t> </a:t>
            </a:r>
          </a:p>
          <a:p>
            <a:pPr marL="342900" indent="-342900">
              <a:spcBef>
                <a:spcPts val="0"/>
              </a:spcBef>
              <a:spcAft>
                <a:spcPts val="0"/>
              </a:spcAft>
              <a:buFont typeface="Symbol"/>
              <a:buChar char=""/>
              <a:tabLst>
                <a:tab pos="118745" algn="l"/>
                <a:tab pos="228600" algn="l"/>
              </a:tabLst>
              <a:defRPr/>
            </a:pPr>
            <a:r>
              <a:rPr lang="en-US" dirty="0">
                <a:latin typeface="Times New Roman"/>
                <a:ea typeface="Times New Roman"/>
              </a:rPr>
              <a:t>it become more difficult to control, even with insulin</a:t>
            </a:r>
          </a:p>
          <a:p>
            <a:pPr marL="342900" indent="-342900">
              <a:spcBef>
                <a:spcPts val="0"/>
              </a:spcBef>
              <a:spcAft>
                <a:spcPts val="0"/>
              </a:spcAft>
              <a:buFont typeface="Symbol"/>
              <a:buChar char=""/>
              <a:tabLst>
                <a:tab pos="118745" algn="l"/>
                <a:tab pos="228600" algn="l"/>
              </a:tabLst>
              <a:defRPr/>
            </a:pPr>
            <a:r>
              <a:rPr lang="en-US" dirty="0">
                <a:latin typeface="Times New Roman"/>
                <a:ea typeface="Times New Roman"/>
              </a:rPr>
              <a:t>complications develop which increase the degree of disability, and</a:t>
            </a:r>
          </a:p>
          <a:p>
            <a:pPr marL="342900" indent="-342900">
              <a:spcBef>
                <a:spcPts val="0"/>
              </a:spcBef>
              <a:spcAft>
                <a:spcPts val="0"/>
              </a:spcAft>
              <a:buFont typeface="Symbol"/>
              <a:buChar char=""/>
              <a:tabLst>
                <a:tab pos="118745" algn="l"/>
                <a:tab pos="228600" algn="l"/>
              </a:tabLst>
              <a:defRPr/>
            </a:pPr>
            <a:r>
              <a:rPr lang="en-US" dirty="0">
                <a:latin typeface="Times New Roman"/>
                <a:ea typeface="Times New Roman"/>
              </a:rPr>
              <a:t>increasing limitation of activity due to unstable blood sugar levels limits employability.</a:t>
            </a:r>
          </a:p>
          <a:p>
            <a:pPr>
              <a:spcBef>
                <a:spcPts val="1200"/>
              </a:spcBef>
              <a:spcAft>
                <a:spcPts val="0"/>
              </a:spcAft>
              <a:defRPr/>
            </a:pPr>
            <a:r>
              <a:rPr lang="en-US" dirty="0">
                <a:latin typeface="Times New Roman"/>
                <a:ea typeface="Times New Roman"/>
              </a:rPr>
              <a:t> </a:t>
            </a:r>
          </a:p>
          <a:p>
            <a:pPr>
              <a:spcBef>
                <a:spcPts val="0"/>
              </a:spcBef>
              <a:spcAft>
                <a:spcPts val="0"/>
              </a:spcAft>
              <a:defRPr/>
            </a:pPr>
            <a:r>
              <a:rPr lang="en-US" sz="1100" b="1" dirty="0">
                <a:latin typeface="Times New Roman"/>
              </a:rPr>
              <a:t>c.  Complications of Diabetes Mellitus</a:t>
            </a:r>
          </a:p>
          <a:p>
            <a:pPr>
              <a:spcBef>
                <a:spcPts val="0"/>
              </a:spcBef>
              <a:spcAft>
                <a:spcPts val="0"/>
              </a:spcAft>
              <a:defRPr/>
            </a:pPr>
            <a:r>
              <a:rPr lang="en-US" dirty="0">
                <a:latin typeface="Times New Roman"/>
                <a:ea typeface="Times New Roman"/>
              </a:rPr>
              <a:t>The complications of diabetes mellitus may include, but are not limited to</a:t>
            </a:r>
          </a:p>
          <a:p>
            <a:pPr>
              <a:spcBef>
                <a:spcPts val="0"/>
              </a:spcBef>
              <a:spcAft>
                <a:spcPts val="0"/>
              </a:spcAft>
              <a:defRPr/>
            </a:pPr>
            <a:r>
              <a:rPr lang="en-US" dirty="0">
                <a:latin typeface="Times New Roman"/>
                <a:ea typeface="Times New Roman"/>
              </a:rPr>
              <a:t> </a:t>
            </a:r>
          </a:p>
          <a:p>
            <a:pPr marL="342900" indent="-342900">
              <a:spcBef>
                <a:spcPts val="0"/>
              </a:spcBef>
              <a:spcAft>
                <a:spcPts val="0"/>
              </a:spcAft>
              <a:buFont typeface="Symbol"/>
              <a:buChar char=""/>
              <a:tabLst>
                <a:tab pos="118745" algn="l"/>
                <a:tab pos="228600" algn="l"/>
              </a:tabLst>
              <a:defRPr/>
            </a:pPr>
            <a:r>
              <a:rPr lang="en-US" dirty="0">
                <a:latin typeface="Times New Roman"/>
                <a:ea typeface="Times New Roman"/>
              </a:rPr>
              <a:t>arteriosclerosis, including peripheral or cardiac complications</a:t>
            </a:r>
          </a:p>
          <a:p>
            <a:pPr marL="342900" indent="-342900">
              <a:spcBef>
                <a:spcPts val="0"/>
              </a:spcBef>
              <a:spcAft>
                <a:spcPts val="0"/>
              </a:spcAft>
              <a:buFont typeface="Symbol"/>
              <a:buChar char=""/>
              <a:tabLst>
                <a:tab pos="118745" algn="l"/>
                <a:tab pos="228600" algn="l"/>
              </a:tabLst>
              <a:defRPr/>
            </a:pPr>
            <a:r>
              <a:rPr lang="en-US" dirty="0">
                <a:latin typeface="Times New Roman"/>
                <a:ea typeface="Times New Roman"/>
              </a:rPr>
              <a:t>cataracts, and</a:t>
            </a:r>
          </a:p>
          <a:p>
            <a:pPr marL="342900" indent="-342900">
              <a:spcBef>
                <a:spcPts val="0"/>
              </a:spcBef>
              <a:spcAft>
                <a:spcPts val="0"/>
              </a:spcAft>
              <a:buFont typeface="Symbol"/>
              <a:buChar char=""/>
              <a:tabLst>
                <a:tab pos="118745" algn="l"/>
                <a:tab pos="228600" algn="l"/>
              </a:tabLst>
              <a:defRPr/>
            </a:pPr>
            <a:r>
              <a:rPr lang="en-US" dirty="0">
                <a:latin typeface="Times New Roman"/>
                <a:ea typeface="Times New Roman"/>
              </a:rPr>
              <a:t>secondary hypertension.  </a:t>
            </a:r>
          </a:p>
          <a:p>
            <a:pPr>
              <a:spcBef>
                <a:spcPts val="0"/>
              </a:spcBef>
              <a:spcAft>
                <a:spcPts val="0"/>
              </a:spcAft>
              <a:defRPr/>
            </a:pPr>
            <a:r>
              <a:rPr lang="en-US" dirty="0">
                <a:latin typeface="Times New Roman"/>
                <a:ea typeface="Times New Roman"/>
              </a:rPr>
              <a:t> </a:t>
            </a:r>
          </a:p>
          <a:p>
            <a:pPr>
              <a:spcBef>
                <a:spcPts val="0"/>
              </a:spcBef>
              <a:spcAft>
                <a:spcPts val="0"/>
              </a:spcAft>
              <a:defRPr/>
            </a:pPr>
            <a:r>
              <a:rPr lang="en-US" b="1" i="1" dirty="0">
                <a:latin typeface="Times New Roman"/>
                <a:ea typeface="Times New Roman"/>
              </a:rPr>
              <a:t>Notes</a:t>
            </a:r>
            <a:r>
              <a:rPr lang="en-US" dirty="0">
                <a:latin typeface="Times New Roman"/>
                <a:ea typeface="Times New Roman"/>
              </a:rPr>
              <a:t>:  </a:t>
            </a:r>
          </a:p>
          <a:p>
            <a:pPr marL="342900" indent="-342900">
              <a:spcBef>
                <a:spcPts val="0"/>
              </a:spcBef>
              <a:spcAft>
                <a:spcPts val="0"/>
              </a:spcAft>
              <a:buFont typeface="Symbol"/>
              <a:buChar char=""/>
              <a:tabLst>
                <a:tab pos="118745" algn="l"/>
                <a:tab pos="228600" algn="l"/>
              </a:tabLst>
              <a:defRPr/>
            </a:pPr>
            <a:r>
              <a:rPr lang="en-US" dirty="0">
                <a:latin typeface="Times New Roman"/>
                <a:ea typeface="Times New Roman"/>
              </a:rPr>
              <a:t>Most hypertension that develops in diabetics is essential, primary hypertension and not due to diabetes.</a:t>
            </a:r>
          </a:p>
          <a:p>
            <a:pPr marL="342900" indent="-342900">
              <a:spcBef>
                <a:spcPts val="0"/>
              </a:spcBef>
              <a:spcAft>
                <a:spcPts val="0"/>
              </a:spcAft>
              <a:buFont typeface="Symbol"/>
              <a:buChar char=""/>
              <a:tabLst>
                <a:tab pos="118745" algn="l"/>
                <a:tab pos="228600" algn="l"/>
              </a:tabLst>
              <a:defRPr/>
            </a:pPr>
            <a:r>
              <a:rPr lang="en-US" dirty="0">
                <a:latin typeface="Times New Roman"/>
                <a:ea typeface="Times New Roman"/>
              </a:rPr>
              <a:t>Even in the incipient stage, diabetic nephropathy is associated with renal hypertension, which is the most common cause of the hypertension that results from diabetes nephropathy, and is manifested by</a:t>
            </a:r>
          </a:p>
          <a:p>
            <a:pPr marL="342900" indent="-342900">
              <a:spcBef>
                <a:spcPts val="0"/>
              </a:spcBef>
              <a:spcAft>
                <a:spcPts val="0"/>
              </a:spcAft>
              <a:buFont typeface="Symbol"/>
              <a:buChar char=""/>
              <a:defRPr/>
            </a:pPr>
            <a:r>
              <a:rPr lang="en-US" dirty="0">
                <a:latin typeface="Times New Roman"/>
                <a:ea typeface="Times New Roman"/>
              </a:rPr>
              <a:t>persistent </a:t>
            </a:r>
            <a:r>
              <a:rPr lang="en-US" dirty="0" err="1">
                <a:latin typeface="Times New Roman"/>
                <a:ea typeface="Times New Roman"/>
              </a:rPr>
              <a:t>microalbuminuria</a:t>
            </a:r>
            <a:r>
              <a:rPr lang="en-US" dirty="0">
                <a:latin typeface="Times New Roman"/>
                <a:ea typeface="Times New Roman"/>
              </a:rPr>
              <a:t>, which is characterized by urinary excretion of 150-500 mg of protein/24 hours, and</a:t>
            </a:r>
          </a:p>
          <a:p>
            <a:pPr marL="342900" indent="-342900">
              <a:spcBef>
                <a:spcPts val="0"/>
              </a:spcBef>
              <a:spcAft>
                <a:spcPts val="0"/>
              </a:spcAft>
              <a:buFont typeface="Symbol"/>
              <a:buChar char=""/>
              <a:defRPr/>
            </a:pPr>
            <a:r>
              <a:rPr lang="en-US" dirty="0">
                <a:latin typeface="Times New Roman"/>
                <a:ea typeface="Times New Roman"/>
              </a:rPr>
              <a:t>overt proteinuria, which is characterized by urinary excretion of greater than 0.5 mg protein/24 hours.</a:t>
            </a:r>
          </a:p>
          <a:p>
            <a:pPr marL="342900" indent="-342900">
              <a:spcBef>
                <a:spcPts val="0"/>
              </a:spcBef>
              <a:spcAft>
                <a:spcPts val="0"/>
              </a:spcAft>
              <a:buFont typeface="Symbol"/>
              <a:buChar char=""/>
              <a:tabLst>
                <a:tab pos="118745" algn="l"/>
                <a:tab pos="228600" algn="l"/>
              </a:tabLst>
              <a:defRPr/>
            </a:pPr>
            <a:r>
              <a:rPr lang="en-US" dirty="0" err="1">
                <a:latin typeface="Times New Roman"/>
                <a:ea typeface="Times New Roman"/>
              </a:rPr>
              <a:t>Renovascular</a:t>
            </a:r>
            <a:r>
              <a:rPr lang="en-US" dirty="0">
                <a:latin typeface="Times New Roman"/>
                <a:ea typeface="Times New Roman"/>
              </a:rPr>
              <a:t> hypertension, a type of secondary hypertension, is responsible for less than two percent of all cases of hypertension and is sometimes (but not always) due to arteriosclerosis that may be caused by diabetes.</a:t>
            </a:r>
          </a:p>
          <a:p>
            <a:pPr>
              <a:spcBef>
                <a:spcPts val="0"/>
              </a:spcBef>
              <a:spcAft>
                <a:spcPts val="0"/>
              </a:spcAft>
              <a:defRPr/>
            </a:pPr>
            <a:r>
              <a:rPr lang="en-US" dirty="0">
                <a:latin typeface="Times New Roman"/>
                <a:ea typeface="Times New Roman"/>
              </a:rPr>
              <a:t> </a:t>
            </a:r>
          </a:p>
          <a:p>
            <a:pPr>
              <a:spcBef>
                <a:spcPts val="0"/>
              </a:spcBef>
              <a:spcAft>
                <a:spcPts val="0"/>
              </a:spcAft>
              <a:defRPr/>
            </a:pPr>
            <a:r>
              <a:rPr lang="en-US" b="1" i="1" dirty="0">
                <a:latin typeface="Times New Roman"/>
                <a:ea typeface="Times New Roman"/>
              </a:rPr>
              <a:t>Reference</a:t>
            </a:r>
            <a:r>
              <a:rPr lang="en-US" dirty="0">
                <a:latin typeface="Times New Roman"/>
                <a:ea typeface="Times New Roman"/>
              </a:rPr>
              <a:t>:  For more information on considering hypertension as secondary to diabetes mellitus, see </a:t>
            </a:r>
            <a:r>
              <a:rPr lang="en-US" u="sng" dirty="0">
                <a:solidFill>
                  <a:srgbClr val="0000FF"/>
                </a:solidFill>
                <a:latin typeface="Times New Roman"/>
                <a:ea typeface="Times New Roman"/>
                <a:hlinkClick r:id="rId3" action="ppaction://hlinkfile"/>
              </a:rPr>
              <a:t>M21-1MR, Part III, Subpart iv, 4.F.22.e</a:t>
            </a:r>
            <a:r>
              <a:rPr lang="en-US" dirty="0">
                <a:latin typeface="Times New Roman"/>
                <a:ea typeface="Times New Roman"/>
              </a:rPr>
              <a:t>. </a:t>
            </a:r>
          </a:p>
          <a:p>
            <a:pPr>
              <a:spcBef>
                <a:spcPts val="1200"/>
              </a:spcBef>
              <a:spcAft>
                <a:spcPts val="0"/>
              </a:spcAft>
              <a:defRPr/>
            </a:pPr>
            <a:r>
              <a:rPr lang="en-US" dirty="0">
                <a:latin typeface="Times New Roman"/>
                <a:ea typeface="Times New Roman"/>
              </a:rPr>
              <a:t> </a:t>
            </a:r>
          </a:p>
          <a:p>
            <a:pPr>
              <a:spcBef>
                <a:spcPts val="0"/>
              </a:spcBef>
              <a:spcAft>
                <a:spcPts val="0"/>
              </a:spcAft>
              <a:defRPr/>
            </a:pPr>
            <a:r>
              <a:rPr lang="en-US" sz="1100" b="1" dirty="0">
                <a:latin typeface="Times New Roman"/>
              </a:rPr>
              <a:t>d.  Rating Complications of Diabetes Mellitus</a:t>
            </a:r>
          </a:p>
          <a:p>
            <a:pPr>
              <a:spcBef>
                <a:spcPts val="0"/>
              </a:spcBef>
              <a:spcAft>
                <a:spcPts val="0"/>
              </a:spcAft>
              <a:defRPr/>
            </a:pPr>
            <a:r>
              <a:rPr lang="en-US" dirty="0">
                <a:latin typeface="Times New Roman"/>
                <a:ea typeface="Times New Roman"/>
              </a:rPr>
              <a:t>Evaluate compensable complications of diabetes separately unless they are a part of the criteria used to support a 100 percent evaluation.  Noncompensable complications are considered part of the diabetic process under diagnostic code (DC) 7913.</a:t>
            </a:r>
          </a:p>
          <a:p>
            <a:pPr>
              <a:spcBef>
                <a:spcPts val="0"/>
              </a:spcBef>
              <a:spcAft>
                <a:spcPts val="0"/>
              </a:spcAft>
              <a:defRPr/>
            </a:pPr>
            <a:r>
              <a:rPr lang="en-US" dirty="0">
                <a:latin typeface="Times New Roman"/>
                <a:ea typeface="Times New Roman"/>
              </a:rPr>
              <a:t> </a:t>
            </a:r>
          </a:p>
          <a:p>
            <a:pPr>
              <a:spcBef>
                <a:spcPts val="0"/>
              </a:spcBef>
              <a:spcAft>
                <a:spcPts val="0"/>
              </a:spcAft>
              <a:defRPr/>
            </a:pPr>
            <a:r>
              <a:rPr lang="en-US" b="1" i="1" dirty="0">
                <a:latin typeface="Times New Roman"/>
                <a:ea typeface="Times New Roman"/>
              </a:rPr>
              <a:t>Reference</a:t>
            </a:r>
            <a:r>
              <a:rPr lang="en-US" dirty="0">
                <a:latin typeface="Times New Roman"/>
                <a:ea typeface="Times New Roman"/>
              </a:rPr>
              <a:t>:  For examples of rating decisions for the complications of diabetes mellitus, see </a:t>
            </a:r>
            <a:r>
              <a:rPr lang="en-US" u="sng" dirty="0">
                <a:solidFill>
                  <a:srgbClr val="0000FF"/>
                </a:solidFill>
                <a:latin typeface="Times New Roman"/>
                <a:ea typeface="Times New Roman"/>
                <a:hlinkClick r:id="rId4"/>
              </a:rPr>
              <a:t>M21-1MR, Part III, Subpart iv, 4.F.24</a:t>
            </a:r>
            <a:r>
              <a:rPr lang="en-US" dirty="0">
                <a:latin typeface="Times New Roman"/>
                <a:ea typeface="Times New Roman"/>
              </a:rPr>
              <a:t>.</a:t>
            </a:r>
          </a:p>
          <a:p>
            <a:pPr>
              <a:spcBef>
                <a:spcPts val="1200"/>
              </a:spcBef>
              <a:spcAft>
                <a:spcPts val="0"/>
              </a:spcAft>
              <a:defRPr/>
            </a:pPr>
            <a:r>
              <a:rPr lang="en-US" dirty="0">
                <a:latin typeface="Times New Roman"/>
                <a:ea typeface="Times New Roman"/>
              </a:rPr>
              <a:t> </a:t>
            </a:r>
          </a:p>
          <a:p>
            <a:pPr>
              <a:spcBef>
                <a:spcPts val="0"/>
              </a:spcBef>
              <a:spcAft>
                <a:spcPts val="0"/>
              </a:spcAft>
              <a:defRPr/>
            </a:pPr>
            <a:r>
              <a:rPr lang="en-US" sz="1100" b="1" dirty="0">
                <a:latin typeface="Times New Roman"/>
              </a:rPr>
              <a:t>e.  Consideration of Hypertension as Secondary to Diabetes Mellitus</a:t>
            </a:r>
          </a:p>
          <a:p>
            <a:pPr>
              <a:spcBef>
                <a:spcPts val="0"/>
              </a:spcBef>
              <a:spcAft>
                <a:spcPts val="0"/>
              </a:spcAft>
              <a:defRPr/>
            </a:pPr>
            <a:r>
              <a:rPr lang="en-US" dirty="0">
                <a:latin typeface="Times New Roman"/>
                <a:ea typeface="Times New Roman"/>
              </a:rPr>
              <a:t>Infer the issue of service connection for hypertension as secondary to diabetes mellitus whenever </a:t>
            </a:r>
          </a:p>
          <a:p>
            <a:pPr>
              <a:spcBef>
                <a:spcPts val="0"/>
              </a:spcBef>
              <a:spcAft>
                <a:spcPts val="0"/>
              </a:spcAft>
              <a:defRPr/>
            </a:pPr>
            <a:r>
              <a:rPr lang="en-US" dirty="0">
                <a:latin typeface="Times New Roman"/>
                <a:ea typeface="Times New Roman"/>
              </a:rPr>
              <a:t> </a:t>
            </a:r>
          </a:p>
          <a:p>
            <a:pPr marL="342900" indent="-342900">
              <a:spcBef>
                <a:spcPts val="0"/>
              </a:spcBef>
              <a:spcAft>
                <a:spcPts val="0"/>
              </a:spcAft>
              <a:buFont typeface="Symbol"/>
              <a:buChar char=""/>
              <a:tabLst>
                <a:tab pos="118745" algn="l"/>
                <a:tab pos="228600" algn="l"/>
              </a:tabLst>
              <a:defRPr/>
            </a:pPr>
            <a:r>
              <a:rPr lang="en-US" dirty="0">
                <a:latin typeface="Times New Roman"/>
                <a:ea typeface="Times New Roman"/>
              </a:rPr>
              <a:t>service connection is established for</a:t>
            </a:r>
          </a:p>
          <a:p>
            <a:pPr marL="342900" indent="-342900">
              <a:spcBef>
                <a:spcPts val="0"/>
              </a:spcBef>
              <a:spcAft>
                <a:spcPts val="0"/>
              </a:spcAft>
              <a:buFont typeface="Symbol"/>
              <a:buChar char=""/>
              <a:defRPr/>
            </a:pPr>
            <a:r>
              <a:rPr lang="en-US" dirty="0">
                <a:latin typeface="Times New Roman"/>
                <a:ea typeface="Times New Roman"/>
              </a:rPr>
              <a:t>diabetes mellitus, and</a:t>
            </a:r>
          </a:p>
          <a:p>
            <a:pPr marL="342900" indent="-342900">
              <a:spcBef>
                <a:spcPts val="0"/>
              </a:spcBef>
              <a:spcAft>
                <a:spcPts val="0"/>
              </a:spcAft>
              <a:buFont typeface="Symbol"/>
              <a:buChar char=""/>
              <a:defRPr/>
            </a:pPr>
            <a:r>
              <a:rPr lang="en-US" dirty="0">
                <a:latin typeface="Times New Roman"/>
                <a:ea typeface="Times New Roman"/>
              </a:rPr>
              <a:t>diabetic nephropathy, and</a:t>
            </a:r>
          </a:p>
          <a:p>
            <a:pPr marL="342900" indent="-342900">
              <a:spcBef>
                <a:spcPts val="0"/>
              </a:spcBef>
              <a:spcAft>
                <a:spcPts val="0"/>
              </a:spcAft>
              <a:buFont typeface="Symbol"/>
              <a:buChar char=""/>
              <a:tabLst>
                <a:tab pos="118745" algn="l"/>
                <a:tab pos="228600" algn="l"/>
              </a:tabLst>
              <a:defRPr/>
            </a:pPr>
            <a:r>
              <a:rPr lang="en-US" dirty="0">
                <a:latin typeface="Times New Roman"/>
                <a:ea typeface="Times New Roman"/>
              </a:rPr>
              <a:t>the veteran has a diagnosis of hypertension.</a:t>
            </a:r>
          </a:p>
          <a:p>
            <a:pPr>
              <a:spcBef>
                <a:spcPts val="0"/>
              </a:spcBef>
              <a:spcAft>
                <a:spcPts val="0"/>
              </a:spcAft>
              <a:defRPr/>
            </a:pPr>
            <a:r>
              <a:rPr lang="en-US" dirty="0">
                <a:latin typeface="Times New Roman"/>
                <a:ea typeface="Times New Roman"/>
              </a:rPr>
              <a:t> </a:t>
            </a:r>
          </a:p>
          <a:p>
            <a:pPr>
              <a:spcBef>
                <a:spcPts val="0"/>
              </a:spcBef>
              <a:spcAft>
                <a:spcPts val="0"/>
              </a:spcAft>
              <a:defRPr/>
            </a:pPr>
            <a:r>
              <a:rPr lang="en-US" dirty="0">
                <a:latin typeface="Times New Roman"/>
                <a:ea typeface="Times New Roman"/>
              </a:rPr>
              <a:t>Use the table below to determine what action to take on the inferred claim for secondary service connection for hypertension.</a:t>
            </a:r>
          </a:p>
          <a:p>
            <a:pPr>
              <a:spcBef>
                <a:spcPts val="0"/>
              </a:spcBef>
              <a:spcAft>
                <a:spcPts val="0"/>
              </a:spcAft>
              <a:defRPr/>
            </a:pPr>
            <a:r>
              <a:rPr lang="en-US" dirty="0">
                <a:latin typeface="Times New Roman"/>
                <a:ea typeface="Times New Roman"/>
              </a:rPr>
              <a:t> </a:t>
            </a:r>
          </a:p>
          <a:p>
            <a:pPr>
              <a:spcBef>
                <a:spcPts val="0"/>
              </a:spcBef>
              <a:spcAft>
                <a:spcPts val="0"/>
              </a:spcAft>
              <a:defRPr/>
            </a:pPr>
            <a:r>
              <a:rPr lang="en-US" b="1" dirty="0">
                <a:latin typeface="Times New Roman"/>
                <a:ea typeface="Times New Roman"/>
              </a:rPr>
              <a:t>If the medical evidence shows …</a:t>
            </a:r>
          </a:p>
          <a:p>
            <a:pPr>
              <a:spcBef>
                <a:spcPts val="0"/>
              </a:spcBef>
              <a:spcAft>
                <a:spcPts val="0"/>
              </a:spcAft>
              <a:defRPr/>
            </a:pPr>
            <a:r>
              <a:rPr lang="en-US" b="1" dirty="0">
                <a:latin typeface="Times New Roman"/>
                <a:ea typeface="Times New Roman"/>
              </a:rPr>
              <a:t>Then …</a:t>
            </a:r>
          </a:p>
          <a:p>
            <a:pPr>
              <a:spcBef>
                <a:spcPts val="0"/>
              </a:spcBef>
              <a:spcAft>
                <a:spcPts val="0"/>
              </a:spcAft>
              <a:defRPr/>
            </a:pPr>
            <a:r>
              <a:rPr lang="en-US" dirty="0">
                <a:latin typeface="Times New Roman"/>
                <a:ea typeface="Times New Roman"/>
              </a:rPr>
              <a:t>hypertension was diagnosed </a:t>
            </a:r>
            <a:r>
              <a:rPr lang="en-US" i="1" dirty="0">
                <a:latin typeface="Times New Roman"/>
                <a:ea typeface="Times New Roman"/>
              </a:rPr>
              <a:t>after</a:t>
            </a:r>
            <a:r>
              <a:rPr lang="en-US" dirty="0">
                <a:latin typeface="Times New Roman"/>
                <a:ea typeface="Times New Roman"/>
              </a:rPr>
              <a:t> diabetic nephropathy was diagnosed</a:t>
            </a:r>
          </a:p>
          <a:p>
            <a:pPr>
              <a:spcBef>
                <a:spcPts val="0"/>
              </a:spcBef>
              <a:spcAft>
                <a:spcPts val="0"/>
              </a:spcAft>
              <a:defRPr/>
            </a:pPr>
            <a:r>
              <a:rPr lang="en-US" dirty="0">
                <a:latin typeface="Times New Roman"/>
                <a:ea typeface="Times New Roman"/>
              </a:rPr>
              <a:t>- grant service connection for hypertension as secondary to diabetes mellitus.</a:t>
            </a:r>
          </a:p>
          <a:p>
            <a:pPr marL="342900" indent="-342900">
              <a:spcBef>
                <a:spcPts val="0"/>
              </a:spcBef>
              <a:spcAft>
                <a:spcPts val="0"/>
              </a:spcAft>
              <a:buFont typeface="Symbol"/>
              <a:buChar char=""/>
              <a:tabLst>
                <a:tab pos="118745" algn="l"/>
                <a:tab pos="228600" algn="l"/>
              </a:tabLst>
              <a:defRPr/>
            </a:pPr>
            <a:r>
              <a:rPr lang="en-US" dirty="0">
                <a:latin typeface="Times New Roman"/>
                <a:ea typeface="Times New Roman"/>
              </a:rPr>
              <a:t>hypertension was diagnosed </a:t>
            </a:r>
            <a:r>
              <a:rPr lang="en-US" i="1" dirty="0">
                <a:latin typeface="Times New Roman"/>
                <a:ea typeface="Times New Roman"/>
              </a:rPr>
              <a:t>before</a:t>
            </a:r>
            <a:r>
              <a:rPr lang="en-US" dirty="0">
                <a:latin typeface="Times New Roman"/>
                <a:ea typeface="Times New Roman"/>
              </a:rPr>
              <a:t> diabetic nephropathy was diagnosed, and</a:t>
            </a:r>
          </a:p>
          <a:p>
            <a:pPr marL="342900" indent="-342900">
              <a:spcBef>
                <a:spcPts val="0"/>
              </a:spcBef>
              <a:spcAft>
                <a:spcPts val="0"/>
              </a:spcAft>
              <a:buFont typeface="Symbol"/>
              <a:buChar char=""/>
              <a:tabLst>
                <a:tab pos="118745" algn="l"/>
                <a:tab pos="228600" algn="l"/>
              </a:tabLst>
              <a:defRPr/>
            </a:pPr>
            <a:r>
              <a:rPr lang="en-US" dirty="0">
                <a:latin typeface="Times New Roman"/>
                <a:ea typeface="Times New Roman"/>
              </a:rPr>
              <a:t>there has been </a:t>
            </a:r>
            <a:r>
              <a:rPr lang="en-US" i="1" dirty="0">
                <a:latin typeface="Times New Roman"/>
                <a:ea typeface="Times New Roman"/>
              </a:rPr>
              <a:t>no</a:t>
            </a:r>
            <a:r>
              <a:rPr lang="en-US" dirty="0">
                <a:latin typeface="Times New Roman"/>
                <a:ea typeface="Times New Roman"/>
              </a:rPr>
              <a:t> change in the treatment of hypertension or increase in blood pressure readings since diabetic nephropathy was diagnosed</a:t>
            </a:r>
          </a:p>
          <a:p>
            <a:pPr>
              <a:spcBef>
                <a:spcPts val="0"/>
              </a:spcBef>
              <a:spcAft>
                <a:spcPts val="0"/>
              </a:spcAft>
              <a:defRPr/>
            </a:pPr>
            <a:r>
              <a:rPr lang="en-US" dirty="0">
                <a:latin typeface="Times New Roman"/>
                <a:ea typeface="Times New Roman"/>
              </a:rPr>
              <a:t>- deny service connection for hypertension as not secondary to diabetes mellitus.</a:t>
            </a:r>
          </a:p>
          <a:p>
            <a:pPr>
              <a:spcBef>
                <a:spcPts val="1200"/>
              </a:spcBef>
              <a:spcAft>
                <a:spcPts val="0"/>
              </a:spcAft>
              <a:defRPr/>
            </a:pPr>
            <a:r>
              <a:rPr lang="en-US" dirty="0">
                <a:latin typeface="Times New Roman"/>
                <a:ea typeface="Times New Roman"/>
              </a:rPr>
              <a:t> </a:t>
            </a:r>
          </a:p>
          <a:p>
            <a:pPr>
              <a:spcBef>
                <a:spcPts val="0"/>
              </a:spcBef>
              <a:spcAft>
                <a:spcPts val="0"/>
              </a:spcAft>
              <a:defRPr/>
            </a:pPr>
            <a:r>
              <a:rPr lang="en-US" sz="1100" b="1" dirty="0">
                <a:latin typeface="Times New Roman"/>
                <a:ea typeface="Times New Roman"/>
              </a:rPr>
              <a:t>e.  Consideration of Hypertension as Secondary to Diabetes Mellitus </a:t>
            </a:r>
            <a:r>
              <a:rPr lang="en-US" sz="1100" dirty="0">
                <a:latin typeface="Times New Roman"/>
                <a:ea typeface="Times New Roman"/>
              </a:rPr>
              <a:t>(continued)</a:t>
            </a:r>
            <a:endParaRPr lang="en-US" sz="1100" b="1" dirty="0">
              <a:latin typeface="Times New Roman"/>
              <a:ea typeface="Times New Roman"/>
            </a:endParaRPr>
          </a:p>
          <a:p>
            <a:pPr>
              <a:spcBef>
                <a:spcPts val="0"/>
              </a:spcBef>
              <a:spcAft>
                <a:spcPts val="0"/>
              </a:spcAft>
              <a:defRPr/>
            </a:pPr>
            <a:r>
              <a:rPr lang="en-US" dirty="0">
                <a:latin typeface="Times New Roman"/>
                <a:ea typeface="Times New Roman"/>
              </a:rPr>
              <a:t> </a:t>
            </a:r>
          </a:p>
          <a:p>
            <a:pPr>
              <a:spcBef>
                <a:spcPts val="0"/>
              </a:spcBef>
              <a:spcAft>
                <a:spcPts val="0"/>
              </a:spcAft>
              <a:defRPr/>
            </a:pPr>
            <a:r>
              <a:rPr lang="en-US" b="1" dirty="0">
                <a:latin typeface="Times New Roman"/>
                <a:ea typeface="Times New Roman"/>
              </a:rPr>
              <a:t>If the medical evidence shows …</a:t>
            </a:r>
          </a:p>
          <a:p>
            <a:pPr>
              <a:spcBef>
                <a:spcPts val="0"/>
              </a:spcBef>
              <a:spcAft>
                <a:spcPts val="0"/>
              </a:spcAft>
              <a:defRPr/>
            </a:pPr>
            <a:r>
              <a:rPr lang="en-US" b="1" dirty="0">
                <a:latin typeface="Times New Roman"/>
                <a:ea typeface="Times New Roman"/>
              </a:rPr>
              <a:t>Then …</a:t>
            </a:r>
          </a:p>
          <a:p>
            <a:pPr marL="342900" indent="-342900">
              <a:spcBef>
                <a:spcPts val="0"/>
              </a:spcBef>
              <a:spcAft>
                <a:spcPts val="0"/>
              </a:spcAft>
              <a:buFont typeface="Symbol"/>
              <a:buChar char=""/>
              <a:tabLst>
                <a:tab pos="118745" algn="l"/>
                <a:tab pos="228600" algn="l"/>
              </a:tabLst>
              <a:defRPr/>
            </a:pPr>
            <a:r>
              <a:rPr lang="en-US" dirty="0">
                <a:latin typeface="Times New Roman"/>
                <a:ea typeface="Times New Roman"/>
              </a:rPr>
              <a:t>hypertension was diagnosed </a:t>
            </a:r>
            <a:r>
              <a:rPr lang="en-US" i="1" dirty="0">
                <a:latin typeface="Times New Roman"/>
                <a:ea typeface="Times New Roman"/>
              </a:rPr>
              <a:t>before</a:t>
            </a:r>
            <a:r>
              <a:rPr lang="en-US" dirty="0">
                <a:latin typeface="Times New Roman"/>
                <a:ea typeface="Times New Roman"/>
              </a:rPr>
              <a:t> diabetic nephropathy was diagnosed, </a:t>
            </a:r>
            <a:r>
              <a:rPr lang="en-US" i="1" dirty="0">
                <a:latin typeface="Times New Roman"/>
                <a:ea typeface="Times New Roman"/>
              </a:rPr>
              <a:t>but</a:t>
            </a:r>
            <a:endParaRPr lang="en-US" dirty="0">
              <a:latin typeface="Times New Roman"/>
              <a:ea typeface="Times New Roman"/>
            </a:endParaRPr>
          </a:p>
          <a:p>
            <a:pPr marL="342900" indent="-342900">
              <a:spcBef>
                <a:spcPts val="0"/>
              </a:spcBef>
              <a:spcAft>
                <a:spcPts val="0"/>
              </a:spcAft>
              <a:buFont typeface="Symbol"/>
              <a:buChar char=""/>
              <a:tabLst>
                <a:tab pos="118745" algn="l"/>
                <a:tab pos="228600" algn="l"/>
              </a:tabLst>
              <a:defRPr/>
            </a:pPr>
            <a:r>
              <a:rPr lang="en-US" dirty="0">
                <a:latin typeface="Times New Roman"/>
                <a:ea typeface="Times New Roman"/>
              </a:rPr>
              <a:t>there has been a change in the treatment of hypertension and/or an increase in blood pressure readings since diabetic nephropathy was diagnosed</a:t>
            </a:r>
          </a:p>
          <a:p>
            <a:pPr>
              <a:spcBef>
                <a:spcPts val="0"/>
              </a:spcBef>
              <a:spcAft>
                <a:spcPts val="0"/>
              </a:spcAft>
              <a:defRPr/>
            </a:pPr>
            <a:r>
              <a:rPr lang="en-US" dirty="0">
                <a:latin typeface="Times New Roman"/>
                <a:ea typeface="Times New Roman"/>
              </a:rPr>
              <a:t>- obtain a medical opinion to determine if hypertension was aggravated by the service-connected (SC) diabetic nephropathy.</a:t>
            </a:r>
          </a:p>
          <a:p>
            <a:pPr>
              <a:spcBef>
                <a:spcPts val="0"/>
              </a:spcBef>
              <a:spcAft>
                <a:spcPts val="0"/>
              </a:spcAft>
              <a:defRPr/>
            </a:pPr>
            <a:endParaRPr lang="en-US" dirty="0">
              <a:latin typeface="Times New Roman"/>
              <a:ea typeface="Times New Roman"/>
            </a:endParaRPr>
          </a:p>
          <a:p>
            <a:pPr>
              <a:spcBef>
                <a:spcPts val="0"/>
              </a:spcBef>
              <a:spcAft>
                <a:spcPts val="0"/>
              </a:spcAft>
              <a:defRPr/>
            </a:pPr>
            <a:r>
              <a:rPr lang="en-US" dirty="0">
                <a:latin typeface="Times New Roman"/>
                <a:ea typeface="Times New Roman"/>
              </a:rPr>
              <a:t>no clear indication as to </a:t>
            </a:r>
          </a:p>
          <a:p>
            <a:pPr>
              <a:spcBef>
                <a:spcPts val="0"/>
              </a:spcBef>
              <a:spcAft>
                <a:spcPts val="0"/>
              </a:spcAft>
              <a:defRPr/>
            </a:pPr>
            <a:r>
              <a:rPr lang="en-US" dirty="0">
                <a:latin typeface="Times New Roman"/>
                <a:ea typeface="Times New Roman"/>
              </a:rPr>
              <a:t> </a:t>
            </a:r>
          </a:p>
          <a:p>
            <a:pPr marL="342900" indent="-342900">
              <a:spcBef>
                <a:spcPts val="0"/>
              </a:spcBef>
              <a:spcAft>
                <a:spcPts val="0"/>
              </a:spcAft>
              <a:buFont typeface="Symbol"/>
              <a:buChar char=""/>
              <a:tabLst>
                <a:tab pos="118745" algn="l"/>
                <a:tab pos="228600" algn="l"/>
              </a:tabLst>
              <a:defRPr/>
            </a:pPr>
            <a:r>
              <a:rPr lang="en-US" dirty="0">
                <a:latin typeface="Times New Roman"/>
                <a:ea typeface="Times New Roman"/>
              </a:rPr>
              <a:t>when hypertension was diagnosed, or</a:t>
            </a:r>
          </a:p>
          <a:p>
            <a:pPr marL="342900" indent="-342900">
              <a:spcBef>
                <a:spcPts val="0"/>
              </a:spcBef>
              <a:spcAft>
                <a:spcPts val="0"/>
              </a:spcAft>
              <a:buFont typeface="Symbol"/>
              <a:buChar char=""/>
              <a:tabLst>
                <a:tab pos="118745" algn="l"/>
                <a:tab pos="228600" algn="l"/>
              </a:tabLst>
              <a:defRPr/>
            </a:pPr>
            <a:r>
              <a:rPr lang="en-US" dirty="0">
                <a:latin typeface="Times New Roman"/>
                <a:ea typeface="Times New Roman"/>
              </a:rPr>
              <a:t>whether hypertension has worsened since diabetic nephropathy was diagnosed</a:t>
            </a:r>
          </a:p>
          <a:p>
            <a:pPr>
              <a:spcBef>
                <a:spcPts val="0"/>
              </a:spcBef>
              <a:spcAft>
                <a:spcPts val="0"/>
              </a:spcAft>
              <a:defRPr/>
            </a:pPr>
            <a:r>
              <a:rPr lang="en-US" dirty="0">
                <a:latin typeface="Times New Roman"/>
                <a:ea typeface="Times New Roman"/>
              </a:rPr>
              <a:t>- obtain a medical opinion to determine if hypertension developed or was aggravated by the SC diabetic nephropathy.</a:t>
            </a:r>
          </a:p>
          <a:p>
            <a:pPr>
              <a:spcBef>
                <a:spcPts val="1200"/>
              </a:spcBef>
              <a:spcAft>
                <a:spcPts val="0"/>
              </a:spcAft>
              <a:defRPr/>
            </a:pPr>
            <a:r>
              <a:rPr lang="en-US" dirty="0">
                <a:latin typeface="Times New Roman"/>
                <a:ea typeface="Times New Roman"/>
              </a:rPr>
              <a:t> </a:t>
            </a:r>
          </a:p>
          <a:p>
            <a:pPr>
              <a:defRPr/>
            </a:pPr>
            <a:br>
              <a:rPr lang="en-US" dirty="0">
                <a:latin typeface="Times New Roman"/>
                <a:ea typeface="Times New Roman"/>
              </a:rPr>
            </a:br>
            <a:r>
              <a:rPr lang="en-US" dirty="0"/>
              <a:t> </a:t>
            </a:r>
          </a:p>
          <a:p>
            <a:pPr>
              <a:defRPr/>
            </a:pPr>
            <a:br>
              <a:rPr lang="en-US" dirty="0"/>
            </a:br>
            <a:endParaRPr lang="en-US" dirty="0"/>
          </a:p>
        </p:txBody>
      </p:sp>
      <p:sp>
        <p:nvSpPr>
          <p:cNvPr id="86020" name="Slide Number Placeholder 3">
            <a:extLst>
              <a:ext uri="{FF2B5EF4-FFF2-40B4-BE49-F238E27FC236}">
                <a16:creationId xmlns:a16="http://schemas.microsoft.com/office/drawing/2014/main" id="{34B03250-B6D6-9820-40AF-D661F12E40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48B7C86-F6BA-4FAF-8FDB-E27BD7EFE3D2}" type="slidenum">
              <a:rPr lang="en-US" altLang="en-US"/>
              <a:pPr>
                <a:spcBef>
                  <a:spcPct val="0"/>
                </a:spcBef>
              </a:pPr>
              <a:t>73</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85C05BFF-A2B4-A99C-35C4-44E3094A92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56C70D7-5FBB-4C9A-480D-C7898F915783}"/>
              </a:ext>
            </a:extLst>
          </p:cNvPr>
          <p:cNvSpPr>
            <a:spLocks noGrp="1"/>
          </p:cNvSpPr>
          <p:nvPr>
            <p:ph type="body" idx="1"/>
          </p:nvPr>
        </p:nvSpPr>
        <p:spPr/>
        <p:txBody>
          <a:bodyPr/>
          <a:lstStyle/>
          <a:p>
            <a:pPr marL="342900" indent="-342900" eaLnBrk="1" hangingPunct="1">
              <a:lnSpc>
                <a:spcPct val="90000"/>
              </a:lnSpc>
              <a:spcBef>
                <a:spcPct val="20000"/>
              </a:spcBef>
              <a:spcAft>
                <a:spcPct val="20000"/>
              </a:spcAft>
              <a:buClr>
                <a:srgbClr val="990033"/>
              </a:buClr>
              <a:buFont typeface="Arial" pitchFamily="34" charset="0"/>
              <a:buChar char="•"/>
              <a:defRPr/>
            </a:pPr>
            <a:r>
              <a:rPr lang="en-US" altLang="en-US" sz="2800" dirty="0">
                <a:solidFill>
                  <a:srgbClr val="1660AD"/>
                </a:solidFill>
                <a:ea typeface="ＭＳ Ｐゴシック" pitchFamily="34" charset="-128"/>
                <a:cs typeface="Arial" pitchFamily="34" charset="0"/>
              </a:rPr>
              <a:t>If a veteran has noncompensable complications of diabetes mellitus but does not have ketoacidosis or hypoglycemic reactions, do not evaluate the diabetes mellitus at </a:t>
            </a:r>
            <a:r>
              <a:rPr lang="en-US" altLang="en-US" sz="2800" u="sng" dirty="0">
                <a:solidFill>
                  <a:srgbClr val="1660AD"/>
                </a:solidFill>
                <a:ea typeface="ＭＳ Ｐゴシック" pitchFamily="34" charset="-128"/>
                <a:cs typeface="Arial" pitchFamily="34" charset="0"/>
              </a:rPr>
              <a:t>60 percent </a:t>
            </a:r>
            <a:r>
              <a:rPr lang="en-US" altLang="en-US" sz="2800" dirty="0">
                <a:solidFill>
                  <a:srgbClr val="1660AD"/>
                </a:solidFill>
                <a:ea typeface="ＭＳ Ｐゴシック" pitchFamily="34" charset="-128"/>
                <a:cs typeface="Arial" pitchFamily="34" charset="0"/>
              </a:rPr>
              <a:t>simply because noncompensable complications are present. </a:t>
            </a:r>
          </a:p>
          <a:p>
            <a:pPr>
              <a:spcBef>
                <a:spcPts val="0"/>
              </a:spcBef>
              <a:spcAft>
                <a:spcPts val="1200"/>
              </a:spcAft>
              <a:defRPr/>
            </a:pPr>
            <a:r>
              <a:rPr lang="en-US" sz="1600" b="1" dirty="0">
                <a:latin typeface="Arial"/>
                <a:cs typeface="Times New Roman"/>
              </a:rPr>
              <a:t>24.  Exhibit 1:  Examples of Rating Decisions Involving the Complications of Diabetes Mellitus</a:t>
            </a:r>
          </a:p>
          <a:p>
            <a:pPr>
              <a:spcBef>
                <a:spcPts val="0"/>
              </a:spcBef>
              <a:spcAft>
                <a:spcPts val="0"/>
              </a:spcAft>
              <a:defRPr/>
            </a:pPr>
            <a:r>
              <a:rPr lang="en-US" sz="1100" b="1" dirty="0">
                <a:latin typeface="Times New Roman"/>
              </a:rPr>
              <a:t>Introduction</a:t>
            </a:r>
          </a:p>
          <a:p>
            <a:pPr>
              <a:spcBef>
                <a:spcPts val="0"/>
              </a:spcBef>
              <a:spcAft>
                <a:spcPts val="0"/>
              </a:spcAft>
              <a:defRPr/>
            </a:pPr>
            <a:r>
              <a:rPr lang="en-US" dirty="0">
                <a:latin typeface="Times New Roman"/>
                <a:ea typeface="Times New Roman"/>
              </a:rPr>
              <a:t>This exhibit contains three examples of rating decisions involving the complications of diabetes mellitus.</a:t>
            </a:r>
          </a:p>
          <a:p>
            <a:pPr>
              <a:spcBef>
                <a:spcPts val="1200"/>
              </a:spcBef>
              <a:spcAft>
                <a:spcPts val="0"/>
              </a:spcAft>
              <a:defRPr/>
            </a:pPr>
            <a:r>
              <a:rPr lang="en-US" dirty="0">
                <a:latin typeface="Times New Roman"/>
                <a:ea typeface="Times New Roman"/>
              </a:rPr>
              <a:t> </a:t>
            </a:r>
          </a:p>
          <a:p>
            <a:pPr>
              <a:spcBef>
                <a:spcPts val="0"/>
              </a:spcBef>
              <a:spcAft>
                <a:spcPts val="0"/>
              </a:spcAft>
              <a:defRPr/>
            </a:pPr>
            <a:r>
              <a:rPr lang="en-US" sz="1100" b="1" dirty="0">
                <a:latin typeface="Times New Roman"/>
              </a:rPr>
              <a:t>Change Date</a:t>
            </a:r>
          </a:p>
          <a:p>
            <a:pPr>
              <a:spcBef>
                <a:spcPts val="0"/>
              </a:spcBef>
              <a:spcAft>
                <a:spcPts val="0"/>
              </a:spcAft>
              <a:defRPr/>
            </a:pPr>
            <a:r>
              <a:rPr lang="en-US" dirty="0">
                <a:latin typeface="Times New Roman"/>
                <a:ea typeface="Times New Roman"/>
              </a:rPr>
              <a:t>December 13, 2005</a:t>
            </a:r>
          </a:p>
          <a:p>
            <a:pPr>
              <a:spcBef>
                <a:spcPts val="1200"/>
              </a:spcBef>
              <a:spcAft>
                <a:spcPts val="0"/>
              </a:spcAft>
              <a:defRPr/>
            </a:pPr>
            <a:r>
              <a:rPr lang="en-US" dirty="0">
                <a:latin typeface="Times New Roman"/>
                <a:ea typeface="Times New Roman"/>
              </a:rPr>
              <a:t> </a:t>
            </a:r>
          </a:p>
          <a:p>
            <a:pPr>
              <a:spcBef>
                <a:spcPts val="0"/>
              </a:spcBef>
              <a:spcAft>
                <a:spcPts val="0"/>
              </a:spcAft>
              <a:defRPr/>
            </a:pPr>
            <a:r>
              <a:rPr lang="en-US" sz="1100" b="1" dirty="0">
                <a:latin typeface="Times New Roman"/>
              </a:rPr>
              <a:t>a.  Example 1</a:t>
            </a:r>
          </a:p>
          <a:p>
            <a:pPr>
              <a:spcBef>
                <a:spcPts val="0"/>
              </a:spcBef>
              <a:spcAft>
                <a:spcPts val="0"/>
              </a:spcAft>
              <a:defRPr/>
            </a:pPr>
            <a:r>
              <a:rPr lang="en-US" b="1" i="1" dirty="0">
                <a:latin typeface="Times New Roman"/>
                <a:ea typeface="Times New Roman"/>
              </a:rPr>
              <a:t>Situation</a:t>
            </a:r>
            <a:r>
              <a:rPr lang="en-US" dirty="0">
                <a:latin typeface="Times New Roman"/>
                <a:ea typeface="Times New Roman"/>
              </a:rPr>
              <a:t>:  The veteran has noncompensable complications of diabetes mellitus but does not have ketoacidosis or hypoglycemic reactions. </a:t>
            </a:r>
          </a:p>
          <a:p>
            <a:pPr>
              <a:spcBef>
                <a:spcPts val="0"/>
              </a:spcBef>
              <a:spcAft>
                <a:spcPts val="0"/>
              </a:spcAft>
              <a:defRPr/>
            </a:pPr>
            <a:r>
              <a:rPr lang="en-US" dirty="0">
                <a:latin typeface="Times New Roman"/>
                <a:ea typeface="Times New Roman"/>
              </a:rPr>
              <a:t> </a:t>
            </a:r>
          </a:p>
          <a:p>
            <a:pPr>
              <a:spcBef>
                <a:spcPts val="0"/>
              </a:spcBef>
              <a:spcAft>
                <a:spcPts val="0"/>
              </a:spcAft>
              <a:defRPr/>
            </a:pPr>
            <a:r>
              <a:rPr lang="en-US" b="1" i="1" dirty="0">
                <a:latin typeface="Times New Roman"/>
                <a:ea typeface="Times New Roman"/>
              </a:rPr>
              <a:t>Result</a:t>
            </a:r>
            <a:r>
              <a:rPr lang="en-US" dirty="0">
                <a:latin typeface="Times New Roman"/>
                <a:ea typeface="Times New Roman"/>
              </a:rPr>
              <a:t>:  Do not evaluate the diabetes mellitus at 60 percent simply because noncompensable complications are present.  Assign a 40 percent evaluation if there is a requirement of insulin, restricted diet, and regulation of activities.  Include the noncompensable complications under DC 7913.</a:t>
            </a:r>
          </a:p>
          <a:p>
            <a:pPr>
              <a:spcBef>
                <a:spcPts val="1200"/>
              </a:spcBef>
              <a:spcAft>
                <a:spcPts val="0"/>
              </a:spcAft>
              <a:defRPr/>
            </a:pPr>
            <a:r>
              <a:rPr lang="en-US" dirty="0">
                <a:latin typeface="Times New Roman"/>
                <a:ea typeface="Times New Roman"/>
              </a:rPr>
              <a:t> </a:t>
            </a:r>
          </a:p>
          <a:p>
            <a:pPr>
              <a:spcBef>
                <a:spcPts val="0"/>
              </a:spcBef>
              <a:spcAft>
                <a:spcPts val="0"/>
              </a:spcAft>
              <a:defRPr/>
            </a:pPr>
            <a:r>
              <a:rPr lang="en-US" sz="1100" b="1" dirty="0">
                <a:latin typeface="Times New Roman"/>
              </a:rPr>
              <a:t>b.  Example 2</a:t>
            </a:r>
          </a:p>
          <a:p>
            <a:pPr>
              <a:spcBef>
                <a:spcPts val="0"/>
              </a:spcBef>
              <a:spcAft>
                <a:spcPts val="0"/>
              </a:spcAft>
              <a:defRPr/>
            </a:pPr>
            <a:r>
              <a:rPr lang="en-US" b="1" i="1" dirty="0">
                <a:latin typeface="Times New Roman"/>
                <a:ea typeface="Times New Roman"/>
              </a:rPr>
              <a:t>Situation</a:t>
            </a:r>
            <a:r>
              <a:rPr lang="en-US" dirty="0">
                <a:latin typeface="Times New Roman"/>
                <a:ea typeface="Times New Roman"/>
              </a:rPr>
              <a:t>:  The veteran’s diabetes mellitus is controlled by insulin, restricted diet and careful regulation of activities.  In addition, there is diabetic peripheral neuropathy ratable at 10 percent.  </a:t>
            </a:r>
          </a:p>
          <a:p>
            <a:pPr>
              <a:spcBef>
                <a:spcPts val="0"/>
              </a:spcBef>
              <a:spcAft>
                <a:spcPts val="0"/>
              </a:spcAft>
              <a:defRPr/>
            </a:pPr>
            <a:r>
              <a:rPr lang="en-US" dirty="0">
                <a:latin typeface="Times New Roman"/>
                <a:ea typeface="Times New Roman"/>
              </a:rPr>
              <a:t> </a:t>
            </a:r>
          </a:p>
          <a:p>
            <a:pPr>
              <a:spcBef>
                <a:spcPts val="0"/>
              </a:spcBef>
              <a:spcAft>
                <a:spcPts val="0"/>
              </a:spcAft>
              <a:defRPr/>
            </a:pPr>
            <a:r>
              <a:rPr lang="en-US" b="1" i="1" dirty="0">
                <a:latin typeface="Times New Roman"/>
                <a:ea typeface="Times New Roman"/>
              </a:rPr>
              <a:t>Result</a:t>
            </a:r>
            <a:r>
              <a:rPr lang="en-US" dirty="0">
                <a:latin typeface="Times New Roman"/>
                <a:ea typeface="Times New Roman"/>
              </a:rPr>
              <a:t>:  Rate the diabetes mellitus at 40 percent, and separately evaluate the compensable complication in accordance with the note under DC 7913.</a:t>
            </a:r>
          </a:p>
          <a:p>
            <a:pPr algn="r">
              <a:spcBef>
                <a:spcPts val="1200"/>
              </a:spcBef>
              <a:spcAft>
                <a:spcPts val="0"/>
              </a:spcAft>
              <a:defRPr/>
            </a:pPr>
            <a:r>
              <a:rPr lang="en-US" sz="1000" i="1" dirty="0">
                <a:latin typeface="Times"/>
                <a:ea typeface="Times New Roman"/>
                <a:cs typeface="Times New Roman"/>
              </a:rPr>
              <a:t>Continued on next page</a:t>
            </a:r>
          </a:p>
          <a:p>
            <a:pPr>
              <a:spcBef>
                <a:spcPts val="0"/>
              </a:spcBef>
              <a:spcAft>
                <a:spcPts val="1200"/>
              </a:spcAft>
              <a:defRPr/>
            </a:pPr>
            <a:br>
              <a:rPr lang="en-US" sz="1600" b="1" dirty="0">
                <a:latin typeface="Arial"/>
                <a:ea typeface="Times New Roman"/>
                <a:cs typeface="Times New Roman"/>
              </a:rPr>
            </a:br>
            <a:r>
              <a:rPr lang="en-US" sz="1600" b="1" dirty="0">
                <a:latin typeface="Arial"/>
                <a:ea typeface="Times New Roman"/>
                <a:cs typeface="Times New Roman"/>
              </a:rPr>
              <a:t>24.  Exhibit 1:  Examples of Rating Decisions Involving the Complications of Diabetes Mellitus, </a:t>
            </a:r>
            <a:r>
              <a:rPr lang="en-US" dirty="0">
                <a:latin typeface="Arial"/>
                <a:ea typeface="Times New Roman"/>
                <a:cs typeface="Times New Roman"/>
              </a:rPr>
              <a:t>Continued</a:t>
            </a:r>
            <a:endParaRPr lang="en-US" sz="1600" b="1" dirty="0">
              <a:latin typeface="Arial"/>
              <a:ea typeface="Times New Roman"/>
              <a:cs typeface="Times New Roman"/>
            </a:endParaRPr>
          </a:p>
          <a:p>
            <a:pPr>
              <a:spcBef>
                <a:spcPts val="1200"/>
              </a:spcBef>
              <a:spcAft>
                <a:spcPts val="0"/>
              </a:spcAft>
              <a:defRPr/>
            </a:pPr>
            <a:r>
              <a:rPr lang="en-US" dirty="0">
                <a:latin typeface="Times New Roman"/>
                <a:ea typeface="Times New Roman"/>
              </a:rPr>
              <a:t> </a:t>
            </a:r>
          </a:p>
          <a:p>
            <a:pPr>
              <a:spcBef>
                <a:spcPts val="0"/>
              </a:spcBef>
              <a:spcAft>
                <a:spcPts val="0"/>
              </a:spcAft>
              <a:defRPr/>
            </a:pPr>
            <a:r>
              <a:rPr lang="en-US" sz="1100" b="1" dirty="0">
                <a:latin typeface="Times New Roman"/>
              </a:rPr>
              <a:t>c.  Example 3</a:t>
            </a:r>
          </a:p>
          <a:p>
            <a:pPr>
              <a:spcBef>
                <a:spcPts val="0"/>
              </a:spcBef>
              <a:spcAft>
                <a:spcPts val="0"/>
              </a:spcAft>
              <a:defRPr/>
            </a:pPr>
            <a:r>
              <a:rPr lang="en-US" b="1" i="1" dirty="0">
                <a:latin typeface="Times New Roman"/>
                <a:ea typeface="Times New Roman"/>
              </a:rPr>
              <a:t>Situation</a:t>
            </a:r>
            <a:r>
              <a:rPr lang="en-US" dirty="0">
                <a:latin typeface="Times New Roman"/>
                <a:ea typeface="Times New Roman"/>
              </a:rPr>
              <a:t>:  The veteran underwent a below-the-knee amputation due to complications of diabetes mellitus.  In addition </a:t>
            </a:r>
          </a:p>
          <a:p>
            <a:pPr marL="342900" indent="-342900">
              <a:spcBef>
                <a:spcPts val="0"/>
              </a:spcBef>
              <a:spcAft>
                <a:spcPts val="0"/>
              </a:spcAft>
              <a:buFont typeface="Symbol"/>
              <a:buChar char=""/>
              <a:tabLst>
                <a:tab pos="118745" algn="l"/>
                <a:tab pos="228600" algn="l"/>
              </a:tabLst>
              <a:defRPr/>
            </a:pPr>
            <a:r>
              <a:rPr lang="en-US" dirty="0">
                <a:latin typeface="Times New Roman"/>
                <a:ea typeface="Times New Roman"/>
              </a:rPr>
              <a:t>his basic diabetes mellitus requires</a:t>
            </a:r>
          </a:p>
          <a:p>
            <a:pPr marL="342900" indent="-342900">
              <a:spcBef>
                <a:spcPts val="0"/>
              </a:spcBef>
              <a:spcAft>
                <a:spcPts val="0"/>
              </a:spcAft>
              <a:buFont typeface="Symbol"/>
              <a:buChar char=""/>
              <a:defRPr/>
            </a:pPr>
            <a:r>
              <a:rPr lang="en-US" dirty="0">
                <a:latin typeface="Times New Roman"/>
                <a:ea typeface="Times New Roman"/>
              </a:rPr>
              <a:t>more than one daily injection of insulin</a:t>
            </a:r>
          </a:p>
          <a:p>
            <a:pPr marL="342900" indent="-342900">
              <a:spcBef>
                <a:spcPts val="0"/>
              </a:spcBef>
              <a:spcAft>
                <a:spcPts val="0"/>
              </a:spcAft>
              <a:buFont typeface="Symbol"/>
              <a:buChar char=""/>
              <a:defRPr/>
            </a:pPr>
            <a:r>
              <a:rPr lang="en-US" dirty="0">
                <a:latin typeface="Times New Roman"/>
                <a:ea typeface="Times New Roman"/>
              </a:rPr>
              <a:t>restricted diet, and </a:t>
            </a:r>
          </a:p>
          <a:p>
            <a:pPr marL="342900" indent="-342900">
              <a:spcBef>
                <a:spcPts val="0"/>
              </a:spcBef>
              <a:spcAft>
                <a:spcPts val="0"/>
              </a:spcAft>
              <a:buFont typeface="Symbol"/>
              <a:buChar char=""/>
              <a:defRPr/>
            </a:pPr>
            <a:r>
              <a:rPr lang="en-US" dirty="0">
                <a:latin typeface="Times New Roman"/>
                <a:ea typeface="Times New Roman"/>
              </a:rPr>
              <a:t>regulation of activities</a:t>
            </a:r>
          </a:p>
          <a:p>
            <a:pPr marL="342900" indent="-342900">
              <a:spcBef>
                <a:spcPts val="0"/>
              </a:spcBef>
              <a:spcAft>
                <a:spcPts val="0"/>
              </a:spcAft>
              <a:buFont typeface="Symbol"/>
              <a:buChar char=""/>
              <a:tabLst>
                <a:tab pos="118745" algn="l"/>
                <a:tab pos="228600" algn="l"/>
              </a:tabLst>
              <a:defRPr/>
            </a:pPr>
            <a:r>
              <a:rPr lang="en-US" dirty="0">
                <a:latin typeface="Times New Roman"/>
                <a:ea typeface="Times New Roman"/>
              </a:rPr>
              <a:t>his episodes of ketoacidosis require weekly visits to the diabetic care provider, but </a:t>
            </a:r>
          </a:p>
          <a:p>
            <a:pPr marL="342900" indent="-342900">
              <a:spcBef>
                <a:spcPts val="0"/>
              </a:spcBef>
              <a:spcAft>
                <a:spcPts val="0"/>
              </a:spcAft>
              <a:buFont typeface="Symbol"/>
              <a:buChar char=""/>
              <a:tabLst>
                <a:tab pos="118745" algn="l"/>
                <a:tab pos="228600" algn="l"/>
              </a:tabLst>
              <a:defRPr/>
            </a:pPr>
            <a:r>
              <a:rPr lang="en-US" dirty="0">
                <a:latin typeface="Times New Roman"/>
                <a:ea typeface="Times New Roman"/>
              </a:rPr>
              <a:t>there is no progressive loss of weight and strength.</a:t>
            </a:r>
          </a:p>
          <a:p>
            <a:pPr>
              <a:spcBef>
                <a:spcPts val="0"/>
              </a:spcBef>
              <a:spcAft>
                <a:spcPts val="0"/>
              </a:spcAft>
              <a:defRPr/>
            </a:pPr>
            <a:r>
              <a:rPr lang="en-US" dirty="0">
                <a:latin typeface="Times New Roman"/>
                <a:ea typeface="Times New Roman"/>
              </a:rPr>
              <a:t> </a:t>
            </a:r>
          </a:p>
          <a:p>
            <a:pPr>
              <a:spcBef>
                <a:spcPts val="0"/>
              </a:spcBef>
              <a:spcAft>
                <a:spcPts val="0"/>
              </a:spcAft>
              <a:defRPr/>
            </a:pPr>
            <a:r>
              <a:rPr lang="en-US" b="1" i="1" dirty="0">
                <a:latin typeface="Times New Roman"/>
                <a:ea typeface="Times New Roman"/>
              </a:rPr>
              <a:t>Result</a:t>
            </a:r>
            <a:r>
              <a:rPr lang="en-US" dirty="0">
                <a:latin typeface="Times New Roman"/>
                <a:ea typeface="Times New Roman"/>
              </a:rPr>
              <a:t>:  Evaluate the diabetes mellitus at 100 percent and grant Special Monthly Compensation (SMC) (k) for anatomical loss of a foot.  Since the below the knee amputation is secondary to diabetes mellitus, and is considered a compensable complication (in lieu of progressive loss of weight and strength) to warrant the 100 percent evaluation, it would be pyramiding to assign a separate 40 percent evaluation for the amputation.  </a:t>
            </a:r>
          </a:p>
          <a:p>
            <a:pPr>
              <a:spcBef>
                <a:spcPts val="0"/>
              </a:spcBef>
              <a:spcAft>
                <a:spcPts val="0"/>
              </a:spcAft>
              <a:defRPr/>
            </a:pPr>
            <a:r>
              <a:rPr lang="en-US" dirty="0">
                <a:latin typeface="Times New Roman"/>
                <a:ea typeface="Times New Roman"/>
              </a:rPr>
              <a:t> </a:t>
            </a:r>
          </a:p>
          <a:p>
            <a:pPr>
              <a:spcBef>
                <a:spcPts val="0"/>
              </a:spcBef>
              <a:spcAft>
                <a:spcPts val="0"/>
              </a:spcAft>
              <a:defRPr/>
            </a:pPr>
            <a:r>
              <a:rPr lang="en-US" b="1" i="1" dirty="0">
                <a:latin typeface="Times New Roman"/>
                <a:ea typeface="Times New Roman"/>
              </a:rPr>
              <a:t>Note</a:t>
            </a:r>
            <a:r>
              <a:rPr lang="en-US" dirty="0">
                <a:latin typeface="Times New Roman"/>
                <a:ea typeface="Times New Roman"/>
              </a:rPr>
              <a:t>:  If compensable complications are not considered in reaching the 100 percent evaluation, they may be separately evaluated.</a:t>
            </a:r>
          </a:p>
          <a:p>
            <a:pPr>
              <a:spcBef>
                <a:spcPts val="1200"/>
              </a:spcBef>
              <a:spcAft>
                <a:spcPts val="0"/>
              </a:spcAft>
              <a:defRPr/>
            </a:pPr>
            <a:r>
              <a:rPr lang="en-US" dirty="0">
                <a:latin typeface="Times New Roman"/>
                <a:ea typeface="Times New Roman"/>
              </a:rPr>
              <a:t> </a:t>
            </a:r>
          </a:p>
          <a:p>
            <a:pPr>
              <a:defRPr/>
            </a:pPr>
            <a:endParaRPr lang="en-US" dirty="0"/>
          </a:p>
        </p:txBody>
      </p:sp>
      <p:sp>
        <p:nvSpPr>
          <p:cNvPr id="88068" name="Slide Number Placeholder 3">
            <a:extLst>
              <a:ext uri="{FF2B5EF4-FFF2-40B4-BE49-F238E27FC236}">
                <a16:creationId xmlns:a16="http://schemas.microsoft.com/office/drawing/2014/main" id="{E1A7F770-5F12-8BDD-A9C3-89D2D04005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AE977A0-77AE-491B-90DB-4FEA4DA8677E}" type="slidenum">
              <a:rPr lang="en-US" altLang="en-US"/>
              <a:pPr>
                <a:spcBef>
                  <a:spcPct val="0"/>
                </a:spcBef>
              </a:pPr>
              <a:t>74</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772EE862-9076-2496-51C4-0E7B3321F6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38D555E2-DE36-176D-EF81-DF251E4DF7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Note (1): Evaluate compensable complications of diabetes separately unless they are part of the criteria used to support a 100 percent evaluation. Noncompensable complications are considered part of the diabetic process under diagnostic code 7913. </a:t>
            </a:r>
          </a:p>
          <a:p>
            <a:endParaRPr lang="en-US" altLang="en-US" dirty="0">
              <a:ea typeface="ＭＳ Ｐゴシック" panose="020B0600070205080204" pitchFamily="34" charset="-128"/>
            </a:endParaRPr>
          </a:p>
        </p:txBody>
      </p:sp>
      <p:sp>
        <p:nvSpPr>
          <p:cNvPr id="90116" name="Slide Number Placeholder 3">
            <a:extLst>
              <a:ext uri="{FF2B5EF4-FFF2-40B4-BE49-F238E27FC236}">
                <a16:creationId xmlns:a16="http://schemas.microsoft.com/office/drawing/2014/main" id="{5D2706B6-829B-6746-54AD-034566FF7D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70A2004-5FA6-4C91-B73B-C1DFAB8C7B37}" type="slidenum">
              <a:rPr lang="en-US" altLang="en-US"/>
              <a:pPr>
                <a:spcBef>
                  <a:spcPct val="0"/>
                </a:spcBef>
              </a:pPr>
              <a:t>75</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D29FF4-06A3-91B4-9C6D-29395BC5EA1F}"/>
              </a:ext>
            </a:extLst>
          </p:cNvPr>
          <p:cNvSpPr/>
          <p:nvPr userDrawn="1"/>
        </p:nvSpPr>
        <p:spPr>
          <a:xfrm>
            <a:off x="0" y="5410200"/>
            <a:ext cx="9144000" cy="1524000"/>
          </a:xfrm>
          <a:prstGeom prst="rect">
            <a:avLst/>
          </a:prstGeom>
          <a:gradFill flip="none" rotWithShape="1">
            <a:gsLst>
              <a:gs pos="0">
                <a:schemeClr val="bg1"/>
              </a:gs>
              <a:gs pos="100000">
                <a:schemeClr val="bg1">
                  <a:lumMod val="8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7E388DA8-8264-468C-D447-80BB202A730B}"/>
              </a:ext>
            </a:extLst>
          </p:cNvPr>
          <p:cNvSpPr/>
          <p:nvPr userDrawn="1"/>
        </p:nvSpPr>
        <p:spPr>
          <a:xfrm>
            <a:off x="0" y="0"/>
            <a:ext cx="9144000" cy="5410200"/>
          </a:xfrm>
          <a:prstGeom prst="rect">
            <a:avLst/>
          </a:prstGeom>
          <a:gradFill>
            <a:gsLst>
              <a:gs pos="0">
                <a:srgbClr val="0E427A"/>
              </a:gs>
              <a:gs pos="100000">
                <a:srgbClr val="1660AD"/>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A790D7CC-B4D0-31A2-2D96-6EF79750EADB}"/>
              </a:ext>
            </a:extLst>
          </p:cNvPr>
          <p:cNvSpPr>
            <a:spLocks noChangeArrowheads="1"/>
          </p:cNvSpPr>
          <p:nvPr userDrawn="1"/>
        </p:nvSpPr>
        <p:spPr bwMode="auto">
          <a:xfrm>
            <a:off x="0" y="5410200"/>
            <a:ext cx="9172575" cy="46038"/>
          </a:xfrm>
          <a:prstGeom prst="rect">
            <a:avLst/>
          </a:prstGeom>
          <a:gradFill rotWithShape="1">
            <a:gsLst>
              <a:gs pos="0">
                <a:srgbClr val="BFBFBF"/>
              </a:gs>
              <a:gs pos="52000">
                <a:srgbClr val="F2F2F2"/>
              </a:gs>
              <a:gs pos="100000">
                <a:srgbClr val="BFBFBF"/>
              </a:gs>
            </a:gsLst>
            <a:lin ang="0"/>
          </a:gradFill>
          <a:ln>
            <a:noFill/>
          </a:ln>
          <a:effectLst>
            <a:outerShdw blurRad="234950" dist="12700" dir="5400000" sx="111000" sy="111000" rotWithShape="0">
              <a:srgbClr val="808080">
                <a:alpha val="89999"/>
              </a:srgbClr>
            </a:outerShdw>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pic>
        <p:nvPicPr>
          <p:cNvPr id="6" name="Picture 9" descr="fdva_white.png">
            <a:extLst>
              <a:ext uri="{FF2B5EF4-FFF2-40B4-BE49-F238E27FC236}">
                <a16:creationId xmlns:a16="http://schemas.microsoft.com/office/drawing/2014/main" id="{49641662-CED4-F21E-307A-1019113C2B2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1582738"/>
            <a:ext cx="5257800"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5715000"/>
            <a:ext cx="7772400" cy="838200"/>
          </a:xfrm>
        </p:spPr>
        <p:txBody>
          <a:bodyPr/>
          <a:lstStyle>
            <a:lvl1pPr>
              <a:defRPr>
                <a:solidFill>
                  <a:srgbClr val="1660AD"/>
                </a:solidFill>
                <a:latin typeface="+mj-lt"/>
                <a:cs typeface="Arial"/>
              </a:defRPr>
            </a:lvl1pPr>
          </a:lstStyle>
          <a:p>
            <a:r>
              <a:rPr lang="en-US" dirty="0"/>
              <a:t>Click to edit Master title style</a:t>
            </a:r>
          </a:p>
        </p:txBody>
      </p:sp>
    </p:spTree>
    <p:extLst>
      <p:ext uri="{BB962C8B-B14F-4D97-AF65-F5344CB8AC3E}">
        <p14:creationId xmlns:p14="http://schemas.microsoft.com/office/powerpoint/2010/main" val="355627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0AE957-8318-045B-C168-088F32E993FE}"/>
              </a:ext>
            </a:extLst>
          </p:cNvPr>
          <p:cNvSpPr/>
          <p:nvPr userDrawn="1"/>
        </p:nvSpPr>
        <p:spPr>
          <a:xfrm>
            <a:off x="0" y="1447800"/>
            <a:ext cx="9144000" cy="5486400"/>
          </a:xfrm>
          <a:prstGeom prst="rect">
            <a:avLst/>
          </a:prstGeom>
          <a:gradFill flip="none" rotWithShape="1">
            <a:gsLst>
              <a:gs pos="0">
                <a:schemeClr val="bg1"/>
              </a:gs>
              <a:gs pos="100000">
                <a:schemeClr val="bg1">
                  <a:lumMod val="8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23D08EEB-BFAD-EC1D-BE95-50EFEA4904D7}"/>
              </a:ext>
            </a:extLst>
          </p:cNvPr>
          <p:cNvSpPr/>
          <p:nvPr userDrawn="1"/>
        </p:nvSpPr>
        <p:spPr>
          <a:xfrm>
            <a:off x="0" y="0"/>
            <a:ext cx="9144000" cy="1447800"/>
          </a:xfrm>
          <a:prstGeom prst="rect">
            <a:avLst/>
          </a:prstGeom>
          <a:gradFill>
            <a:gsLst>
              <a:gs pos="0">
                <a:srgbClr val="0E427A"/>
              </a:gs>
              <a:gs pos="100000">
                <a:srgbClr val="1660AD"/>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E777C1B1-0CFB-14EB-2E59-B0944D151DCF}"/>
              </a:ext>
            </a:extLst>
          </p:cNvPr>
          <p:cNvSpPr>
            <a:spLocks noChangeArrowheads="1"/>
          </p:cNvSpPr>
          <p:nvPr userDrawn="1"/>
        </p:nvSpPr>
        <p:spPr bwMode="auto">
          <a:xfrm>
            <a:off x="12700" y="1447800"/>
            <a:ext cx="9172575" cy="46038"/>
          </a:xfrm>
          <a:prstGeom prst="rect">
            <a:avLst/>
          </a:prstGeom>
          <a:gradFill rotWithShape="1">
            <a:gsLst>
              <a:gs pos="0">
                <a:srgbClr val="BFBFBF"/>
              </a:gs>
              <a:gs pos="52000">
                <a:srgbClr val="F2F2F2"/>
              </a:gs>
              <a:gs pos="100000">
                <a:srgbClr val="BFBFBF"/>
              </a:gs>
            </a:gsLst>
            <a:lin ang="0"/>
          </a:gradFill>
          <a:ln>
            <a:noFill/>
          </a:ln>
          <a:effectLst>
            <a:outerShdw blurRad="234950" dist="12700" dir="5400000" sx="111000" sy="111000" rotWithShape="0">
              <a:srgbClr val="808080">
                <a:alpha val="89999"/>
              </a:srgbClr>
            </a:outerShdw>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pic>
        <p:nvPicPr>
          <p:cNvPr id="7" name="Picture 9" descr="fdva_logo.png">
            <a:extLst>
              <a:ext uri="{FF2B5EF4-FFF2-40B4-BE49-F238E27FC236}">
                <a16:creationId xmlns:a16="http://schemas.microsoft.com/office/drawing/2014/main" id="{DBF8B428-4E2D-1B6D-E189-BF36632B06C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37438" y="6248400"/>
            <a:ext cx="1477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600"/>
            <a:ext cx="8229600" cy="1066800"/>
          </a:xfrm>
        </p:spPr>
        <p:txBody>
          <a:bodyPr/>
          <a:lstStyle>
            <a:lvl1pPr>
              <a:defRPr>
                <a:solidFill>
                  <a:schemeClr val="bg1"/>
                </a:solidFill>
                <a:latin typeface="+mj-lt"/>
                <a:cs typeface="Arial"/>
              </a:defRPr>
            </a:lvl1pPr>
          </a:lstStyle>
          <a:p>
            <a:r>
              <a:rPr lang="en-US" dirty="0"/>
              <a:t>Click to edit Master title style</a:t>
            </a:r>
          </a:p>
        </p:txBody>
      </p:sp>
      <p:sp>
        <p:nvSpPr>
          <p:cNvPr id="3" name="Content Placeholder 2"/>
          <p:cNvSpPr>
            <a:spLocks noGrp="1"/>
          </p:cNvSpPr>
          <p:nvPr>
            <p:ph idx="1"/>
          </p:nvPr>
        </p:nvSpPr>
        <p:spPr>
          <a:xfrm>
            <a:off x="457200" y="1798637"/>
            <a:ext cx="8229600" cy="4373563"/>
          </a:xfrm>
        </p:spPr>
        <p:txBody>
          <a:bodyPr/>
          <a:lstStyle>
            <a:lvl1pPr>
              <a:defRPr>
                <a:solidFill>
                  <a:srgbClr val="1660AD"/>
                </a:solidFill>
                <a:latin typeface="+mn-lt"/>
                <a:cs typeface="Arial"/>
              </a:defRPr>
            </a:lvl1pPr>
            <a:lvl2pPr>
              <a:defRPr>
                <a:solidFill>
                  <a:srgbClr val="1660AD"/>
                </a:solidFill>
                <a:latin typeface="+mn-lt"/>
                <a:cs typeface="Arial"/>
              </a:defRPr>
            </a:lvl2pPr>
            <a:lvl3pPr>
              <a:defRPr>
                <a:solidFill>
                  <a:srgbClr val="1660AD"/>
                </a:solidFill>
                <a:latin typeface="+mn-lt"/>
                <a:cs typeface="Arial"/>
              </a:defRPr>
            </a:lvl3pPr>
            <a:lvl4pPr>
              <a:defRPr>
                <a:solidFill>
                  <a:srgbClr val="1660AD"/>
                </a:solidFill>
                <a:latin typeface="+mn-lt"/>
                <a:cs typeface="Arial"/>
              </a:defRPr>
            </a:lvl4pPr>
            <a:lvl5pPr>
              <a:defRPr>
                <a:solidFill>
                  <a:srgbClr val="1660AD"/>
                </a:solidFill>
                <a:latin typeface="+mn-lt"/>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1127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v1">
    <p:spTree>
      <p:nvGrpSpPr>
        <p:cNvPr id="1" name=""/>
        <p:cNvGrpSpPr/>
        <p:nvPr/>
      </p:nvGrpSpPr>
      <p:grpSpPr>
        <a:xfrm>
          <a:off x="0" y="0"/>
          <a:ext cx="0" cy="0"/>
          <a:chOff x="0" y="0"/>
          <a:chExt cx="0" cy="0"/>
        </a:xfrm>
      </p:grpSpPr>
      <p:sp>
        <p:nvSpPr>
          <p:cNvPr id="4" name="Blue decorative graphic" descr="Decorative dark blue background graphic with a wave shape at the bottom"/>
          <p:cNvSpPr/>
          <p:nvPr userDrawn="1"/>
        </p:nvSpPr>
        <p:spPr>
          <a:xfrm>
            <a:off x="0" y="-81063"/>
            <a:ext cx="9197879" cy="6967759"/>
          </a:xfrm>
          <a:prstGeom prst="rect">
            <a:avLst/>
          </a:prstGeom>
          <a:solidFill>
            <a:srgbClr val="21468E"/>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14" name="Blue footer decorative graphic"/>
          <p:cNvSpPr/>
          <p:nvPr userDrawn="1"/>
        </p:nvSpPr>
        <p:spPr>
          <a:xfrm rot="10800000">
            <a:off x="-18287" y="5412763"/>
            <a:ext cx="9256717" cy="1614973"/>
          </a:xfrm>
          <a:custGeom>
            <a:avLst/>
            <a:gdLst>
              <a:gd name="connsiteX0" fmla="*/ 0 w 12238892"/>
              <a:gd name="connsiteY0" fmla="*/ 633046 h 2576146"/>
              <a:gd name="connsiteX1" fmla="*/ 3033346 w 12238892"/>
              <a:gd name="connsiteY1" fmla="*/ 70338 h 2576146"/>
              <a:gd name="connsiteX2" fmla="*/ 8405446 w 12238892"/>
              <a:gd name="connsiteY2" fmla="*/ 668215 h 2576146"/>
              <a:gd name="connsiteX3" fmla="*/ 12230100 w 12238892"/>
              <a:gd name="connsiteY3" fmla="*/ 0 h 2576146"/>
              <a:gd name="connsiteX4" fmla="*/ 12238892 w 12238892"/>
              <a:gd name="connsiteY4" fmla="*/ 2101361 h 2576146"/>
              <a:gd name="connsiteX5" fmla="*/ 8493369 w 12238892"/>
              <a:gd name="connsiteY5" fmla="*/ 2576146 h 2576146"/>
              <a:gd name="connsiteX6" fmla="*/ 3191608 w 12238892"/>
              <a:gd name="connsiteY6" fmla="*/ 2057400 h 2576146"/>
              <a:gd name="connsiteX7" fmla="*/ 17585 w 12238892"/>
              <a:gd name="connsiteY7" fmla="*/ 2453054 h 2576146"/>
              <a:gd name="connsiteX8" fmla="*/ 0 w 12238892"/>
              <a:gd name="connsiteY8" fmla="*/ 633046 h 2576146"/>
              <a:gd name="connsiteX0" fmla="*/ 0 w 12238892"/>
              <a:gd name="connsiteY0" fmla="*/ 633046 h 2576146"/>
              <a:gd name="connsiteX1" fmla="*/ 3094892 w 12238892"/>
              <a:gd name="connsiteY1" fmla="*/ 52754 h 2576146"/>
              <a:gd name="connsiteX2" fmla="*/ 8405446 w 12238892"/>
              <a:gd name="connsiteY2" fmla="*/ 668215 h 2576146"/>
              <a:gd name="connsiteX3" fmla="*/ 12230100 w 12238892"/>
              <a:gd name="connsiteY3" fmla="*/ 0 h 2576146"/>
              <a:gd name="connsiteX4" fmla="*/ 12238892 w 12238892"/>
              <a:gd name="connsiteY4" fmla="*/ 2101361 h 2576146"/>
              <a:gd name="connsiteX5" fmla="*/ 8493369 w 12238892"/>
              <a:gd name="connsiteY5" fmla="*/ 2576146 h 2576146"/>
              <a:gd name="connsiteX6" fmla="*/ 3191608 w 12238892"/>
              <a:gd name="connsiteY6" fmla="*/ 2057400 h 2576146"/>
              <a:gd name="connsiteX7" fmla="*/ 17585 w 12238892"/>
              <a:gd name="connsiteY7" fmla="*/ 2453054 h 2576146"/>
              <a:gd name="connsiteX8" fmla="*/ 0 w 12238892"/>
              <a:gd name="connsiteY8" fmla="*/ 633046 h 2576146"/>
              <a:gd name="connsiteX0" fmla="*/ 0 w 12238892"/>
              <a:gd name="connsiteY0" fmla="*/ 633046 h 2576146"/>
              <a:gd name="connsiteX1" fmla="*/ 3094892 w 12238892"/>
              <a:gd name="connsiteY1" fmla="*/ 52754 h 2576146"/>
              <a:gd name="connsiteX2" fmla="*/ 8405446 w 12238892"/>
              <a:gd name="connsiteY2" fmla="*/ 668215 h 2576146"/>
              <a:gd name="connsiteX3" fmla="*/ 12230100 w 12238892"/>
              <a:gd name="connsiteY3" fmla="*/ 0 h 2576146"/>
              <a:gd name="connsiteX4" fmla="*/ 12238892 w 12238892"/>
              <a:gd name="connsiteY4" fmla="*/ 2101361 h 2576146"/>
              <a:gd name="connsiteX5" fmla="*/ 8493369 w 12238892"/>
              <a:gd name="connsiteY5" fmla="*/ 2576146 h 2576146"/>
              <a:gd name="connsiteX6" fmla="*/ 3191608 w 12238892"/>
              <a:gd name="connsiteY6" fmla="*/ 2057400 h 2576146"/>
              <a:gd name="connsiteX7" fmla="*/ 17585 w 12238892"/>
              <a:gd name="connsiteY7" fmla="*/ 2453054 h 2576146"/>
              <a:gd name="connsiteX8" fmla="*/ 0 w 12238892"/>
              <a:gd name="connsiteY8" fmla="*/ 633046 h 2576146"/>
              <a:gd name="connsiteX0" fmla="*/ 0 w 12238892"/>
              <a:gd name="connsiteY0" fmla="*/ 633046 h 2576146"/>
              <a:gd name="connsiteX1" fmla="*/ 3094892 w 12238892"/>
              <a:gd name="connsiteY1" fmla="*/ 52754 h 2576146"/>
              <a:gd name="connsiteX2" fmla="*/ 8405446 w 12238892"/>
              <a:gd name="connsiteY2" fmla="*/ 668215 h 2576146"/>
              <a:gd name="connsiteX3" fmla="*/ 12230100 w 12238892"/>
              <a:gd name="connsiteY3" fmla="*/ 0 h 2576146"/>
              <a:gd name="connsiteX4" fmla="*/ 12238892 w 12238892"/>
              <a:gd name="connsiteY4" fmla="*/ 2101361 h 2576146"/>
              <a:gd name="connsiteX5" fmla="*/ 8493369 w 12238892"/>
              <a:gd name="connsiteY5" fmla="*/ 2576146 h 2576146"/>
              <a:gd name="connsiteX6" fmla="*/ 3191608 w 12238892"/>
              <a:gd name="connsiteY6" fmla="*/ 2057400 h 2576146"/>
              <a:gd name="connsiteX7" fmla="*/ 17585 w 12238892"/>
              <a:gd name="connsiteY7" fmla="*/ 2453054 h 2576146"/>
              <a:gd name="connsiteX8" fmla="*/ 0 w 12238892"/>
              <a:gd name="connsiteY8" fmla="*/ 633046 h 2576146"/>
              <a:gd name="connsiteX0" fmla="*/ 0 w 12238892"/>
              <a:gd name="connsiteY0" fmla="*/ 633046 h 2600741"/>
              <a:gd name="connsiteX1" fmla="*/ 3094892 w 12238892"/>
              <a:gd name="connsiteY1" fmla="*/ 52754 h 2600741"/>
              <a:gd name="connsiteX2" fmla="*/ 8405446 w 12238892"/>
              <a:gd name="connsiteY2" fmla="*/ 668215 h 2600741"/>
              <a:gd name="connsiteX3" fmla="*/ 12230100 w 12238892"/>
              <a:gd name="connsiteY3" fmla="*/ 0 h 2600741"/>
              <a:gd name="connsiteX4" fmla="*/ 12238892 w 12238892"/>
              <a:gd name="connsiteY4" fmla="*/ 2101361 h 2600741"/>
              <a:gd name="connsiteX5" fmla="*/ 8493369 w 12238892"/>
              <a:gd name="connsiteY5" fmla="*/ 2576146 h 2600741"/>
              <a:gd name="connsiteX6" fmla="*/ 3191608 w 12238892"/>
              <a:gd name="connsiteY6" fmla="*/ 2057400 h 2600741"/>
              <a:gd name="connsiteX7" fmla="*/ 17585 w 12238892"/>
              <a:gd name="connsiteY7" fmla="*/ 2453054 h 2600741"/>
              <a:gd name="connsiteX8" fmla="*/ 0 w 12238892"/>
              <a:gd name="connsiteY8" fmla="*/ 633046 h 2600741"/>
              <a:gd name="connsiteX0" fmla="*/ 0 w 12238892"/>
              <a:gd name="connsiteY0" fmla="*/ 633046 h 2576146"/>
              <a:gd name="connsiteX1" fmla="*/ 3094892 w 12238892"/>
              <a:gd name="connsiteY1" fmla="*/ 52754 h 2576146"/>
              <a:gd name="connsiteX2" fmla="*/ 8405446 w 12238892"/>
              <a:gd name="connsiteY2" fmla="*/ 668215 h 2576146"/>
              <a:gd name="connsiteX3" fmla="*/ 12230100 w 12238892"/>
              <a:gd name="connsiteY3" fmla="*/ 0 h 2576146"/>
              <a:gd name="connsiteX4" fmla="*/ 12238892 w 12238892"/>
              <a:gd name="connsiteY4" fmla="*/ 2101361 h 2576146"/>
              <a:gd name="connsiteX5" fmla="*/ 8493369 w 12238892"/>
              <a:gd name="connsiteY5" fmla="*/ 2576146 h 2576146"/>
              <a:gd name="connsiteX6" fmla="*/ 3191608 w 12238892"/>
              <a:gd name="connsiteY6" fmla="*/ 2057400 h 2576146"/>
              <a:gd name="connsiteX7" fmla="*/ 17585 w 12238892"/>
              <a:gd name="connsiteY7" fmla="*/ 2453054 h 2576146"/>
              <a:gd name="connsiteX8" fmla="*/ 0 w 12238892"/>
              <a:gd name="connsiteY8" fmla="*/ 633046 h 2576146"/>
              <a:gd name="connsiteX0" fmla="*/ 0 w 12238892"/>
              <a:gd name="connsiteY0" fmla="*/ 633046 h 2576146"/>
              <a:gd name="connsiteX1" fmla="*/ 3094892 w 12238892"/>
              <a:gd name="connsiteY1" fmla="*/ 52754 h 2576146"/>
              <a:gd name="connsiteX2" fmla="*/ 8405446 w 12238892"/>
              <a:gd name="connsiteY2" fmla="*/ 668215 h 2576146"/>
              <a:gd name="connsiteX3" fmla="*/ 12230100 w 12238892"/>
              <a:gd name="connsiteY3" fmla="*/ 0 h 2576146"/>
              <a:gd name="connsiteX4" fmla="*/ 12238892 w 12238892"/>
              <a:gd name="connsiteY4" fmla="*/ 2101361 h 2576146"/>
              <a:gd name="connsiteX5" fmla="*/ 8493369 w 12238892"/>
              <a:gd name="connsiteY5" fmla="*/ 2576146 h 2576146"/>
              <a:gd name="connsiteX6" fmla="*/ 3191608 w 12238892"/>
              <a:gd name="connsiteY6" fmla="*/ 2057400 h 2576146"/>
              <a:gd name="connsiteX7" fmla="*/ 17585 w 12238892"/>
              <a:gd name="connsiteY7" fmla="*/ 2453054 h 2576146"/>
              <a:gd name="connsiteX8" fmla="*/ 0 w 12238892"/>
              <a:gd name="connsiteY8" fmla="*/ 633046 h 2576146"/>
              <a:gd name="connsiteX0" fmla="*/ 0 w 12238892"/>
              <a:gd name="connsiteY0" fmla="*/ 633046 h 2578601"/>
              <a:gd name="connsiteX1" fmla="*/ 3094892 w 12238892"/>
              <a:gd name="connsiteY1" fmla="*/ 52754 h 2578601"/>
              <a:gd name="connsiteX2" fmla="*/ 8405446 w 12238892"/>
              <a:gd name="connsiteY2" fmla="*/ 668215 h 2578601"/>
              <a:gd name="connsiteX3" fmla="*/ 12230100 w 12238892"/>
              <a:gd name="connsiteY3" fmla="*/ 0 h 2578601"/>
              <a:gd name="connsiteX4" fmla="*/ 12238892 w 12238892"/>
              <a:gd name="connsiteY4" fmla="*/ 2101361 h 2578601"/>
              <a:gd name="connsiteX5" fmla="*/ 8493369 w 12238892"/>
              <a:gd name="connsiteY5" fmla="*/ 2576146 h 2578601"/>
              <a:gd name="connsiteX6" fmla="*/ 3191608 w 12238892"/>
              <a:gd name="connsiteY6" fmla="*/ 2057400 h 2578601"/>
              <a:gd name="connsiteX7" fmla="*/ 17585 w 12238892"/>
              <a:gd name="connsiteY7" fmla="*/ 2453054 h 2578601"/>
              <a:gd name="connsiteX8" fmla="*/ 0 w 12238892"/>
              <a:gd name="connsiteY8" fmla="*/ 633046 h 2578601"/>
              <a:gd name="connsiteX0" fmla="*/ 0 w 12238892"/>
              <a:gd name="connsiteY0" fmla="*/ 633046 h 2578601"/>
              <a:gd name="connsiteX1" fmla="*/ 3094892 w 12238892"/>
              <a:gd name="connsiteY1" fmla="*/ 52754 h 2578601"/>
              <a:gd name="connsiteX2" fmla="*/ 8405446 w 12238892"/>
              <a:gd name="connsiteY2" fmla="*/ 668215 h 2578601"/>
              <a:gd name="connsiteX3" fmla="*/ 12230100 w 12238892"/>
              <a:gd name="connsiteY3" fmla="*/ 0 h 2578601"/>
              <a:gd name="connsiteX4" fmla="*/ 12238892 w 12238892"/>
              <a:gd name="connsiteY4" fmla="*/ 2101361 h 2578601"/>
              <a:gd name="connsiteX5" fmla="*/ 8493369 w 12238892"/>
              <a:gd name="connsiteY5" fmla="*/ 2576146 h 2578601"/>
              <a:gd name="connsiteX6" fmla="*/ 3191608 w 12238892"/>
              <a:gd name="connsiteY6" fmla="*/ 2057400 h 2578601"/>
              <a:gd name="connsiteX7" fmla="*/ 17585 w 12238892"/>
              <a:gd name="connsiteY7" fmla="*/ 2453054 h 2578601"/>
              <a:gd name="connsiteX8" fmla="*/ 0 w 12238892"/>
              <a:gd name="connsiteY8" fmla="*/ 633046 h 2578601"/>
              <a:gd name="connsiteX0" fmla="*/ 0 w 12238892"/>
              <a:gd name="connsiteY0" fmla="*/ 633046 h 2578601"/>
              <a:gd name="connsiteX1" fmla="*/ 3094892 w 12238892"/>
              <a:gd name="connsiteY1" fmla="*/ 52754 h 2578601"/>
              <a:gd name="connsiteX2" fmla="*/ 8405446 w 12238892"/>
              <a:gd name="connsiteY2" fmla="*/ 668215 h 2578601"/>
              <a:gd name="connsiteX3" fmla="*/ 12230100 w 12238892"/>
              <a:gd name="connsiteY3" fmla="*/ 0 h 2578601"/>
              <a:gd name="connsiteX4" fmla="*/ 12238892 w 12238892"/>
              <a:gd name="connsiteY4" fmla="*/ 2101361 h 2578601"/>
              <a:gd name="connsiteX5" fmla="*/ 8493369 w 12238892"/>
              <a:gd name="connsiteY5" fmla="*/ 2576146 h 2578601"/>
              <a:gd name="connsiteX6" fmla="*/ 3191608 w 12238892"/>
              <a:gd name="connsiteY6" fmla="*/ 2057400 h 2578601"/>
              <a:gd name="connsiteX7" fmla="*/ 17585 w 12238892"/>
              <a:gd name="connsiteY7" fmla="*/ 2453054 h 2578601"/>
              <a:gd name="connsiteX8" fmla="*/ 0 w 12238892"/>
              <a:gd name="connsiteY8" fmla="*/ 633046 h 2578601"/>
              <a:gd name="connsiteX0" fmla="*/ 0 w 12238892"/>
              <a:gd name="connsiteY0" fmla="*/ 633046 h 2578601"/>
              <a:gd name="connsiteX1" fmla="*/ 3297115 w 12238892"/>
              <a:gd name="connsiteY1" fmla="*/ 79131 h 2578601"/>
              <a:gd name="connsiteX2" fmla="*/ 8405446 w 12238892"/>
              <a:gd name="connsiteY2" fmla="*/ 668215 h 2578601"/>
              <a:gd name="connsiteX3" fmla="*/ 12230100 w 12238892"/>
              <a:gd name="connsiteY3" fmla="*/ 0 h 2578601"/>
              <a:gd name="connsiteX4" fmla="*/ 12238892 w 12238892"/>
              <a:gd name="connsiteY4" fmla="*/ 2101361 h 2578601"/>
              <a:gd name="connsiteX5" fmla="*/ 8493369 w 12238892"/>
              <a:gd name="connsiteY5" fmla="*/ 2576146 h 2578601"/>
              <a:gd name="connsiteX6" fmla="*/ 3191608 w 12238892"/>
              <a:gd name="connsiteY6" fmla="*/ 2057400 h 2578601"/>
              <a:gd name="connsiteX7" fmla="*/ 17585 w 12238892"/>
              <a:gd name="connsiteY7" fmla="*/ 2453054 h 2578601"/>
              <a:gd name="connsiteX8" fmla="*/ 0 w 12238892"/>
              <a:gd name="connsiteY8" fmla="*/ 633046 h 2578601"/>
              <a:gd name="connsiteX0" fmla="*/ 0 w 12238892"/>
              <a:gd name="connsiteY0" fmla="*/ 729769 h 2675324"/>
              <a:gd name="connsiteX1" fmla="*/ 3508130 w 12238892"/>
              <a:gd name="connsiteY1" fmla="*/ 8 h 2675324"/>
              <a:gd name="connsiteX2" fmla="*/ 8405446 w 12238892"/>
              <a:gd name="connsiteY2" fmla="*/ 764938 h 2675324"/>
              <a:gd name="connsiteX3" fmla="*/ 12230100 w 12238892"/>
              <a:gd name="connsiteY3" fmla="*/ 96723 h 2675324"/>
              <a:gd name="connsiteX4" fmla="*/ 12238892 w 12238892"/>
              <a:gd name="connsiteY4" fmla="*/ 2198084 h 2675324"/>
              <a:gd name="connsiteX5" fmla="*/ 8493369 w 12238892"/>
              <a:gd name="connsiteY5" fmla="*/ 2672869 h 2675324"/>
              <a:gd name="connsiteX6" fmla="*/ 3191608 w 12238892"/>
              <a:gd name="connsiteY6" fmla="*/ 2154123 h 2675324"/>
              <a:gd name="connsiteX7" fmla="*/ 17585 w 12238892"/>
              <a:gd name="connsiteY7" fmla="*/ 2549777 h 2675324"/>
              <a:gd name="connsiteX8" fmla="*/ 0 w 12238892"/>
              <a:gd name="connsiteY8" fmla="*/ 729769 h 2675324"/>
              <a:gd name="connsiteX0" fmla="*/ 0 w 12238892"/>
              <a:gd name="connsiteY0" fmla="*/ 729769 h 2780298"/>
              <a:gd name="connsiteX1" fmla="*/ 3508130 w 12238892"/>
              <a:gd name="connsiteY1" fmla="*/ 8 h 2780298"/>
              <a:gd name="connsiteX2" fmla="*/ 8405446 w 12238892"/>
              <a:gd name="connsiteY2" fmla="*/ 764938 h 2780298"/>
              <a:gd name="connsiteX3" fmla="*/ 12230100 w 12238892"/>
              <a:gd name="connsiteY3" fmla="*/ 96723 h 2780298"/>
              <a:gd name="connsiteX4" fmla="*/ 12238892 w 12238892"/>
              <a:gd name="connsiteY4" fmla="*/ 2198084 h 2780298"/>
              <a:gd name="connsiteX5" fmla="*/ 8572500 w 12238892"/>
              <a:gd name="connsiteY5" fmla="*/ 2778377 h 2780298"/>
              <a:gd name="connsiteX6" fmla="*/ 3191608 w 12238892"/>
              <a:gd name="connsiteY6" fmla="*/ 2154123 h 2780298"/>
              <a:gd name="connsiteX7" fmla="*/ 17585 w 12238892"/>
              <a:gd name="connsiteY7" fmla="*/ 2549777 h 2780298"/>
              <a:gd name="connsiteX8" fmla="*/ 0 w 12238892"/>
              <a:gd name="connsiteY8" fmla="*/ 729769 h 2780298"/>
              <a:gd name="connsiteX0" fmla="*/ 0 w 12238892"/>
              <a:gd name="connsiteY0" fmla="*/ 729769 h 2778509"/>
              <a:gd name="connsiteX1" fmla="*/ 3508130 w 12238892"/>
              <a:gd name="connsiteY1" fmla="*/ 8 h 2778509"/>
              <a:gd name="connsiteX2" fmla="*/ 8405446 w 12238892"/>
              <a:gd name="connsiteY2" fmla="*/ 764938 h 2778509"/>
              <a:gd name="connsiteX3" fmla="*/ 12230100 w 12238892"/>
              <a:gd name="connsiteY3" fmla="*/ 96723 h 2778509"/>
              <a:gd name="connsiteX4" fmla="*/ 12238892 w 12238892"/>
              <a:gd name="connsiteY4" fmla="*/ 2198084 h 2778509"/>
              <a:gd name="connsiteX5" fmla="*/ 8572500 w 12238892"/>
              <a:gd name="connsiteY5" fmla="*/ 2778377 h 2778509"/>
              <a:gd name="connsiteX6" fmla="*/ 3191608 w 12238892"/>
              <a:gd name="connsiteY6" fmla="*/ 2154123 h 2778509"/>
              <a:gd name="connsiteX7" fmla="*/ 17585 w 12238892"/>
              <a:gd name="connsiteY7" fmla="*/ 2549777 h 2778509"/>
              <a:gd name="connsiteX8" fmla="*/ 0 w 12238892"/>
              <a:gd name="connsiteY8" fmla="*/ 729769 h 2778509"/>
              <a:gd name="connsiteX0" fmla="*/ 0 w 12238892"/>
              <a:gd name="connsiteY0" fmla="*/ 729878 h 2778618"/>
              <a:gd name="connsiteX1" fmla="*/ 3508130 w 12238892"/>
              <a:gd name="connsiteY1" fmla="*/ 117 h 2778618"/>
              <a:gd name="connsiteX2" fmla="*/ 8493369 w 12238892"/>
              <a:gd name="connsiteY2" fmla="*/ 773839 h 2778618"/>
              <a:gd name="connsiteX3" fmla="*/ 12230100 w 12238892"/>
              <a:gd name="connsiteY3" fmla="*/ 96832 h 2778618"/>
              <a:gd name="connsiteX4" fmla="*/ 12238892 w 12238892"/>
              <a:gd name="connsiteY4" fmla="*/ 2198193 h 2778618"/>
              <a:gd name="connsiteX5" fmla="*/ 8572500 w 12238892"/>
              <a:gd name="connsiteY5" fmla="*/ 2778486 h 2778618"/>
              <a:gd name="connsiteX6" fmla="*/ 3191608 w 12238892"/>
              <a:gd name="connsiteY6" fmla="*/ 2154232 h 2778618"/>
              <a:gd name="connsiteX7" fmla="*/ 17585 w 12238892"/>
              <a:gd name="connsiteY7" fmla="*/ 2549886 h 2778618"/>
              <a:gd name="connsiteX8" fmla="*/ 0 w 12238892"/>
              <a:gd name="connsiteY8" fmla="*/ 729878 h 2778618"/>
              <a:gd name="connsiteX0" fmla="*/ 0 w 12238892"/>
              <a:gd name="connsiteY0" fmla="*/ 729878 h 2778618"/>
              <a:gd name="connsiteX1" fmla="*/ 3508130 w 12238892"/>
              <a:gd name="connsiteY1" fmla="*/ 117 h 2778618"/>
              <a:gd name="connsiteX2" fmla="*/ 8493369 w 12238892"/>
              <a:gd name="connsiteY2" fmla="*/ 773839 h 2778618"/>
              <a:gd name="connsiteX3" fmla="*/ 12230100 w 12238892"/>
              <a:gd name="connsiteY3" fmla="*/ 96832 h 2778618"/>
              <a:gd name="connsiteX4" fmla="*/ 12238892 w 12238892"/>
              <a:gd name="connsiteY4" fmla="*/ 2198193 h 2778618"/>
              <a:gd name="connsiteX5" fmla="*/ 8572500 w 12238892"/>
              <a:gd name="connsiteY5" fmla="*/ 2778486 h 2778618"/>
              <a:gd name="connsiteX6" fmla="*/ 3191608 w 12238892"/>
              <a:gd name="connsiteY6" fmla="*/ 2154232 h 2778618"/>
              <a:gd name="connsiteX7" fmla="*/ 17585 w 12238892"/>
              <a:gd name="connsiteY7" fmla="*/ 2549886 h 2778618"/>
              <a:gd name="connsiteX8" fmla="*/ 0 w 12238892"/>
              <a:gd name="connsiteY8" fmla="*/ 729878 h 2778618"/>
              <a:gd name="connsiteX0" fmla="*/ 0 w 12238892"/>
              <a:gd name="connsiteY0" fmla="*/ 729878 h 2778618"/>
              <a:gd name="connsiteX1" fmla="*/ 3508130 w 12238892"/>
              <a:gd name="connsiteY1" fmla="*/ 117 h 2778618"/>
              <a:gd name="connsiteX2" fmla="*/ 8493369 w 12238892"/>
              <a:gd name="connsiteY2" fmla="*/ 773839 h 2778618"/>
              <a:gd name="connsiteX3" fmla="*/ 12230100 w 12238892"/>
              <a:gd name="connsiteY3" fmla="*/ 96832 h 2778618"/>
              <a:gd name="connsiteX4" fmla="*/ 12238892 w 12238892"/>
              <a:gd name="connsiteY4" fmla="*/ 2198193 h 2778618"/>
              <a:gd name="connsiteX5" fmla="*/ 8572500 w 12238892"/>
              <a:gd name="connsiteY5" fmla="*/ 2778486 h 2778618"/>
              <a:gd name="connsiteX6" fmla="*/ 3191608 w 12238892"/>
              <a:gd name="connsiteY6" fmla="*/ 2154232 h 2778618"/>
              <a:gd name="connsiteX7" fmla="*/ 17585 w 12238892"/>
              <a:gd name="connsiteY7" fmla="*/ 2769693 h 2778618"/>
              <a:gd name="connsiteX8" fmla="*/ 0 w 12238892"/>
              <a:gd name="connsiteY8" fmla="*/ 729878 h 2778618"/>
              <a:gd name="connsiteX0" fmla="*/ 0 w 12238892"/>
              <a:gd name="connsiteY0" fmla="*/ 729878 h 2778618"/>
              <a:gd name="connsiteX1" fmla="*/ 3508130 w 12238892"/>
              <a:gd name="connsiteY1" fmla="*/ 117 h 2778618"/>
              <a:gd name="connsiteX2" fmla="*/ 8493369 w 12238892"/>
              <a:gd name="connsiteY2" fmla="*/ 773839 h 2778618"/>
              <a:gd name="connsiteX3" fmla="*/ 12230100 w 12238892"/>
              <a:gd name="connsiteY3" fmla="*/ 96832 h 2778618"/>
              <a:gd name="connsiteX4" fmla="*/ 12238892 w 12238892"/>
              <a:gd name="connsiteY4" fmla="*/ 2198193 h 2778618"/>
              <a:gd name="connsiteX5" fmla="*/ 8572500 w 12238892"/>
              <a:gd name="connsiteY5" fmla="*/ 2778486 h 2778618"/>
              <a:gd name="connsiteX6" fmla="*/ 3191608 w 12238892"/>
              <a:gd name="connsiteY6" fmla="*/ 2154232 h 2778618"/>
              <a:gd name="connsiteX7" fmla="*/ 17585 w 12238892"/>
              <a:gd name="connsiteY7" fmla="*/ 2769693 h 2778618"/>
              <a:gd name="connsiteX8" fmla="*/ 0 w 12238892"/>
              <a:gd name="connsiteY8" fmla="*/ 729878 h 2778618"/>
              <a:gd name="connsiteX0" fmla="*/ 76 w 12238968"/>
              <a:gd name="connsiteY0" fmla="*/ 729815 h 2778555"/>
              <a:gd name="connsiteX1" fmla="*/ 3508206 w 12238968"/>
              <a:gd name="connsiteY1" fmla="*/ 54 h 2778555"/>
              <a:gd name="connsiteX2" fmla="*/ 8493445 w 12238968"/>
              <a:gd name="connsiteY2" fmla="*/ 773776 h 2778555"/>
              <a:gd name="connsiteX3" fmla="*/ 12230176 w 12238968"/>
              <a:gd name="connsiteY3" fmla="*/ 96769 h 2778555"/>
              <a:gd name="connsiteX4" fmla="*/ 12238968 w 12238968"/>
              <a:gd name="connsiteY4" fmla="*/ 2198130 h 2778555"/>
              <a:gd name="connsiteX5" fmla="*/ 8572576 w 12238968"/>
              <a:gd name="connsiteY5" fmla="*/ 2778423 h 2778555"/>
              <a:gd name="connsiteX6" fmla="*/ 3191684 w 12238968"/>
              <a:gd name="connsiteY6" fmla="*/ 2154169 h 2778555"/>
              <a:gd name="connsiteX7" fmla="*/ 17661 w 12238968"/>
              <a:gd name="connsiteY7" fmla="*/ 2769630 h 2778555"/>
              <a:gd name="connsiteX8" fmla="*/ 76 w 12238968"/>
              <a:gd name="connsiteY8" fmla="*/ 729815 h 2778555"/>
              <a:gd name="connsiteX0" fmla="*/ 383 w 12239275"/>
              <a:gd name="connsiteY0" fmla="*/ 729815 h 2778555"/>
              <a:gd name="connsiteX1" fmla="*/ 3508513 w 12239275"/>
              <a:gd name="connsiteY1" fmla="*/ 54 h 2778555"/>
              <a:gd name="connsiteX2" fmla="*/ 8493752 w 12239275"/>
              <a:gd name="connsiteY2" fmla="*/ 773776 h 2778555"/>
              <a:gd name="connsiteX3" fmla="*/ 12230483 w 12239275"/>
              <a:gd name="connsiteY3" fmla="*/ 96769 h 2778555"/>
              <a:gd name="connsiteX4" fmla="*/ 12239275 w 12239275"/>
              <a:gd name="connsiteY4" fmla="*/ 2198130 h 2778555"/>
              <a:gd name="connsiteX5" fmla="*/ 8572883 w 12239275"/>
              <a:gd name="connsiteY5" fmla="*/ 2778423 h 2778555"/>
              <a:gd name="connsiteX6" fmla="*/ 3191991 w 12239275"/>
              <a:gd name="connsiteY6" fmla="*/ 2154169 h 2778555"/>
              <a:gd name="connsiteX7" fmla="*/ 17968 w 12239275"/>
              <a:gd name="connsiteY7" fmla="*/ 2769630 h 2778555"/>
              <a:gd name="connsiteX8" fmla="*/ 383 w 12239275"/>
              <a:gd name="connsiteY8" fmla="*/ 729815 h 2778555"/>
              <a:gd name="connsiteX0" fmla="*/ 383 w 12239275"/>
              <a:gd name="connsiteY0" fmla="*/ 731016 h 2779756"/>
              <a:gd name="connsiteX1" fmla="*/ 3508513 w 12239275"/>
              <a:gd name="connsiteY1" fmla="*/ 1255 h 2779756"/>
              <a:gd name="connsiteX2" fmla="*/ 8493752 w 12239275"/>
              <a:gd name="connsiteY2" fmla="*/ 774977 h 2779756"/>
              <a:gd name="connsiteX3" fmla="*/ 12230483 w 12239275"/>
              <a:gd name="connsiteY3" fmla="*/ 97970 h 2779756"/>
              <a:gd name="connsiteX4" fmla="*/ 12239275 w 12239275"/>
              <a:gd name="connsiteY4" fmla="*/ 2199331 h 2779756"/>
              <a:gd name="connsiteX5" fmla="*/ 8572883 w 12239275"/>
              <a:gd name="connsiteY5" fmla="*/ 2779624 h 2779756"/>
              <a:gd name="connsiteX6" fmla="*/ 3191991 w 12239275"/>
              <a:gd name="connsiteY6" fmla="*/ 2155370 h 2779756"/>
              <a:gd name="connsiteX7" fmla="*/ 17968 w 12239275"/>
              <a:gd name="connsiteY7" fmla="*/ 2770831 h 2779756"/>
              <a:gd name="connsiteX8" fmla="*/ 383 w 12239275"/>
              <a:gd name="connsiteY8" fmla="*/ 731016 h 2779756"/>
              <a:gd name="connsiteX0" fmla="*/ 383 w 12239275"/>
              <a:gd name="connsiteY0" fmla="*/ 731016 h 2779716"/>
              <a:gd name="connsiteX1" fmla="*/ 3508513 w 12239275"/>
              <a:gd name="connsiteY1" fmla="*/ 1255 h 2779716"/>
              <a:gd name="connsiteX2" fmla="*/ 8493752 w 12239275"/>
              <a:gd name="connsiteY2" fmla="*/ 774977 h 2779716"/>
              <a:gd name="connsiteX3" fmla="*/ 12230483 w 12239275"/>
              <a:gd name="connsiteY3" fmla="*/ 97970 h 2779716"/>
              <a:gd name="connsiteX4" fmla="*/ 12239275 w 12239275"/>
              <a:gd name="connsiteY4" fmla="*/ 2199331 h 2779716"/>
              <a:gd name="connsiteX5" fmla="*/ 8572883 w 12239275"/>
              <a:gd name="connsiteY5" fmla="*/ 2779624 h 2779716"/>
              <a:gd name="connsiteX6" fmla="*/ 3561268 w 12239275"/>
              <a:gd name="connsiteY6" fmla="*/ 2155370 h 2779716"/>
              <a:gd name="connsiteX7" fmla="*/ 17968 w 12239275"/>
              <a:gd name="connsiteY7" fmla="*/ 2770831 h 2779716"/>
              <a:gd name="connsiteX8" fmla="*/ 383 w 12239275"/>
              <a:gd name="connsiteY8" fmla="*/ 731016 h 2779716"/>
              <a:gd name="connsiteX0" fmla="*/ 383 w 12239275"/>
              <a:gd name="connsiteY0" fmla="*/ 731016 h 2779716"/>
              <a:gd name="connsiteX1" fmla="*/ 3508513 w 12239275"/>
              <a:gd name="connsiteY1" fmla="*/ 1255 h 2779716"/>
              <a:gd name="connsiteX2" fmla="*/ 8493752 w 12239275"/>
              <a:gd name="connsiteY2" fmla="*/ 774977 h 2779716"/>
              <a:gd name="connsiteX3" fmla="*/ 12230483 w 12239275"/>
              <a:gd name="connsiteY3" fmla="*/ 97970 h 2779716"/>
              <a:gd name="connsiteX4" fmla="*/ 12239275 w 12239275"/>
              <a:gd name="connsiteY4" fmla="*/ 2199331 h 2779716"/>
              <a:gd name="connsiteX5" fmla="*/ 8572883 w 12239275"/>
              <a:gd name="connsiteY5" fmla="*/ 2779624 h 2779716"/>
              <a:gd name="connsiteX6" fmla="*/ 3561268 w 12239275"/>
              <a:gd name="connsiteY6" fmla="*/ 2155370 h 2779716"/>
              <a:gd name="connsiteX7" fmla="*/ 17968 w 12239275"/>
              <a:gd name="connsiteY7" fmla="*/ 2770831 h 2779716"/>
              <a:gd name="connsiteX8" fmla="*/ 383 w 12239275"/>
              <a:gd name="connsiteY8" fmla="*/ 731016 h 2779716"/>
              <a:gd name="connsiteX0" fmla="*/ 383 w 12239275"/>
              <a:gd name="connsiteY0" fmla="*/ 731016 h 2779716"/>
              <a:gd name="connsiteX1" fmla="*/ 3508513 w 12239275"/>
              <a:gd name="connsiteY1" fmla="*/ 1255 h 2779716"/>
              <a:gd name="connsiteX2" fmla="*/ 8493752 w 12239275"/>
              <a:gd name="connsiteY2" fmla="*/ 774977 h 2779716"/>
              <a:gd name="connsiteX3" fmla="*/ 12230483 w 12239275"/>
              <a:gd name="connsiteY3" fmla="*/ 97970 h 2779716"/>
              <a:gd name="connsiteX4" fmla="*/ 12239275 w 12239275"/>
              <a:gd name="connsiteY4" fmla="*/ 2199331 h 2779716"/>
              <a:gd name="connsiteX5" fmla="*/ 8572883 w 12239275"/>
              <a:gd name="connsiteY5" fmla="*/ 2779624 h 2779716"/>
              <a:gd name="connsiteX6" fmla="*/ 3561268 w 12239275"/>
              <a:gd name="connsiteY6" fmla="*/ 2155370 h 2779716"/>
              <a:gd name="connsiteX7" fmla="*/ 17968 w 12239275"/>
              <a:gd name="connsiteY7" fmla="*/ 2770831 h 2779716"/>
              <a:gd name="connsiteX8" fmla="*/ 383 w 12239275"/>
              <a:gd name="connsiteY8" fmla="*/ 731016 h 2779716"/>
              <a:gd name="connsiteX0" fmla="*/ 383 w 12239275"/>
              <a:gd name="connsiteY0" fmla="*/ 731016 h 2779626"/>
              <a:gd name="connsiteX1" fmla="*/ 3508513 w 12239275"/>
              <a:gd name="connsiteY1" fmla="*/ 1255 h 2779626"/>
              <a:gd name="connsiteX2" fmla="*/ 8493752 w 12239275"/>
              <a:gd name="connsiteY2" fmla="*/ 774977 h 2779626"/>
              <a:gd name="connsiteX3" fmla="*/ 12230483 w 12239275"/>
              <a:gd name="connsiteY3" fmla="*/ 97970 h 2779626"/>
              <a:gd name="connsiteX4" fmla="*/ 12239275 w 12239275"/>
              <a:gd name="connsiteY4" fmla="*/ 2199331 h 2779626"/>
              <a:gd name="connsiteX5" fmla="*/ 8572883 w 12239275"/>
              <a:gd name="connsiteY5" fmla="*/ 2779624 h 2779626"/>
              <a:gd name="connsiteX6" fmla="*/ 3561268 w 12239275"/>
              <a:gd name="connsiteY6" fmla="*/ 2155370 h 2779626"/>
              <a:gd name="connsiteX7" fmla="*/ 17968 w 12239275"/>
              <a:gd name="connsiteY7" fmla="*/ 2770831 h 2779626"/>
              <a:gd name="connsiteX8" fmla="*/ 383 w 12239275"/>
              <a:gd name="connsiteY8" fmla="*/ 731016 h 2779626"/>
              <a:gd name="connsiteX0" fmla="*/ 383 w 12239275"/>
              <a:gd name="connsiteY0" fmla="*/ 730978 h 2779588"/>
              <a:gd name="connsiteX1" fmla="*/ 3508513 w 12239275"/>
              <a:gd name="connsiteY1" fmla="*/ 1217 h 2779588"/>
              <a:gd name="connsiteX2" fmla="*/ 8493752 w 12239275"/>
              <a:gd name="connsiteY2" fmla="*/ 774939 h 2779588"/>
              <a:gd name="connsiteX3" fmla="*/ 12230483 w 12239275"/>
              <a:gd name="connsiteY3" fmla="*/ 97932 h 2779588"/>
              <a:gd name="connsiteX4" fmla="*/ 12239275 w 12239275"/>
              <a:gd name="connsiteY4" fmla="*/ 2199293 h 2779588"/>
              <a:gd name="connsiteX5" fmla="*/ 8572883 w 12239275"/>
              <a:gd name="connsiteY5" fmla="*/ 2779586 h 2779588"/>
              <a:gd name="connsiteX6" fmla="*/ 3561268 w 12239275"/>
              <a:gd name="connsiteY6" fmla="*/ 2155332 h 2779588"/>
              <a:gd name="connsiteX7" fmla="*/ 17968 w 12239275"/>
              <a:gd name="connsiteY7" fmla="*/ 2770793 h 2779588"/>
              <a:gd name="connsiteX8" fmla="*/ 383 w 12239275"/>
              <a:gd name="connsiteY8" fmla="*/ 730978 h 2779588"/>
              <a:gd name="connsiteX0" fmla="*/ 383 w 12239417"/>
              <a:gd name="connsiteY0" fmla="*/ 730978 h 2779588"/>
              <a:gd name="connsiteX1" fmla="*/ 3508513 w 12239417"/>
              <a:gd name="connsiteY1" fmla="*/ 1217 h 2779588"/>
              <a:gd name="connsiteX2" fmla="*/ 8493752 w 12239417"/>
              <a:gd name="connsiteY2" fmla="*/ 774939 h 2779588"/>
              <a:gd name="connsiteX3" fmla="*/ 12230483 w 12239417"/>
              <a:gd name="connsiteY3" fmla="*/ 97932 h 2779588"/>
              <a:gd name="connsiteX4" fmla="*/ 12239275 w 12239417"/>
              <a:gd name="connsiteY4" fmla="*/ 2199293 h 2779588"/>
              <a:gd name="connsiteX5" fmla="*/ 8572883 w 12239417"/>
              <a:gd name="connsiteY5" fmla="*/ 2779586 h 2779588"/>
              <a:gd name="connsiteX6" fmla="*/ 3561268 w 12239417"/>
              <a:gd name="connsiteY6" fmla="*/ 2155332 h 2779588"/>
              <a:gd name="connsiteX7" fmla="*/ 17968 w 12239417"/>
              <a:gd name="connsiteY7" fmla="*/ 2770793 h 2779588"/>
              <a:gd name="connsiteX8" fmla="*/ 383 w 12239417"/>
              <a:gd name="connsiteY8" fmla="*/ 730978 h 2779588"/>
              <a:gd name="connsiteX0" fmla="*/ 383 w 12239417"/>
              <a:gd name="connsiteY0" fmla="*/ 730978 h 2779588"/>
              <a:gd name="connsiteX1" fmla="*/ 3508513 w 12239417"/>
              <a:gd name="connsiteY1" fmla="*/ 1217 h 2779588"/>
              <a:gd name="connsiteX2" fmla="*/ 8493752 w 12239417"/>
              <a:gd name="connsiteY2" fmla="*/ 774939 h 2779588"/>
              <a:gd name="connsiteX3" fmla="*/ 12230483 w 12239417"/>
              <a:gd name="connsiteY3" fmla="*/ 97932 h 2779588"/>
              <a:gd name="connsiteX4" fmla="*/ 12239275 w 12239417"/>
              <a:gd name="connsiteY4" fmla="*/ 2199293 h 2779588"/>
              <a:gd name="connsiteX5" fmla="*/ 8572883 w 12239417"/>
              <a:gd name="connsiteY5" fmla="*/ 2779586 h 2779588"/>
              <a:gd name="connsiteX6" fmla="*/ 3561268 w 12239417"/>
              <a:gd name="connsiteY6" fmla="*/ 2155332 h 2779588"/>
              <a:gd name="connsiteX7" fmla="*/ 17968 w 12239417"/>
              <a:gd name="connsiteY7" fmla="*/ 2770793 h 2779588"/>
              <a:gd name="connsiteX8" fmla="*/ 383 w 12239417"/>
              <a:gd name="connsiteY8" fmla="*/ 730978 h 2779588"/>
              <a:gd name="connsiteX0" fmla="*/ 383 w 12248169"/>
              <a:gd name="connsiteY0" fmla="*/ 730978 h 2779765"/>
              <a:gd name="connsiteX1" fmla="*/ 3508513 w 12248169"/>
              <a:gd name="connsiteY1" fmla="*/ 1217 h 2779765"/>
              <a:gd name="connsiteX2" fmla="*/ 8493752 w 12248169"/>
              <a:gd name="connsiteY2" fmla="*/ 774939 h 2779765"/>
              <a:gd name="connsiteX3" fmla="*/ 12230483 w 12248169"/>
              <a:gd name="connsiteY3" fmla="*/ 97932 h 2779765"/>
              <a:gd name="connsiteX4" fmla="*/ 12248067 w 12248169"/>
              <a:gd name="connsiteY4" fmla="*/ 2225670 h 2779765"/>
              <a:gd name="connsiteX5" fmla="*/ 8572883 w 12248169"/>
              <a:gd name="connsiteY5" fmla="*/ 2779586 h 2779765"/>
              <a:gd name="connsiteX6" fmla="*/ 3561268 w 12248169"/>
              <a:gd name="connsiteY6" fmla="*/ 2155332 h 2779765"/>
              <a:gd name="connsiteX7" fmla="*/ 17968 w 12248169"/>
              <a:gd name="connsiteY7" fmla="*/ 2770793 h 2779765"/>
              <a:gd name="connsiteX8" fmla="*/ 383 w 12248169"/>
              <a:gd name="connsiteY8" fmla="*/ 730978 h 2779765"/>
              <a:gd name="connsiteX0" fmla="*/ 383 w 12248188"/>
              <a:gd name="connsiteY0" fmla="*/ 730978 h 2779625"/>
              <a:gd name="connsiteX1" fmla="*/ 3508513 w 12248188"/>
              <a:gd name="connsiteY1" fmla="*/ 1217 h 2779625"/>
              <a:gd name="connsiteX2" fmla="*/ 8493752 w 12248188"/>
              <a:gd name="connsiteY2" fmla="*/ 774939 h 2779625"/>
              <a:gd name="connsiteX3" fmla="*/ 12230483 w 12248188"/>
              <a:gd name="connsiteY3" fmla="*/ 97932 h 2779625"/>
              <a:gd name="connsiteX4" fmla="*/ 12248067 w 12248188"/>
              <a:gd name="connsiteY4" fmla="*/ 2225670 h 2779625"/>
              <a:gd name="connsiteX5" fmla="*/ 8572883 w 12248188"/>
              <a:gd name="connsiteY5" fmla="*/ 2779586 h 2779625"/>
              <a:gd name="connsiteX6" fmla="*/ 3561268 w 12248188"/>
              <a:gd name="connsiteY6" fmla="*/ 2155332 h 2779625"/>
              <a:gd name="connsiteX7" fmla="*/ 17968 w 12248188"/>
              <a:gd name="connsiteY7" fmla="*/ 2770793 h 2779625"/>
              <a:gd name="connsiteX8" fmla="*/ 383 w 12248188"/>
              <a:gd name="connsiteY8" fmla="*/ 730978 h 2779625"/>
              <a:gd name="connsiteX0" fmla="*/ 383 w 12248202"/>
              <a:gd name="connsiteY0" fmla="*/ 730978 h 2779625"/>
              <a:gd name="connsiteX1" fmla="*/ 3508513 w 12248202"/>
              <a:gd name="connsiteY1" fmla="*/ 1217 h 2779625"/>
              <a:gd name="connsiteX2" fmla="*/ 8493752 w 12248202"/>
              <a:gd name="connsiteY2" fmla="*/ 774939 h 2779625"/>
              <a:gd name="connsiteX3" fmla="*/ 12230483 w 12248202"/>
              <a:gd name="connsiteY3" fmla="*/ 97932 h 2779625"/>
              <a:gd name="connsiteX4" fmla="*/ 12248067 w 12248202"/>
              <a:gd name="connsiteY4" fmla="*/ 2225670 h 2779625"/>
              <a:gd name="connsiteX5" fmla="*/ 8572883 w 12248202"/>
              <a:gd name="connsiteY5" fmla="*/ 2779586 h 2779625"/>
              <a:gd name="connsiteX6" fmla="*/ 3561268 w 12248202"/>
              <a:gd name="connsiteY6" fmla="*/ 2155332 h 2779625"/>
              <a:gd name="connsiteX7" fmla="*/ 17968 w 12248202"/>
              <a:gd name="connsiteY7" fmla="*/ 2770793 h 2779625"/>
              <a:gd name="connsiteX8" fmla="*/ 383 w 12248202"/>
              <a:gd name="connsiteY8" fmla="*/ 730978 h 2779625"/>
              <a:gd name="connsiteX0" fmla="*/ 383 w 12248202"/>
              <a:gd name="connsiteY0" fmla="*/ 737275 h 2785922"/>
              <a:gd name="connsiteX1" fmla="*/ 3508513 w 12248202"/>
              <a:gd name="connsiteY1" fmla="*/ 7514 h 2785922"/>
              <a:gd name="connsiteX2" fmla="*/ 8544851 w 12248202"/>
              <a:gd name="connsiteY2" fmla="*/ 340537 h 2785922"/>
              <a:gd name="connsiteX3" fmla="*/ 12230483 w 12248202"/>
              <a:gd name="connsiteY3" fmla="*/ 104229 h 2785922"/>
              <a:gd name="connsiteX4" fmla="*/ 12248067 w 12248202"/>
              <a:gd name="connsiteY4" fmla="*/ 2231967 h 2785922"/>
              <a:gd name="connsiteX5" fmla="*/ 8572883 w 12248202"/>
              <a:gd name="connsiteY5" fmla="*/ 2785883 h 2785922"/>
              <a:gd name="connsiteX6" fmla="*/ 3561268 w 12248202"/>
              <a:gd name="connsiteY6" fmla="*/ 2161629 h 2785922"/>
              <a:gd name="connsiteX7" fmla="*/ 17968 w 12248202"/>
              <a:gd name="connsiteY7" fmla="*/ 2777090 h 2785922"/>
              <a:gd name="connsiteX8" fmla="*/ 383 w 12248202"/>
              <a:gd name="connsiteY8" fmla="*/ 737275 h 2785922"/>
              <a:gd name="connsiteX0" fmla="*/ 383 w 12248202"/>
              <a:gd name="connsiteY0" fmla="*/ 972092 h 3020739"/>
              <a:gd name="connsiteX1" fmla="*/ 3508513 w 12248202"/>
              <a:gd name="connsiteY1" fmla="*/ 242331 h 3020739"/>
              <a:gd name="connsiteX2" fmla="*/ 8544851 w 12248202"/>
              <a:gd name="connsiteY2" fmla="*/ 575354 h 3020739"/>
              <a:gd name="connsiteX3" fmla="*/ 12243258 w 12248202"/>
              <a:gd name="connsiteY3" fmla="*/ 48 h 3020739"/>
              <a:gd name="connsiteX4" fmla="*/ 12248067 w 12248202"/>
              <a:gd name="connsiteY4" fmla="*/ 2466784 h 3020739"/>
              <a:gd name="connsiteX5" fmla="*/ 8572883 w 12248202"/>
              <a:gd name="connsiteY5" fmla="*/ 3020700 h 3020739"/>
              <a:gd name="connsiteX6" fmla="*/ 3561268 w 12248202"/>
              <a:gd name="connsiteY6" fmla="*/ 2396446 h 3020739"/>
              <a:gd name="connsiteX7" fmla="*/ 17968 w 12248202"/>
              <a:gd name="connsiteY7" fmla="*/ 3011907 h 3020739"/>
              <a:gd name="connsiteX8" fmla="*/ 383 w 12248202"/>
              <a:gd name="connsiteY8" fmla="*/ 972092 h 3020739"/>
              <a:gd name="connsiteX0" fmla="*/ 383 w 12248202"/>
              <a:gd name="connsiteY0" fmla="*/ 972089 h 3020736"/>
              <a:gd name="connsiteX1" fmla="*/ 3508513 w 12248202"/>
              <a:gd name="connsiteY1" fmla="*/ 5030 h 3020736"/>
              <a:gd name="connsiteX2" fmla="*/ 8544851 w 12248202"/>
              <a:gd name="connsiteY2" fmla="*/ 575351 h 3020736"/>
              <a:gd name="connsiteX3" fmla="*/ 12243258 w 12248202"/>
              <a:gd name="connsiteY3" fmla="*/ 45 h 3020736"/>
              <a:gd name="connsiteX4" fmla="*/ 12248067 w 12248202"/>
              <a:gd name="connsiteY4" fmla="*/ 2466781 h 3020736"/>
              <a:gd name="connsiteX5" fmla="*/ 8572883 w 12248202"/>
              <a:gd name="connsiteY5" fmla="*/ 3020697 h 3020736"/>
              <a:gd name="connsiteX6" fmla="*/ 3561268 w 12248202"/>
              <a:gd name="connsiteY6" fmla="*/ 2396443 h 3020736"/>
              <a:gd name="connsiteX7" fmla="*/ 17968 w 12248202"/>
              <a:gd name="connsiteY7" fmla="*/ 3011904 h 3020736"/>
              <a:gd name="connsiteX8" fmla="*/ 383 w 12248202"/>
              <a:gd name="connsiteY8" fmla="*/ 972089 h 3020736"/>
              <a:gd name="connsiteX0" fmla="*/ 383 w 12248202"/>
              <a:gd name="connsiteY0" fmla="*/ 599191 h 3020736"/>
              <a:gd name="connsiteX1" fmla="*/ 3508513 w 12248202"/>
              <a:gd name="connsiteY1" fmla="*/ 5030 h 3020736"/>
              <a:gd name="connsiteX2" fmla="*/ 8544851 w 12248202"/>
              <a:gd name="connsiteY2" fmla="*/ 575351 h 3020736"/>
              <a:gd name="connsiteX3" fmla="*/ 12243258 w 12248202"/>
              <a:gd name="connsiteY3" fmla="*/ 45 h 3020736"/>
              <a:gd name="connsiteX4" fmla="*/ 12248067 w 12248202"/>
              <a:gd name="connsiteY4" fmla="*/ 2466781 h 3020736"/>
              <a:gd name="connsiteX5" fmla="*/ 8572883 w 12248202"/>
              <a:gd name="connsiteY5" fmla="*/ 3020697 h 3020736"/>
              <a:gd name="connsiteX6" fmla="*/ 3561268 w 12248202"/>
              <a:gd name="connsiteY6" fmla="*/ 2396443 h 3020736"/>
              <a:gd name="connsiteX7" fmla="*/ 17968 w 12248202"/>
              <a:gd name="connsiteY7" fmla="*/ 3011904 h 3020736"/>
              <a:gd name="connsiteX8" fmla="*/ 383 w 12248202"/>
              <a:gd name="connsiteY8" fmla="*/ 599191 h 3020736"/>
              <a:gd name="connsiteX0" fmla="*/ 383 w 12248202"/>
              <a:gd name="connsiteY0" fmla="*/ 599196 h 3020741"/>
              <a:gd name="connsiteX1" fmla="*/ 3508513 w 12248202"/>
              <a:gd name="connsiteY1" fmla="*/ 5035 h 3020741"/>
              <a:gd name="connsiteX2" fmla="*/ 8557627 w 12248202"/>
              <a:gd name="connsiteY2" fmla="*/ 507556 h 3020741"/>
              <a:gd name="connsiteX3" fmla="*/ 12243258 w 12248202"/>
              <a:gd name="connsiteY3" fmla="*/ 50 h 3020741"/>
              <a:gd name="connsiteX4" fmla="*/ 12248067 w 12248202"/>
              <a:gd name="connsiteY4" fmla="*/ 2466786 h 3020741"/>
              <a:gd name="connsiteX5" fmla="*/ 8572883 w 12248202"/>
              <a:gd name="connsiteY5" fmla="*/ 3020702 h 3020741"/>
              <a:gd name="connsiteX6" fmla="*/ 3561268 w 12248202"/>
              <a:gd name="connsiteY6" fmla="*/ 2396448 h 3020741"/>
              <a:gd name="connsiteX7" fmla="*/ 17968 w 12248202"/>
              <a:gd name="connsiteY7" fmla="*/ 3011909 h 3020741"/>
              <a:gd name="connsiteX8" fmla="*/ 383 w 12248202"/>
              <a:gd name="connsiteY8" fmla="*/ 599196 h 3020741"/>
              <a:gd name="connsiteX0" fmla="*/ 383 w 12248202"/>
              <a:gd name="connsiteY0" fmla="*/ 618892 h 3040437"/>
              <a:gd name="connsiteX1" fmla="*/ 3508513 w 12248202"/>
              <a:gd name="connsiteY1" fmla="*/ 24731 h 3040437"/>
              <a:gd name="connsiteX2" fmla="*/ 8583176 w 12248202"/>
              <a:gd name="connsiteY2" fmla="*/ 103503 h 3040437"/>
              <a:gd name="connsiteX3" fmla="*/ 12243258 w 12248202"/>
              <a:gd name="connsiteY3" fmla="*/ 19746 h 3040437"/>
              <a:gd name="connsiteX4" fmla="*/ 12248067 w 12248202"/>
              <a:gd name="connsiteY4" fmla="*/ 2486482 h 3040437"/>
              <a:gd name="connsiteX5" fmla="*/ 8572883 w 12248202"/>
              <a:gd name="connsiteY5" fmla="*/ 3040398 h 3040437"/>
              <a:gd name="connsiteX6" fmla="*/ 3561268 w 12248202"/>
              <a:gd name="connsiteY6" fmla="*/ 2416144 h 3040437"/>
              <a:gd name="connsiteX7" fmla="*/ 17968 w 12248202"/>
              <a:gd name="connsiteY7" fmla="*/ 3031605 h 3040437"/>
              <a:gd name="connsiteX8" fmla="*/ 383 w 12248202"/>
              <a:gd name="connsiteY8" fmla="*/ 618892 h 3040437"/>
              <a:gd name="connsiteX0" fmla="*/ 218 w 12260812"/>
              <a:gd name="connsiteY0" fmla="*/ 6176 h 3020969"/>
              <a:gd name="connsiteX1" fmla="*/ 3521123 w 12260812"/>
              <a:gd name="connsiteY1" fmla="*/ 5263 h 3020969"/>
              <a:gd name="connsiteX2" fmla="*/ 8595786 w 12260812"/>
              <a:gd name="connsiteY2" fmla="*/ 84035 h 3020969"/>
              <a:gd name="connsiteX3" fmla="*/ 12255868 w 12260812"/>
              <a:gd name="connsiteY3" fmla="*/ 278 h 3020969"/>
              <a:gd name="connsiteX4" fmla="*/ 12260677 w 12260812"/>
              <a:gd name="connsiteY4" fmla="*/ 2467014 h 3020969"/>
              <a:gd name="connsiteX5" fmla="*/ 8585493 w 12260812"/>
              <a:gd name="connsiteY5" fmla="*/ 3020930 h 3020969"/>
              <a:gd name="connsiteX6" fmla="*/ 3573878 w 12260812"/>
              <a:gd name="connsiteY6" fmla="*/ 2396676 h 3020969"/>
              <a:gd name="connsiteX7" fmla="*/ 30578 w 12260812"/>
              <a:gd name="connsiteY7" fmla="*/ 3012137 h 3020969"/>
              <a:gd name="connsiteX8" fmla="*/ 218 w 12260812"/>
              <a:gd name="connsiteY8" fmla="*/ 6176 h 3020969"/>
              <a:gd name="connsiteX0" fmla="*/ 33680 w 12294274"/>
              <a:gd name="connsiteY0" fmla="*/ 6176 h 3067216"/>
              <a:gd name="connsiteX1" fmla="*/ 3554585 w 12294274"/>
              <a:gd name="connsiteY1" fmla="*/ 5263 h 3067216"/>
              <a:gd name="connsiteX2" fmla="*/ 8629248 w 12294274"/>
              <a:gd name="connsiteY2" fmla="*/ 84035 h 3067216"/>
              <a:gd name="connsiteX3" fmla="*/ 12289330 w 12294274"/>
              <a:gd name="connsiteY3" fmla="*/ 278 h 3067216"/>
              <a:gd name="connsiteX4" fmla="*/ 12294139 w 12294274"/>
              <a:gd name="connsiteY4" fmla="*/ 2467014 h 3067216"/>
              <a:gd name="connsiteX5" fmla="*/ 8618955 w 12294274"/>
              <a:gd name="connsiteY5" fmla="*/ 3020930 h 3067216"/>
              <a:gd name="connsiteX6" fmla="*/ 3607340 w 12294274"/>
              <a:gd name="connsiteY6" fmla="*/ 2396676 h 3067216"/>
              <a:gd name="connsiteX7" fmla="*/ 644 w 12294274"/>
              <a:gd name="connsiteY7" fmla="*/ 3066470 h 3067216"/>
              <a:gd name="connsiteX8" fmla="*/ 33680 w 12294274"/>
              <a:gd name="connsiteY8" fmla="*/ 6176 h 3067216"/>
              <a:gd name="connsiteX0" fmla="*/ 313 w 12315247"/>
              <a:gd name="connsiteY0" fmla="*/ 60507 h 3067216"/>
              <a:gd name="connsiteX1" fmla="*/ 3575558 w 12315247"/>
              <a:gd name="connsiteY1" fmla="*/ 5263 h 3067216"/>
              <a:gd name="connsiteX2" fmla="*/ 8650221 w 12315247"/>
              <a:gd name="connsiteY2" fmla="*/ 84035 h 3067216"/>
              <a:gd name="connsiteX3" fmla="*/ 12310303 w 12315247"/>
              <a:gd name="connsiteY3" fmla="*/ 278 h 3067216"/>
              <a:gd name="connsiteX4" fmla="*/ 12315112 w 12315247"/>
              <a:gd name="connsiteY4" fmla="*/ 2467014 h 3067216"/>
              <a:gd name="connsiteX5" fmla="*/ 8639928 w 12315247"/>
              <a:gd name="connsiteY5" fmla="*/ 3020930 h 3067216"/>
              <a:gd name="connsiteX6" fmla="*/ 3628313 w 12315247"/>
              <a:gd name="connsiteY6" fmla="*/ 2396676 h 3067216"/>
              <a:gd name="connsiteX7" fmla="*/ 21617 w 12315247"/>
              <a:gd name="connsiteY7" fmla="*/ 3066470 h 3067216"/>
              <a:gd name="connsiteX8" fmla="*/ 313 w 12315247"/>
              <a:gd name="connsiteY8" fmla="*/ 60507 h 3067216"/>
              <a:gd name="connsiteX0" fmla="*/ 314 w 12328585"/>
              <a:gd name="connsiteY0" fmla="*/ 205223 h 3211932"/>
              <a:gd name="connsiteX1" fmla="*/ 3575559 w 12328585"/>
              <a:gd name="connsiteY1" fmla="*/ 149979 h 3211932"/>
              <a:gd name="connsiteX2" fmla="*/ 8650222 w 12328585"/>
              <a:gd name="connsiteY2" fmla="*/ 228751 h 3211932"/>
              <a:gd name="connsiteX3" fmla="*/ 12328418 w 12328585"/>
              <a:gd name="connsiteY3" fmla="*/ 107 h 3211932"/>
              <a:gd name="connsiteX4" fmla="*/ 12315113 w 12328585"/>
              <a:gd name="connsiteY4" fmla="*/ 2611730 h 3211932"/>
              <a:gd name="connsiteX5" fmla="*/ 8639929 w 12328585"/>
              <a:gd name="connsiteY5" fmla="*/ 3165646 h 3211932"/>
              <a:gd name="connsiteX6" fmla="*/ 3628314 w 12328585"/>
              <a:gd name="connsiteY6" fmla="*/ 2541392 h 3211932"/>
              <a:gd name="connsiteX7" fmla="*/ 21618 w 12328585"/>
              <a:gd name="connsiteY7" fmla="*/ 3211186 h 3211932"/>
              <a:gd name="connsiteX8" fmla="*/ 314 w 12328585"/>
              <a:gd name="connsiteY8" fmla="*/ 205223 h 3211932"/>
              <a:gd name="connsiteX0" fmla="*/ 314 w 12328585"/>
              <a:gd name="connsiteY0" fmla="*/ 205290 h 3211999"/>
              <a:gd name="connsiteX1" fmla="*/ 3575559 w 12328585"/>
              <a:gd name="connsiteY1" fmla="*/ 150046 h 3211999"/>
              <a:gd name="connsiteX2" fmla="*/ 8650222 w 12328585"/>
              <a:gd name="connsiteY2" fmla="*/ 138265 h 3211999"/>
              <a:gd name="connsiteX3" fmla="*/ 12328418 w 12328585"/>
              <a:gd name="connsiteY3" fmla="*/ 174 h 3211999"/>
              <a:gd name="connsiteX4" fmla="*/ 12315113 w 12328585"/>
              <a:gd name="connsiteY4" fmla="*/ 2611797 h 3211999"/>
              <a:gd name="connsiteX5" fmla="*/ 8639929 w 12328585"/>
              <a:gd name="connsiteY5" fmla="*/ 3165713 h 3211999"/>
              <a:gd name="connsiteX6" fmla="*/ 3628314 w 12328585"/>
              <a:gd name="connsiteY6" fmla="*/ 2541459 h 3211999"/>
              <a:gd name="connsiteX7" fmla="*/ 21618 w 12328585"/>
              <a:gd name="connsiteY7" fmla="*/ 3211253 h 3211999"/>
              <a:gd name="connsiteX8" fmla="*/ 314 w 12328585"/>
              <a:gd name="connsiteY8" fmla="*/ 205290 h 3211999"/>
              <a:gd name="connsiteX0" fmla="*/ 314 w 12378609"/>
              <a:gd name="connsiteY0" fmla="*/ 205290 h 3211999"/>
              <a:gd name="connsiteX1" fmla="*/ 3575559 w 12378609"/>
              <a:gd name="connsiteY1" fmla="*/ 150046 h 3211999"/>
              <a:gd name="connsiteX2" fmla="*/ 8650222 w 12378609"/>
              <a:gd name="connsiteY2" fmla="*/ 138265 h 3211999"/>
              <a:gd name="connsiteX3" fmla="*/ 12328418 w 12378609"/>
              <a:gd name="connsiteY3" fmla="*/ 174 h 3211999"/>
              <a:gd name="connsiteX4" fmla="*/ 12378509 w 12378609"/>
              <a:gd name="connsiteY4" fmla="*/ 2629906 h 3211999"/>
              <a:gd name="connsiteX5" fmla="*/ 8639929 w 12378609"/>
              <a:gd name="connsiteY5" fmla="*/ 3165713 h 3211999"/>
              <a:gd name="connsiteX6" fmla="*/ 3628314 w 12378609"/>
              <a:gd name="connsiteY6" fmla="*/ 2541459 h 3211999"/>
              <a:gd name="connsiteX7" fmla="*/ 21618 w 12378609"/>
              <a:gd name="connsiteY7" fmla="*/ 3211253 h 3211999"/>
              <a:gd name="connsiteX8" fmla="*/ 314 w 12378609"/>
              <a:gd name="connsiteY8" fmla="*/ 205290 h 3211999"/>
              <a:gd name="connsiteX0" fmla="*/ 314 w 12342384"/>
              <a:gd name="connsiteY0" fmla="*/ 205290 h 3211999"/>
              <a:gd name="connsiteX1" fmla="*/ 3575559 w 12342384"/>
              <a:gd name="connsiteY1" fmla="*/ 150046 h 3211999"/>
              <a:gd name="connsiteX2" fmla="*/ 8650222 w 12342384"/>
              <a:gd name="connsiteY2" fmla="*/ 138265 h 3211999"/>
              <a:gd name="connsiteX3" fmla="*/ 12328418 w 12342384"/>
              <a:gd name="connsiteY3" fmla="*/ 174 h 3211999"/>
              <a:gd name="connsiteX4" fmla="*/ 12342283 w 12342384"/>
              <a:gd name="connsiteY4" fmla="*/ 2629906 h 3211999"/>
              <a:gd name="connsiteX5" fmla="*/ 8639929 w 12342384"/>
              <a:gd name="connsiteY5" fmla="*/ 3165713 h 3211999"/>
              <a:gd name="connsiteX6" fmla="*/ 3628314 w 12342384"/>
              <a:gd name="connsiteY6" fmla="*/ 2541459 h 3211999"/>
              <a:gd name="connsiteX7" fmla="*/ 21618 w 12342384"/>
              <a:gd name="connsiteY7" fmla="*/ 3211253 h 3211999"/>
              <a:gd name="connsiteX8" fmla="*/ 314 w 12342384"/>
              <a:gd name="connsiteY8" fmla="*/ 205290 h 3211999"/>
              <a:gd name="connsiteX0" fmla="*/ 1832 w 12343902"/>
              <a:gd name="connsiteY0" fmla="*/ 205290 h 3230090"/>
              <a:gd name="connsiteX1" fmla="*/ 3577077 w 12343902"/>
              <a:gd name="connsiteY1" fmla="*/ 150046 h 3230090"/>
              <a:gd name="connsiteX2" fmla="*/ 8651740 w 12343902"/>
              <a:gd name="connsiteY2" fmla="*/ 138265 h 3230090"/>
              <a:gd name="connsiteX3" fmla="*/ 12329936 w 12343902"/>
              <a:gd name="connsiteY3" fmla="*/ 174 h 3230090"/>
              <a:gd name="connsiteX4" fmla="*/ 12343801 w 12343902"/>
              <a:gd name="connsiteY4" fmla="*/ 2629906 h 3230090"/>
              <a:gd name="connsiteX5" fmla="*/ 8641447 w 12343902"/>
              <a:gd name="connsiteY5" fmla="*/ 3165713 h 3230090"/>
              <a:gd name="connsiteX6" fmla="*/ 3629832 w 12343902"/>
              <a:gd name="connsiteY6" fmla="*/ 2541459 h 3230090"/>
              <a:gd name="connsiteX7" fmla="*/ 5021 w 12343902"/>
              <a:gd name="connsiteY7" fmla="*/ 3229362 h 3230090"/>
              <a:gd name="connsiteX8" fmla="*/ 1832 w 12343902"/>
              <a:gd name="connsiteY8" fmla="*/ 205290 h 323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43902" h="3230090">
                <a:moveTo>
                  <a:pt x="1832" y="205290"/>
                </a:moveTo>
                <a:cubicBezTo>
                  <a:pt x="-12822" y="218479"/>
                  <a:pt x="2144482" y="137070"/>
                  <a:pt x="3577077" y="150046"/>
                </a:cubicBezTo>
                <a:lnTo>
                  <a:pt x="8651740" y="138265"/>
                </a:lnTo>
                <a:cubicBezTo>
                  <a:pt x="10107531" y="137434"/>
                  <a:pt x="12338728" y="-5688"/>
                  <a:pt x="12329936" y="174"/>
                </a:cubicBezTo>
                <a:cubicBezTo>
                  <a:pt x="12332867" y="700628"/>
                  <a:pt x="12323285" y="2615252"/>
                  <a:pt x="12343801" y="2629906"/>
                </a:cubicBezTo>
                <a:cubicBezTo>
                  <a:pt x="12361386" y="2629907"/>
                  <a:pt x="10093775" y="3180454"/>
                  <a:pt x="8641447" y="3165713"/>
                </a:cubicBezTo>
                <a:cubicBezTo>
                  <a:pt x="7189119" y="3150972"/>
                  <a:pt x="5240290" y="2525340"/>
                  <a:pt x="3629832" y="2541459"/>
                </a:cubicBezTo>
                <a:cubicBezTo>
                  <a:pt x="2019374" y="2557578"/>
                  <a:pt x="-27217" y="3255738"/>
                  <a:pt x="5021" y="3229362"/>
                </a:cubicBezTo>
                <a:cubicBezTo>
                  <a:pt x="-841" y="2549424"/>
                  <a:pt x="-1098" y="208220"/>
                  <a:pt x="1832" y="20529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6" name="Decorative graphic"/>
          <p:cNvSpPr txBox="1"/>
          <p:nvPr userDrawn="1"/>
        </p:nvSpPr>
        <p:spPr>
          <a:xfrm>
            <a:off x="-3233691" y="-2399027"/>
            <a:ext cx="184731" cy="307777"/>
          </a:xfrm>
          <a:prstGeom prst="rect">
            <a:avLst/>
          </a:prstGeom>
          <a:noFill/>
        </p:spPr>
        <p:txBody>
          <a:bodyPr wrap="non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Our Vision footer">
            <a:extLst>
              <a:ext uri="{FF2B5EF4-FFF2-40B4-BE49-F238E27FC236}">
                <a16:creationId xmlns:a16="http://schemas.microsoft.com/office/drawing/2014/main" id="{B4DE3A47-0D50-4A37-BA31-A583356861DE}"/>
              </a:ext>
            </a:extLst>
          </p:cNvPr>
          <p:cNvSpPr txBox="1"/>
          <p:nvPr userDrawn="1"/>
        </p:nvSpPr>
        <p:spPr>
          <a:xfrm>
            <a:off x="7178136" y="5823790"/>
            <a:ext cx="2060294" cy="646331"/>
          </a:xfrm>
          <a:prstGeom prst="rect">
            <a:avLst/>
          </a:prstGeom>
          <a:noFill/>
        </p:spPr>
        <p:txBody>
          <a:bodyPr wrap="square" rtlCol="0">
            <a:spAutoFit/>
          </a:bodyPr>
          <a:lstStyle/>
          <a:p>
            <a:r>
              <a:rPr lang="en-US" sz="1200" b="1" dirty="0">
                <a:solidFill>
                  <a:srgbClr val="21468E"/>
                </a:solidFill>
                <a:latin typeface="Nirmala UI" panose="020B0502040204020203" pitchFamily="34" charset="0"/>
                <a:cs typeface="Nirmala UI" panose="020B0502040204020203" pitchFamily="34" charset="0"/>
              </a:rPr>
              <a:t>Our Vision:</a:t>
            </a:r>
          </a:p>
          <a:p>
            <a:r>
              <a:rPr lang="en-US" sz="1200" dirty="0">
                <a:solidFill>
                  <a:srgbClr val="21468E"/>
                </a:solidFill>
                <a:latin typeface="Nirmala UI" panose="020B0502040204020203" pitchFamily="34" charset="0"/>
                <a:cs typeface="Nirmala UI" panose="020B0502040204020203" pitchFamily="34" charset="0"/>
              </a:rPr>
              <a:t>To Be the Standard for Public Service in America</a:t>
            </a:r>
          </a:p>
        </p:txBody>
      </p:sp>
      <p:pic>
        <p:nvPicPr>
          <p:cNvPr id="30" name="Pinellas County Logo" descr="Pinellas County Logo">
            <a:extLst>
              <a:ext uri="{FF2B5EF4-FFF2-40B4-BE49-F238E27FC236}">
                <a16:creationId xmlns:a16="http://schemas.microsoft.com/office/drawing/2014/main" id="{286CBF03-9751-4765-B89D-EC24411571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86" y="5710923"/>
            <a:ext cx="1120841" cy="947733"/>
          </a:xfrm>
          <a:prstGeom prst="rect">
            <a:avLst/>
          </a:prstGeom>
        </p:spPr>
      </p:pic>
      <p:sp>
        <p:nvSpPr>
          <p:cNvPr id="13" name="Speaker Title">
            <a:extLst>
              <a:ext uri="{FF2B5EF4-FFF2-40B4-BE49-F238E27FC236}">
                <a16:creationId xmlns:a16="http://schemas.microsoft.com/office/drawing/2014/main" id="{3D98182A-3481-4E6F-98EF-6627D15FB6B6}"/>
              </a:ext>
            </a:extLst>
          </p:cNvPr>
          <p:cNvSpPr>
            <a:spLocks noGrp="1"/>
          </p:cNvSpPr>
          <p:nvPr userDrawn="1">
            <p:ph type="body" sz="quarter" idx="12" hasCustomPrompt="1"/>
          </p:nvPr>
        </p:nvSpPr>
        <p:spPr>
          <a:xfrm>
            <a:off x="692605" y="3287699"/>
            <a:ext cx="7758792" cy="1012379"/>
          </a:xfrm>
        </p:spPr>
        <p:txBody>
          <a:bodyPr>
            <a:normAutofit/>
          </a:bodyPr>
          <a:lstStyle>
            <a:lvl1pPr algn="ctr">
              <a:defRPr sz="1800" b="0">
                <a:solidFill>
                  <a:schemeClr val="bg1"/>
                </a:solidFill>
              </a:defRPr>
            </a:lvl1pPr>
            <a:lvl2pPr algn="ctr">
              <a:defRPr sz="1800" b="0">
                <a:solidFill>
                  <a:schemeClr val="bg1"/>
                </a:solidFill>
              </a:defRPr>
            </a:lvl2pPr>
            <a:lvl3pPr algn="ctr">
              <a:defRPr sz="1800" b="0">
                <a:solidFill>
                  <a:schemeClr val="bg1"/>
                </a:solidFill>
              </a:defRPr>
            </a:lvl3pPr>
            <a:lvl4pPr algn="ctr">
              <a:defRPr sz="1800" b="0">
                <a:solidFill>
                  <a:schemeClr val="bg1"/>
                </a:solidFill>
              </a:defRPr>
            </a:lvl4pPr>
            <a:lvl5pPr algn="ctr">
              <a:defRPr sz="1800" b="0">
                <a:solidFill>
                  <a:schemeClr val="bg1"/>
                </a:solidFill>
              </a:defRPr>
            </a:lvl5pPr>
          </a:lstStyle>
          <a:p>
            <a:pPr lvl="0"/>
            <a:r>
              <a:rPr lang="en-US" dirty="0"/>
              <a:t>Speaker Title</a:t>
            </a:r>
          </a:p>
          <a:p>
            <a:pPr lvl="0"/>
            <a:r>
              <a:rPr lang="en-US" dirty="0"/>
              <a:t>Department</a:t>
            </a:r>
          </a:p>
        </p:txBody>
      </p:sp>
      <p:sp>
        <p:nvSpPr>
          <p:cNvPr id="7" name="Speaker Name">
            <a:extLst>
              <a:ext uri="{FF2B5EF4-FFF2-40B4-BE49-F238E27FC236}">
                <a16:creationId xmlns:a16="http://schemas.microsoft.com/office/drawing/2014/main" id="{8619D1D0-67BC-44D9-895F-B3A6CCD7BFC7}"/>
              </a:ext>
            </a:extLst>
          </p:cNvPr>
          <p:cNvSpPr>
            <a:spLocks noGrp="1"/>
          </p:cNvSpPr>
          <p:nvPr userDrawn="1">
            <p:ph type="body" sz="quarter" idx="11" hasCustomPrompt="1"/>
          </p:nvPr>
        </p:nvSpPr>
        <p:spPr>
          <a:xfrm>
            <a:off x="692606" y="2706328"/>
            <a:ext cx="7758792" cy="513995"/>
          </a:xfrm>
        </p:spPr>
        <p:txBody>
          <a:bodyP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p>
        </p:txBody>
      </p:sp>
      <p:sp>
        <p:nvSpPr>
          <p:cNvPr id="9" name="Presentation Title">
            <a:extLst>
              <a:ext uri="{FF2B5EF4-FFF2-40B4-BE49-F238E27FC236}">
                <a16:creationId xmlns:a16="http://schemas.microsoft.com/office/drawing/2014/main" id="{42B4987D-62BD-4B9D-95C7-989D1C6BA888}"/>
              </a:ext>
            </a:extLst>
          </p:cNvPr>
          <p:cNvSpPr>
            <a:spLocks noGrp="1"/>
          </p:cNvSpPr>
          <p:nvPr userDrawn="1">
            <p:ph type="title" hasCustomPrompt="1"/>
          </p:nvPr>
        </p:nvSpPr>
        <p:spPr>
          <a:xfrm>
            <a:off x="692605" y="404261"/>
            <a:ext cx="7758793" cy="1703378"/>
          </a:xfrm>
        </p:spPr>
        <p:txBody>
          <a:bodyPr>
            <a:normAutofit/>
          </a:bodyPr>
          <a:lstStyle>
            <a:lvl1pPr algn="ctr">
              <a:defRPr sz="4050">
                <a:solidFill>
                  <a:srgbClr val="F5D565"/>
                </a:solidFill>
              </a:defRPr>
            </a:lvl1pPr>
          </a:lstStyle>
          <a:p>
            <a:r>
              <a:rPr lang="en-US" dirty="0"/>
              <a:t>Presentation Title</a:t>
            </a:r>
          </a:p>
        </p:txBody>
      </p:sp>
      <p:pic>
        <p:nvPicPr>
          <p:cNvPr id="16" name="Logo for Pinellas County, Fl. Board of County Commissioners" descr="Seal of the Pinellas County Board of County Commissioners">
            <a:extLst>
              <a:ext uri="{FF2B5EF4-FFF2-40B4-BE49-F238E27FC236}">
                <a16:creationId xmlns:a16="http://schemas.microsoft.com/office/drawing/2014/main" id="{FF771C22-81A8-421B-A504-B83A2488DD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39568" y="4333007"/>
            <a:ext cx="2277198" cy="2456930"/>
          </a:xfrm>
          <a:prstGeom prst="rect">
            <a:avLst/>
          </a:prstGeom>
        </p:spPr>
      </p:pic>
    </p:spTree>
    <p:extLst>
      <p:ext uri="{BB962C8B-B14F-4D97-AF65-F5344CB8AC3E}">
        <p14:creationId xmlns:p14="http://schemas.microsoft.com/office/powerpoint/2010/main" val="239721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1 col">
    <p:spTree>
      <p:nvGrpSpPr>
        <p:cNvPr id="1" name=""/>
        <p:cNvGrpSpPr/>
        <p:nvPr/>
      </p:nvGrpSpPr>
      <p:grpSpPr>
        <a:xfrm>
          <a:off x="0" y="0"/>
          <a:ext cx="0" cy="0"/>
          <a:chOff x="0" y="0"/>
          <a:chExt cx="0" cy="0"/>
        </a:xfrm>
      </p:grpSpPr>
      <p:sp>
        <p:nvSpPr>
          <p:cNvPr id="19" name="Blue footer decorative graphic">
            <a:extLst>
              <a:ext uri="{FF2B5EF4-FFF2-40B4-BE49-F238E27FC236}">
                <a16:creationId xmlns:a16="http://schemas.microsoft.com/office/drawing/2014/main" id="{F2C22464-7AAB-43B7-9BAF-25E5DF7E3558}"/>
              </a:ext>
            </a:extLst>
          </p:cNvPr>
          <p:cNvSpPr/>
          <p:nvPr userDrawn="1"/>
        </p:nvSpPr>
        <p:spPr>
          <a:xfrm flipV="1">
            <a:off x="-20071" y="6222250"/>
            <a:ext cx="9190699" cy="685723"/>
          </a:xfrm>
          <a:custGeom>
            <a:avLst/>
            <a:gdLst>
              <a:gd name="connsiteX0" fmla="*/ 0 w 12238892"/>
              <a:gd name="connsiteY0" fmla="*/ 633046 h 2576146"/>
              <a:gd name="connsiteX1" fmla="*/ 3033346 w 12238892"/>
              <a:gd name="connsiteY1" fmla="*/ 70338 h 2576146"/>
              <a:gd name="connsiteX2" fmla="*/ 8405446 w 12238892"/>
              <a:gd name="connsiteY2" fmla="*/ 668215 h 2576146"/>
              <a:gd name="connsiteX3" fmla="*/ 12230100 w 12238892"/>
              <a:gd name="connsiteY3" fmla="*/ 0 h 2576146"/>
              <a:gd name="connsiteX4" fmla="*/ 12238892 w 12238892"/>
              <a:gd name="connsiteY4" fmla="*/ 2101361 h 2576146"/>
              <a:gd name="connsiteX5" fmla="*/ 8493369 w 12238892"/>
              <a:gd name="connsiteY5" fmla="*/ 2576146 h 2576146"/>
              <a:gd name="connsiteX6" fmla="*/ 3191608 w 12238892"/>
              <a:gd name="connsiteY6" fmla="*/ 2057400 h 2576146"/>
              <a:gd name="connsiteX7" fmla="*/ 17585 w 12238892"/>
              <a:gd name="connsiteY7" fmla="*/ 2453054 h 2576146"/>
              <a:gd name="connsiteX8" fmla="*/ 0 w 12238892"/>
              <a:gd name="connsiteY8" fmla="*/ 633046 h 2576146"/>
              <a:gd name="connsiteX0" fmla="*/ 0 w 12238892"/>
              <a:gd name="connsiteY0" fmla="*/ 633046 h 2576146"/>
              <a:gd name="connsiteX1" fmla="*/ 3094892 w 12238892"/>
              <a:gd name="connsiteY1" fmla="*/ 52754 h 2576146"/>
              <a:gd name="connsiteX2" fmla="*/ 8405446 w 12238892"/>
              <a:gd name="connsiteY2" fmla="*/ 668215 h 2576146"/>
              <a:gd name="connsiteX3" fmla="*/ 12230100 w 12238892"/>
              <a:gd name="connsiteY3" fmla="*/ 0 h 2576146"/>
              <a:gd name="connsiteX4" fmla="*/ 12238892 w 12238892"/>
              <a:gd name="connsiteY4" fmla="*/ 2101361 h 2576146"/>
              <a:gd name="connsiteX5" fmla="*/ 8493369 w 12238892"/>
              <a:gd name="connsiteY5" fmla="*/ 2576146 h 2576146"/>
              <a:gd name="connsiteX6" fmla="*/ 3191608 w 12238892"/>
              <a:gd name="connsiteY6" fmla="*/ 2057400 h 2576146"/>
              <a:gd name="connsiteX7" fmla="*/ 17585 w 12238892"/>
              <a:gd name="connsiteY7" fmla="*/ 2453054 h 2576146"/>
              <a:gd name="connsiteX8" fmla="*/ 0 w 12238892"/>
              <a:gd name="connsiteY8" fmla="*/ 633046 h 2576146"/>
              <a:gd name="connsiteX0" fmla="*/ 0 w 12238892"/>
              <a:gd name="connsiteY0" fmla="*/ 633046 h 2576146"/>
              <a:gd name="connsiteX1" fmla="*/ 3094892 w 12238892"/>
              <a:gd name="connsiteY1" fmla="*/ 52754 h 2576146"/>
              <a:gd name="connsiteX2" fmla="*/ 8405446 w 12238892"/>
              <a:gd name="connsiteY2" fmla="*/ 668215 h 2576146"/>
              <a:gd name="connsiteX3" fmla="*/ 12230100 w 12238892"/>
              <a:gd name="connsiteY3" fmla="*/ 0 h 2576146"/>
              <a:gd name="connsiteX4" fmla="*/ 12238892 w 12238892"/>
              <a:gd name="connsiteY4" fmla="*/ 2101361 h 2576146"/>
              <a:gd name="connsiteX5" fmla="*/ 8493369 w 12238892"/>
              <a:gd name="connsiteY5" fmla="*/ 2576146 h 2576146"/>
              <a:gd name="connsiteX6" fmla="*/ 3191608 w 12238892"/>
              <a:gd name="connsiteY6" fmla="*/ 2057400 h 2576146"/>
              <a:gd name="connsiteX7" fmla="*/ 17585 w 12238892"/>
              <a:gd name="connsiteY7" fmla="*/ 2453054 h 2576146"/>
              <a:gd name="connsiteX8" fmla="*/ 0 w 12238892"/>
              <a:gd name="connsiteY8" fmla="*/ 633046 h 2576146"/>
              <a:gd name="connsiteX0" fmla="*/ 0 w 12238892"/>
              <a:gd name="connsiteY0" fmla="*/ 633046 h 2576146"/>
              <a:gd name="connsiteX1" fmla="*/ 3094892 w 12238892"/>
              <a:gd name="connsiteY1" fmla="*/ 52754 h 2576146"/>
              <a:gd name="connsiteX2" fmla="*/ 8405446 w 12238892"/>
              <a:gd name="connsiteY2" fmla="*/ 668215 h 2576146"/>
              <a:gd name="connsiteX3" fmla="*/ 12230100 w 12238892"/>
              <a:gd name="connsiteY3" fmla="*/ 0 h 2576146"/>
              <a:gd name="connsiteX4" fmla="*/ 12238892 w 12238892"/>
              <a:gd name="connsiteY4" fmla="*/ 2101361 h 2576146"/>
              <a:gd name="connsiteX5" fmla="*/ 8493369 w 12238892"/>
              <a:gd name="connsiteY5" fmla="*/ 2576146 h 2576146"/>
              <a:gd name="connsiteX6" fmla="*/ 3191608 w 12238892"/>
              <a:gd name="connsiteY6" fmla="*/ 2057400 h 2576146"/>
              <a:gd name="connsiteX7" fmla="*/ 17585 w 12238892"/>
              <a:gd name="connsiteY7" fmla="*/ 2453054 h 2576146"/>
              <a:gd name="connsiteX8" fmla="*/ 0 w 12238892"/>
              <a:gd name="connsiteY8" fmla="*/ 633046 h 2576146"/>
              <a:gd name="connsiteX0" fmla="*/ 0 w 12238892"/>
              <a:gd name="connsiteY0" fmla="*/ 633046 h 2600741"/>
              <a:gd name="connsiteX1" fmla="*/ 3094892 w 12238892"/>
              <a:gd name="connsiteY1" fmla="*/ 52754 h 2600741"/>
              <a:gd name="connsiteX2" fmla="*/ 8405446 w 12238892"/>
              <a:gd name="connsiteY2" fmla="*/ 668215 h 2600741"/>
              <a:gd name="connsiteX3" fmla="*/ 12230100 w 12238892"/>
              <a:gd name="connsiteY3" fmla="*/ 0 h 2600741"/>
              <a:gd name="connsiteX4" fmla="*/ 12238892 w 12238892"/>
              <a:gd name="connsiteY4" fmla="*/ 2101361 h 2600741"/>
              <a:gd name="connsiteX5" fmla="*/ 8493369 w 12238892"/>
              <a:gd name="connsiteY5" fmla="*/ 2576146 h 2600741"/>
              <a:gd name="connsiteX6" fmla="*/ 3191608 w 12238892"/>
              <a:gd name="connsiteY6" fmla="*/ 2057400 h 2600741"/>
              <a:gd name="connsiteX7" fmla="*/ 17585 w 12238892"/>
              <a:gd name="connsiteY7" fmla="*/ 2453054 h 2600741"/>
              <a:gd name="connsiteX8" fmla="*/ 0 w 12238892"/>
              <a:gd name="connsiteY8" fmla="*/ 633046 h 2600741"/>
              <a:gd name="connsiteX0" fmla="*/ 0 w 12238892"/>
              <a:gd name="connsiteY0" fmla="*/ 633046 h 2576146"/>
              <a:gd name="connsiteX1" fmla="*/ 3094892 w 12238892"/>
              <a:gd name="connsiteY1" fmla="*/ 52754 h 2576146"/>
              <a:gd name="connsiteX2" fmla="*/ 8405446 w 12238892"/>
              <a:gd name="connsiteY2" fmla="*/ 668215 h 2576146"/>
              <a:gd name="connsiteX3" fmla="*/ 12230100 w 12238892"/>
              <a:gd name="connsiteY3" fmla="*/ 0 h 2576146"/>
              <a:gd name="connsiteX4" fmla="*/ 12238892 w 12238892"/>
              <a:gd name="connsiteY4" fmla="*/ 2101361 h 2576146"/>
              <a:gd name="connsiteX5" fmla="*/ 8493369 w 12238892"/>
              <a:gd name="connsiteY5" fmla="*/ 2576146 h 2576146"/>
              <a:gd name="connsiteX6" fmla="*/ 3191608 w 12238892"/>
              <a:gd name="connsiteY6" fmla="*/ 2057400 h 2576146"/>
              <a:gd name="connsiteX7" fmla="*/ 17585 w 12238892"/>
              <a:gd name="connsiteY7" fmla="*/ 2453054 h 2576146"/>
              <a:gd name="connsiteX8" fmla="*/ 0 w 12238892"/>
              <a:gd name="connsiteY8" fmla="*/ 633046 h 2576146"/>
              <a:gd name="connsiteX0" fmla="*/ 0 w 12238892"/>
              <a:gd name="connsiteY0" fmla="*/ 633046 h 2576146"/>
              <a:gd name="connsiteX1" fmla="*/ 3094892 w 12238892"/>
              <a:gd name="connsiteY1" fmla="*/ 52754 h 2576146"/>
              <a:gd name="connsiteX2" fmla="*/ 8405446 w 12238892"/>
              <a:gd name="connsiteY2" fmla="*/ 668215 h 2576146"/>
              <a:gd name="connsiteX3" fmla="*/ 12230100 w 12238892"/>
              <a:gd name="connsiteY3" fmla="*/ 0 h 2576146"/>
              <a:gd name="connsiteX4" fmla="*/ 12238892 w 12238892"/>
              <a:gd name="connsiteY4" fmla="*/ 2101361 h 2576146"/>
              <a:gd name="connsiteX5" fmla="*/ 8493369 w 12238892"/>
              <a:gd name="connsiteY5" fmla="*/ 2576146 h 2576146"/>
              <a:gd name="connsiteX6" fmla="*/ 3191608 w 12238892"/>
              <a:gd name="connsiteY6" fmla="*/ 2057400 h 2576146"/>
              <a:gd name="connsiteX7" fmla="*/ 17585 w 12238892"/>
              <a:gd name="connsiteY7" fmla="*/ 2453054 h 2576146"/>
              <a:gd name="connsiteX8" fmla="*/ 0 w 12238892"/>
              <a:gd name="connsiteY8" fmla="*/ 633046 h 2576146"/>
              <a:gd name="connsiteX0" fmla="*/ 0 w 12238892"/>
              <a:gd name="connsiteY0" fmla="*/ 633046 h 2578601"/>
              <a:gd name="connsiteX1" fmla="*/ 3094892 w 12238892"/>
              <a:gd name="connsiteY1" fmla="*/ 52754 h 2578601"/>
              <a:gd name="connsiteX2" fmla="*/ 8405446 w 12238892"/>
              <a:gd name="connsiteY2" fmla="*/ 668215 h 2578601"/>
              <a:gd name="connsiteX3" fmla="*/ 12230100 w 12238892"/>
              <a:gd name="connsiteY3" fmla="*/ 0 h 2578601"/>
              <a:gd name="connsiteX4" fmla="*/ 12238892 w 12238892"/>
              <a:gd name="connsiteY4" fmla="*/ 2101361 h 2578601"/>
              <a:gd name="connsiteX5" fmla="*/ 8493369 w 12238892"/>
              <a:gd name="connsiteY5" fmla="*/ 2576146 h 2578601"/>
              <a:gd name="connsiteX6" fmla="*/ 3191608 w 12238892"/>
              <a:gd name="connsiteY6" fmla="*/ 2057400 h 2578601"/>
              <a:gd name="connsiteX7" fmla="*/ 17585 w 12238892"/>
              <a:gd name="connsiteY7" fmla="*/ 2453054 h 2578601"/>
              <a:gd name="connsiteX8" fmla="*/ 0 w 12238892"/>
              <a:gd name="connsiteY8" fmla="*/ 633046 h 2578601"/>
              <a:gd name="connsiteX0" fmla="*/ 0 w 12238892"/>
              <a:gd name="connsiteY0" fmla="*/ 633046 h 2578601"/>
              <a:gd name="connsiteX1" fmla="*/ 3094892 w 12238892"/>
              <a:gd name="connsiteY1" fmla="*/ 52754 h 2578601"/>
              <a:gd name="connsiteX2" fmla="*/ 8405446 w 12238892"/>
              <a:gd name="connsiteY2" fmla="*/ 668215 h 2578601"/>
              <a:gd name="connsiteX3" fmla="*/ 12230100 w 12238892"/>
              <a:gd name="connsiteY3" fmla="*/ 0 h 2578601"/>
              <a:gd name="connsiteX4" fmla="*/ 12238892 w 12238892"/>
              <a:gd name="connsiteY4" fmla="*/ 2101361 h 2578601"/>
              <a:gd name="connsiteX5" fmla="*/ 8493369 w 12238892"/>
              <a:gd name="connsiteY5" fmla="*/ 2576146 h 2578601"/>
              <a:gd name="connsiteX6" fmla="*/ 3191608 w 12238892"/>
              <a:gd name="connsiteY6" fmla="*/ 2057400 h 2578601"/>
              <a:gd name="connsiteX7" fmla="*/ 17585 w 12238892"/>
              <a:gd name="connsiteY7" fmla="*/ 2453054 h 2578601"/>
              <a:gd name="connsiteX8" fmla="*/ 0 w 12238892"/>
              <a:gd name="connsiteY8" fmla="*/ 633046 h 2578601"/>
              <a:gd name="connsiteX0" fmla="*/ 0 w 12238892"/>
              <a:gd name="connsiteY0" fmla="*/ 633046 h 2578601"/>
              <a:gd name="connsiteX1" fmla="*/ 3094892 w 12238892"/>
              <a:gd name="connsiteY1" fmla="*/ 52754 h 2578601"/>
              <a:gd name="connsiteX2" fmla="*/ 8405446 w 12238892"/>
              <a:gd name="connsiteY2" fmla="*/ 668215 h 2578601"/>
              <a:gd name="connsiteX3" fmla="*/ 12230100 w 12238892"/>
              <a:gd name="connsiteY3" fmla="*/ 0 h 2578601"/>
              <a:gd name="connsiteX4" fmla="*/ 12238892 w 12238892"/>
              <a:gd name="connsiteY4" fmla="*/ 2101361 h 2578601"/>
              <a:gd name="connsiteX5" fmla="*/ 8493369 w 12238892"/>
              <a:gd name="connsiteY5" fmla="*/ 2576146 h 2578601"/>
              <a:gd name="connsiteX6" fmla="*/ 3191608 w 12238892"/>
              <a:gd name="connsiteY6" fmla="*/ 2057400 h 2578601"/>
              <a:gd name="connsiteX7" fmla="*/ 17585 w 12238892"/>
              <a:gd name="connsiteY7" fmla="*/ 2453054 h 2578601"/>
              <a:gd name="connsiteX8" fmla="*/ 0 w 12238892"/>
              <a:gd name="connsiteY8" fmla="*/ 633046 h 2578601"/>
              <a:gd name="connsiteX0" fmla="*/ 0 w 12238892"/>
              <a:gd name="connsiteY0" fmla="*/ 633046 h 2578601"/>
              <a:gd name="connsiteX1" fmla="*/ 3297115 w 12238892"/>
              <a:gd name="connsiteY1" fmla="*/ 79131 h 2578601"/>
              <a:gd name="connsiteX2" fmla="*/ 8405446 w 12238892"/>
              <a:gd name="connsiteY2" fmla="*/ 668215 h 2578601"/>
              <a:gd name="connsiteX3" fmla="*/ 12230100 w 12238892"/>
              <a:gd name="connsiteY3" fmla="*/ 0 h 2578601"/>
              <a:gd name="connsiteX4" fmla="*/ 12238892 w 12238892"/>
              <a:gd name="connsiteY4" fmla="*/ 2101361 h 2578601"/>
              <a:gd name="connsiteX5" fmla="*/ 8493369 w 12238892"/>
              <a:gd name="connsiteY5" fmla="*/ 2576146 h 2578601"/>
              <a:gd name="connsiteX6" fmla="*/ 3191608 w 12238892"/>
              <a:gd name="connsiteY6" fmla="*/ 2057400 h 2578601"/>
              <a:gd name="connsiteX7" fmla="*/ 17585 w 12238892"/>
              <a:gd name="connsiteY7" fmla="*/ 2453054 h 2578601"/>
              <a:gd name="connsiteX8" fmla="*/ 0 w 12238892"/>
              <a:gd name="connsiteY8" fmla="*/ 633046 h 2578601"/>
              <a:gd name="connsiteX0" fmla="*/ 0 w 12238892"/>
              <a:gd name="connsiteY0" fmla="*/ 729769 h 2675324"/>
              <a:gd name="connsiteX1" fmla="*/ 3508130 w 12238892"/>
              <a:gd name="connsiteY1" fmla="*/ 8 h 2675324"/>
              <a:gd name="connsiteX2" fmla="*/ 8405446 w 12238892"/>
              <a:gd name="connsiteY2" fmla="*/ 764938 h 2675324"/>
              <a:gd name="connsiteX3" fmla="*/ 12230100 w 12238892"/>
              <a:gd name="connsiteY3" fmla="*/ 96723 h 2675324"/>
              <a:gd name="connsiteX4" fmla="*/ 12238892 w 12238892"/>
              <a:gd name="connsiteY4" fmla="*/ 2198084 h 2675324"/>
              <a:gd name="connsiteX5" fmla="*/ 8493369 w 12238892"/>
              <a:gd name="connsiteY5" fmla="*/ 2672869 h 2675324"/>
              <a:gd name="connsiteX6" fmla="*/ 3191608 w 12238892"/>
              <a:gd name="connsiteY6" fmla="*/ 2154123 h 2675324"/>
              <a:gd name="connsiteX7" fmla="*/ 17585 w 12238892"/>
              <a:gd name="connsiteY7" fmla="*/ 2549777 h 2675324"/>
              <a:gd name="connsiteX8" fmla="*/ 0 w 12238892"/>
              <a:gd name="connsiteY8" fmla="*/ 729769 h 2675324"/>
              <a:gd name="connsiteX0" fmla="*/ 0 w 12238892"/>
              <a:gd name="connsiteY0" fmla="*/ 729769 h 2780298"/>
              <a:gd name="connsiteX1" fmla="*/ 3508130 w 12238892"/>
              <a:gd name="connsiteY1" fmla="*/ 8 h 2780298"/>
              <a:gd name="connsiteX2" fmla="*/ 8405446 w 12238892"/>
              <a:gd name="connsiteY2" fmla="*/ 764938 h 2780298"/>
              <a:gd name="connsiteX3" fmla="*/ 12230100 w 12238892"/>
              <a:gd name="connsiteY3" fmla="*/ 96723 h 2780298"/>
              <a:gd name="connsiteX4" fmla="*/ 12238892 w 12238892"/>
              <a:gd name="connsiteY4" fmla="*/ 2198084 h 2780298"/>
              <a:gd name="connsiteX5" fmla="*/ 8572500 w 12238892"/>
              <a:gd name="connsiteY5" fmla="*/ 2778377 h 2780298"/>
              <a:gd name="connsiteX6" fmla="*/ 3191608 w 12238892"/>
              <a:gd name="connsiteY6" fmla="*/ 2154123 h 2780298"/>
              <a:gd name="connsiteX7" fmla="*/ 17585 w 12238892"/>
              <a:gd name="connsiteY7" fmla="*/ 2549777 h 2780298"/>
              <a:gd name="connsiteX8" fmla="*/ 0 w 12238892"/>
              <a:gd name="connsiteY8" fmla="*/ 729769 h 2780298"/>
              <a:gd name="connsiteX0" fmla="*/ 0 w 12238892"/>
              <a:gd name="connsiteY0" fmla="*/ 729769 h 2778509"/>
              <a:gd name="connsiteX1" fmla="*/ 3508130 w 12238892"/>
              <a:gd name="connsiteY1" fmla="*/ 8 h 2778509"/>
              <a:gd name="connsiteX2" fmla="*/ 8405446 w 12238892"/>
              <a:gd name="connsiteY2" fmla="*/ 764938 h 2778509"/>
              <a:gd name="connsiteX3" fmla="*/ 12230100 w 12238892"/>
              <a:gd name="connsiteY3" fmla="*/ 96723 h 2778509"/>
              <a:gd name="connsiteX4" fmla="*/ 12238892 w 12238892"/>
              <a:gd name="connsiteY4" fmla="*/ 2198084 h 2778509"/>
              <a:gd name="connsiteX5" fmla="*/ 8572500 w 12238892"/>
              <a:gd name="connsiteY5" fmla="*/ 2778377 h 2778509"/>
              <a:gd name="connsiteX6" fmla="*/ 3191608 w 12238892"/>
              <a:gd name="connsiteY6" fmla="*/ 2154123 h 2778509"/>
              <a:gd name="connsiteX7" fmla="*/ 17585 w 12238892"/>
              <a:gd name="connsiteY7" fmla="*/ 2549777 h 2778509"/>
              <a:gd name="connsiteX8" fmla="*/ 0 w 12238892"/>
              <a:gd name="connsiteY8" fmla="*/ 729769 h 2778509"/>
              <a:gd name="connsiteX0" fmla="*/ 0 w 12238892"/>
              <a:gd name="connsiteY0" fmla="*/ 729878 h 2778618"/>
              <a:gd name="connsiteX1" fmla="*/ 3508130 w 12238892"/>
              <a:gd name="connsiteY1" fmla="*/ 117 h 2778618"/>
              <a:gd name="connsiteX2" fmla="*/ 8493369 w 12238892"/>
              <a:gd name="connsiteY2" fmla="*/ 773839 h 2778618"/>
              <a:gd name="connsiteX3" fmla="*/ 12230100 w 12238892"/>
              <a:gd name="connsiteY3" fmla="*/ 96832 h 2778618"/>
              <a:gd name="connsiteX4" fmla="*/ 12238892 w 12238892"/>
              <a:gd name="connsiteY4" fmla="*/ 2198193 h 2778618"/>
              <a:gd name="connsiteX5" fmla="*/ 8572500 w 12238892"/>
              <a:gd name="connsiteY5" fmla="*/ 2778486 h 2778618"/>
              <a:gd name="connsiteX6" fmla="*/ 3191608 w 12238892"/>
              <a:gd name="connsiteY6" fmla="*/ 2154232 h 2778618"/>
              <a:gd name="connsiteX7" fmla="*/ 17585 w 12238892"/>
              <a:gd name="connsiteY7" fmla="*/ 2549886 h 2778618"/>
              <a:gd name="connsiteX8" fmla="*/ 0 w 12238892"/>
              <a:gd name="connsiteY8" fmla="*/ 729878 h 2778618"/>
              <a:gd name="connsiteX0" fmla="*/ 0 w 12238892"/>
              <a:gd name="connsiteY0" fmla="*/ 729878 h 2778618"/>
              <a:gd name="connsiteX1" fmla="*/ 3508130 w 12238892"/>
              <a:gd name="connsiteY1" fmla="*/ 117 h 2778618"/>
              <a:gd name="connsiteX2" fmla="*/ 8493369 w 12238892"/>
              <a:gd name="connsiteY2" fmla="*/ 773839 h 2778618"/>
              <a:gd name="connsiteX3" fmla="*/ 12230100 w 12238892"/>
              <a:gd name="connsiteY3" fmla="*/ 96832 h 2778618"/>
              <a:gd name="connsiteX4" fmla="*/ 12238892 w 12238892"/>
              <a:gd name="connsiteY4" fmla="*/ 2198193 h 2778618"/>
              <a:gd name="connsiteX5" fmla="*/ 8572500 w 12238892"/>
              <a:gd name="connsiteY5" fmla="*/ 2778486 h 2778618"/>
              <a:gd name="connsiteX6" fmla="*/ 3191608 w 12238892"/>
              <a:gd name="connsiteY6" fmla="*/ 2154232 h 2778618"/>
              <a:gd name="connsiteX7" fmla="*/ 17585 w 12238892"/>
              <a:gd name="connsiteY7" fmla="*/ 2549886 h 2778618"/>
              <a:gd name="connsiteX8" fmla="*/ 0 w 12238892"/>
              <a:gd name="connsiteY8" fmla="*/ 729878 h 2778618"/>
              <a:gd name="connsiteX0" fmla="*/ 0 w 12238892"/>
              <a:gd name="connsiteY0" fmla="*/ 729878 h 2778618"/>
              <a:gd name="connsiteX1" fmla="*/ 3508130 w 12238892"/>
              <a:gd name="connsiteY1" fmla="*/ 117 h 2778618"/>
              <a:gd name="connsiteX2" fmla="*/ 8493369 w 12238892"/>
              <a:gd name="connsiteY2" fmla="*/ 773839 h 2778618"/>
              <a:gd name="connsiteX3" fmla="*/ 12230100 w 12238892"/>
              <a:gd name="connsiteY3" fmla="*/ 96832 h 2778618"/>
              <a:gd name="connsiteX4" fmla="*/ 12238892 w 12238892"/>
              <a:gd name="connsiteY4" fmla="*/ 2198193 h 2778618"/>
              <a:gd name="connsiteX5" fmla="*/ 8572500 w 12238892"/>
              <a:gd name="connsiteY5" fmla="*/ 2778486 h 2778618"/>
              <a:gd name="connsiteX6" fmla="*/ 3191608 w 12238892"/>
              <a:gd name="connsiteY6" fmla="*/ 2154232 h 2778618"/>
              <a:gd name="connsiteX7" fmla="*/ 17585 w 12238892"/>
              <a:gd name="connsiteY7" fmla="*/ 2769693 h 2778618"/>
              <a:gd name="connsiteX8" fmla="*/ 0 w 12238892"/>
              <a:gd name="connsiteY8" fmla="*/ 729878 h 2778618"/>
              <a:gd name="connsiteX0" fmla="*/ 0 w 12238892"/>
              <a:gd name="connsiteY0" fmla="*/ 729878 h 2778618"/>
              <a:gd name="connsiteX1" fmla="*/ 3508130 w 12238892"/>
              <a:gd name="connsiteY1" fmla="*/ 117 h 2778618"/>
              <a:gd name="connsiteX2" fmla="*/ 8493369 w 12238892"/>
              <a:gd name="connsiteY2" fmla="*/ 773839 h 2778618"/>
              <a:gd name="connsiteX3" fmla="*/ 12230100 w 12238892"/>
              <a:gd name="connsiteY3" fmla="*/ 96832 h 2778618"/>
              <a:gd name="connsiteX4" fmla="*/ 12238892 w 12238892"/>
              <a:gd name="connsiteY4" fmla="*/ 2198193 h 2778618"/>
              <a:gd name="connsiteX5" fmla="*/ 8572500 w 12238892"/>
              <a:gd name="connsiteY5" fmla="*/ 2778486 h 2778618"/>
              <a:gd name="connsiteX6" fmla="*/ 3191608 w 12238892"/>
              <a:gd name="connsiteY6" fmla="*/ 2154232 h 2778618"/>
              <a:gd name="connsiteX7" fmla="*/ 17585 w 12238892"/>
              <a:gd name="connsiteY7" fmla="*/ 2769693 h 2778618"/>
              <a:gd name="connsiteX8" fmla="*/ 0 w 12238892"/>
              <a:gd name="connsiteY8" fmla="*/ 729878 h 2778618"/>
              <a:gd name="connsiteX0" fmla="*/ 76 w 12238968"/>
              <a:gd name="connsiteY0" fmla="*/ 729815 h 2778555"/>
              <a:gd name="connsiteX1" fmla="*/ 3508206 w 12238968"/>
              <a:gd name="connsiteY1" fmla="*/ 54 h 2778555"/>
              <a:gd name="connsiteX2" fmla="*/ 8493445 w 12238968"/>
              <a:gd name="connsiteY2" fmla="*/ 773776 h 2778555"/>
              <a:gd name="connsiteX3" fmla="*/ 12230176 w 12238968"/>
              <a:gd name="connsiteY3" fmla="*/ 96769 h 2778555"/>
              <a:gd name="connsiteX4" fmla="*/ 12238968 w 12238968"/>
              <a:gd name="connsiteY4" fmla="*/ 2198130 h 2778555"/>
              <a:gd name="connsiteX5" fmla="*/ 8572576 w 12238968"/>
              <a:gd name="connsiteY5" fmla="*/ 2778423 h 2778555"/>
              <a:gd name="connsiteX6" fmla="*/ 3191684 w 12238968"/>
              <a:gd name="connsiteY6" fmla="*/ 2154169 h 2778555"/>
              <a:gd name="connsiteX7" fmla="*/ 17661 w 12238968"/>
              <a:gd name="connsiteY7" fmla="*/ 2769630 h 2778555"/>
              <a:gd name="connsiteX8" fmla="*/ 76 w 12238968"/>
              <a:gd name="connsiteY8" fmla="*/ 729815 h 2778555"/>
              <a:gd name="connsiteX0" fmla="*/ 383 w 12239275"/>
              <a:gd name="connsiteY0" fmla="*/ 729815 h 2778555"/>
              <a:gd name="connsiteX1" fmla="*/ 3508513 w 12239275"/>
              <a:gd name="connsiteY1" fmla="*/ 54 h 2778555"/>
              <a:gd name="connsiteX2" fmla="*/ 8493752 w 12239275"/>
              <a:gd name="connsiteY2" fmla="*/ 773776 h 2778555"/>
              <a:gd name="connsiteX3" fmla="*/ 12230483 w 12239275"/>
              <a:gd name="connsiteY3" fmla="*/ 96769 h 2778555"/>
              <a:gd name="connsiteX4" fmla="*/ 12239275 w 12239275"/>
              <a:gd name="connsiteY4" fmla="*/ 2198130 h 2778555"/>
              <a:gd name="connsiteX5" fmla="*/ 8572883 w 12239275"/>
              <a:gd name="connsiteY5" fmla="*/ 2778423 h 2778555"/>
              <a:gd name="connsiteX6" fmla="*/ 3191991 w 12239275"/>
              <a:gd name="connsiteY6" fmla="*/ 2154169 h 2778555"/>
              <a:gd name="connsiteX7" fmla="*/ 17968 w 12239275"/>
              <a:gd name="connsiteY7" fmla="*/ 2769630 h 2778555"/>
              <a:gd name="connsiteX8" fmla="*/ 383 w 12239275"/>
              <a:gd name="connsiteY8" fmla="*/ 729815 h 2778555"/>
              <a:gd name="connsiteX0" fmla="*/ 383 w 12239275"/>
              <a:gd name="connsiteY0" fmla="*/ 731016 h 2779756"/>
              <a:gd name="connsiteX1" fmla="*/ 3508513 w 12239275"/>
              <a:gd name="connsiteY1" fmla="*/ 1255 h 2779756"/>
              <a:gd name="connsiteX2" fmla="*/ 8493752 w 12239275"/>
              <a:gd name="connsiteY2" fmla="*/ 774977 h 2779756"/>
              <a:gd name="connsiteX3" fmla="*/ 12230483 w 12239275"/>
              <a:gd name="connsiteY3" fmla="*/ 97970 h 2779756"/>
              <a:gd name="connsiteX4" fmla="*/ 12239275 w 12239275"/>
              <a:gd name="connsiteY4" fmla="*/ 2199331 h 2779756"/>
              <a:gd name="connsiteX5" fmla="*/ 8572883 w 12239275"/>
              <a:gd name="connsiteY5" fmla="*/ 2779624 h 2779756"/>
              <a:gd name="connsiteX6" fmla="*/ 3191991 w 12239275"/>
              <a:gd name="connsiteY6" fmla="*/ 2155370 h 2779756"/>
              <a:gd name="connsiteX7" fmla="*/ 17968 w 12239275"/>
              <a:gd name="connsiteY7" fmla="*/ 2770831 h 2779756"/>
              <a:gd name="connsiteX8" fmla="*/ 383 w 12239275"/>
              <a:gd name="connsiteY8" fmla="*/ 731016 h 2779756"/>
              <a:gd name="connsiteX0" fmla="*/ 383 w 12239275"/>
              <a:gd name="connsiteY0" fmla="*/ 731016 h 2779716"/>
              <a:gd name="connsiteX1" fmla="*/ 3508513 w 12239275"/>
              <a:gd name="connsiteY1" fmla="*/ 1255 h 2779716"/>
              <a:gd name="connsiteX2" fmla="*/ 8493752 w 12239275"/>
              <a:gd name="connsiteY2" fmla="*/ 774977 h 2779716"/>
              <a:gd name="connsiteX3" fmla="*/ 12230483 w 12239275"/>
              <a:gd name="connsiteY3" fmla="*/ 97970 h 2779716"/>
              <a:gd name="connsiteX4" fmla="*/ 12239275 w 12239275"/>
              <a:gd name="connsiteY4" fmla="*/ 2199331 h 2779716"/>
              <a:gd name="connsiteX5" fmla="*/ 8572883 w 12239275"/>
              <a:gd name="connsiteY5" fmla="*/ 2779624 h 2779716"/>
              <a:gd name="connsiteX6" fmla="*/ 3561268 w 12239275"/>
              <a:gd name="connsiteY6" fmla="*/ 2155370 h 2779716"/>
              <a:gd name="connsiteX7" fmla="*/ 17968 w 12239275"/>
              <a:gd name="connsiteY7" fmla="*/ 2770831 h 2779716"/>
              <a:gd name="connsiteX8" fmla="*/ 383 w 12239275"/>
              <a:gd name="connsiteY8" fmla="*/ 731016 h 2779716"/>
              <a:gd name="connsiteX0" fmla="*/ 383 w 12239275"/>
              <a:gd name="connsiteY0" fmla="*/ 731016 h 2779716"/>
              <a:gd name="connsiteX1" fmla="*/ 3508513 w 12239275"/>
              <a:gd name="connsiteY1" fmla="*/ 1255 h 2779716"/>
              <a:gd name="connsiteX2" fmla="*/ 8493752 w 12239275"/>
              <a:gd name="connsiteY2" fmla="*/ 774977 h 2779716"/>
              <a:gd name="connsiteX3" fmla="*/ 12230483 w 12239275"/>
              <a:gd name="connsiteY3" fmla="*/ 97970 h 2779716"/>
              <a:gd name="connsiteX4" fmla="*/ 12239275 w 12239275"/>
              <a:gd name="connsiteY4" fmla="*/ 2199331 h 2779716"/>
              <a:gd name="connsiteX5" fmla="*/ 8572883 w 12239275"/>
              <a:gd name="connsiteY5" fmla="*/ 2779624 h 2779716"/>
              <a:gd name="connsiteX6" fmla="*/ 3561268 w 12239275"/>
              <a:gd name="connsiteY6" fmla="*/ 2155370 h 2779716"/>
              <a:gd name="connsiteX7" fmla="*/ 17968 w 12239275"/>
              <a:gd name="connsiteY7" fmla="*/ 2770831 h 2779716"/>
              <a:gd name="connsiteX8" fmla="*/ 383 w 12239275"/>
              <a:gd name="connsiteY8" fmla="*/ 731016 h 2779716"/>
              <a:gd name="connsiteX0" fmla="*/ 383 w 12239275"/>
              <a:gd name="connsiteY0" fmla="*/ 731016 h 2779716"/>
              <a:gd name="connsiteX1" fmla="*/ 3508513 w 12239275"/>
              <a:gd name="connsiteY1" fmla="*/ 1255 h 2779716"/>
              <a:gd name="connsiteX2" fmla="*/ 8493752 w 12239275"/>
              <a:gd name="connsiteY2" fmla="*/ 774977 h 2779716"/>
              <a:gd name="connsiteX3" fmla="*/ 12230483 w 12239275"/>
              <a:gd name="connsiteY3" fmla="*/ 97970 h 2779716"/>
              <a:gd name="connsiteX4" fmla="*/ 12239275 w 12239275"/>
              <a:gd name="connsiteY4" fmla="*/ 2199331 h 2779716"/>
              <a:gd name="connsiteX5" fmla="*/ 8572883 w 12239275"/>
              <a:gd name="connsiteY5" fmla="*/ 2779624 h 2779716"/>
              <a:gd name="connsiteX6" fmla="*/ 3561268 w 12239275"/>
              <a:gd name="connsiteY6" fmla="*/ 2155370 h 2779716"/>
              <a:gd name="connsiteX7" fmla="*/ 17968 w 12239275"/>
              <a:gd name="connsiteY7" fmla="*/ 2770831 h 2779716"/>
              <a:gd name="connsiteX8" fmla="*/ 383 w 12239275"/>
              <a:gd name="connsiteY8" fmla="*/ 731016 h 2779716"/>
              <a:gd name="connsiteX0" fmla="*/ 383 w 12239275"/>
              <a:gd name="connsiteY0" fmla="*/ 731016 h 2779626"/>
              <a:gd name="connsiteX1" fmla="*/ 3508513 w 12239275"/>
              <a:gd name="connsiteY1" fmla="*/ 1255 h 2779626"/>
              <a:gd name="connsiteX2" fmla="*/ 8493752 w 12239275"/>
              <a:gd name="connsiteY2" fmla="*/ 774977 h 2779626"/>
              <a:gd name="connsiteX3" fmla="*/ 12230483 w 12239275"/>
              <a:gd name="connsiteY3" fmla="*/ 97970 h 2779626"/>
              <a:gd name="connsiteX4" fmla="*/ 12239275 w 12239275"/>
              <a:gd name="connsiteY4" fmla="*/ 2199331 h 2779626"/>
              <a:gd name="connsiteX5" fmla="*/ 8572883 w 12239275"/>
              <a:gd name="connsiteY5" fmla="*/ 2779624 h 2779626"/>
              <a:gd name="connsiteX6" fmla="*/ 3561268 w 12239275"/>
              <a:gd name="connsiteY6" fmla="*/ 2155370 h 2779626"/>
              <a:gd name="connsiteX7" fmla="*/ 17968 w 12239275"/>
              <a:gd name="connsiteY7" fmla="*/ 2770831 h 2779626"/>
              <a:gd name="connsiteX8" fmla="*/ 383 w 12239275"/>
              <a:gd name="connsiteY8" fmla="*/ 731016 h 2779626"/>
              <a:gd name="connsiteX0" fmla="*/ 383 w 12239275"/>
              <a:gd name="connsiteY0" fmla="*/ 730978 h 2779588"/>
              <a:gd name="connsiteX1" fmla="*/ 3508513 w 12239275"/>
              <a:gd name="connsiteY1" fmla="*/ 1217 h 2779588"/>
              <a:gd name="connsiteX2" fmla="*/ 8493752 w 12239275"/>
              <a:gd name="connsiteY2" fmla="*/ 774939 h 2779588"/>
              <a:gd name="connsiteX3" fmla="*/ 12230483 w 12239275"/>
              <a:gd name="connsiteY3" fmla="*/ 97932 h 2779588"/>
              <a:gd name="connsiteX4" fmla="*/ 12239275 w 12239275"/>
              <a:gd name="connsiteY4" fmla="*/ 2199293 h 2779588"/>
              <a:gd name="connsiteX5" fmla="*/ 8572883 w 12239275"/>
              <a:gd name="connsiteY5" fmla="*/ 2779586 h 2779588"/>
              <a:gd name="connsiteX6" fmla="*/ 3561268 w 12239275"/>
              <a:gd name="connsiteY6" fmla="*/ 2155332 h 2779588"/>
              <a:gd name="connsiteX7" fmla="*/ 17968 w 12239275"/>
              <a:gd name="connsiteY7" fmla="*/ 2770793 h 2779588"/>
              <a:gd name="connsiteX8" fmla="*/ 383 w 12239275"/>
              <a:gd name="connsiteY8" fmla="*/ 730978 h 2779588"/>
              <a:gd name="connsiteX0" fmla="*/ 383 w 12239417"/>
              <a:gd name="connsiteY0" fmla="*/ 730978 h 2779588"/>
              <a:gd name="connsiteX1" fmla="*/ 3508513 w 12239417"/>
              <a:gd name="connsiteY1" fmla="*/ 1217 h 2779588"/>
              <a:gd name="connsiteX2" fmla="*/ 8493752 w 12239417"/>
              <a:gd name="connsiteY2" fmla="*/ 774939 h 2779588"/>
              <a:gd name="connsiteX3" fmla="*/ 12230483 w 12239417"/>
              <a:gd name="connsiteY3" fmla="*/ 97932 h 2779588"/>
              <a:gd name="connsiteX4" fmla="*/ 12239275 w 12239417"/>
              <a:gd name="connsiteY4" fmla="*/ 2199293 h 2779588"/>
              <a:gd name="connsiteX5" fmla="*/ 8572883 w 12239417"/>
              <a:gd name="connsiteY5" fmla="*/ 2779586 h 2779588"/>
              <a:gd name="connsiteX6" fmla="*/ 3561268 w 12239417"/>
              <a:gd name="connsiteY6" fmla="*/ 2155332 h 2779588"/>
              <a:gd name="connsiteX7" fmla="*/ 17968 w 12239417"/>
              <a:gd name="connsiteY7" fmla="*/ 2770793 h 2779588"/>
              <a:gd name="connsiteX8" fmla="*/ 383 w 12239417"/>
              <a:gd name="connsiteY8" fmla="*/ 730978 h 2779588"/>
              <a:gd name="connsiteX0" fmla="*/ 383 w 12239417"/>
              <a:gd name="connsiteY0" fmla="*/ 730978 h 2779588"/>
              <a:gd name="connsiteX1" fmla="*/ 3508513 w 12239417"/>
              <a:gd name="connsiteY1" fmla="*/ 1217 h 2779588"/>
              <a:gd name="connsiteX2" fmla="*/ 8493752 w 12239417"/>
              <a:gd name="connsiteY2" fmla="*/ 774939 h 2779588"/>
              <a:gd name="connsiteX3" fmla="*/ 12230483 w 12239417"/>
              <a:gd name="connsiteY3" fmla="*/ 97932 h 2779588"/>
              <a:gd name="connsiteX4" fmla="*/ 12239275 w 12239417"/>
              <a:gd name="connsiteY4" fmla="*/ 2199293 h 2779588"/>
              <a:gd name="connsiteX5" fmla="*/ 8572883 w 12239417"/>
              <a:gd name="connsiteY5" fmla="*/ 2779586 h 2779588"/>
              <a:gd name="connsiteX6" fmla="*/ 3561268 w 12239417"/>
              <a:gd name="connsiteY6" fmla="*/ 2155332 h 2779588"/>
              <a:gd name="connsiteX7" fmla="*/ 17968 w 12239417"/>
              <a:gd name="connsiteY7" fmla="*/ 2770793 h 2779588"/>
              <a:gd name="connsiteX8" fmla="*/ 383 w 12239417"/>
              <a:gd name="connsiteY8" fmla="*/ 730978 h 2779588"/>
              <a:gd name="connsiteX0" fmla="*/ 383 w 12248169"/>
              <a:gd name="connsiteY0" fmla="*/ 730978 h 2779765"/>
              <a:gd name="connsiteX1" fmla="*/ 3508513 w 12248169"/>
              <a:gd name="connsiteY1" fmla="*/ 1217 h 2779765"/>
              <a:gd name="connsiteX2" fmla="*/ 8493752 w 12248169"/>
              <a:gd name="connsiteY2" fmla="*/ 774939 h 2779765"/>
              <a:gd name="connsiteX3" fmla="*/ 12230483 w 12248169"/>
              <a:gd name="connsiteY3" fmla="*/ 97932 h 2779765"/>
              <a:gd name="connsiteX4" fmla="*/ 12248067 w 12248169"/>
              <a:gd name="connsiteY4" fmla="*/ 2225670 h 2779765"/>
              <a:gd name="connsiteX5" fmla="*/ 8572883 w 12248169"/>
              <a:gd name="connsiteY5" fmla="*/ 2779586 h 2779765"/>
              <a:gd name="connsiteX6" fmla="*/ 3561268 w 12248169"/>
              <a:gd name="connsiteY6" fmla="*/ 2155332 h 2779765"/>
              <a:gd name="connsiteX7" fmla="*/ 17968 w 12248169"/>
              <a:gd name="connsiteY7" fmla="*/ 2770793 h 2779765"/>
              <a:gd name="connsiteX8" fmla="*/ 383 w 12248169"/>
              <a:gd name="connsiteY8" fmla="*/ 730978 h 2779765"/>
              <a:gd name="connsiteX0" fmla="*/ 383 w 12248188"/>
              <a:gd name="connsiteY0" fmla="*/ 730978 h 2779625"/>
              <a:gd name="connsiteX1" fmla="*/ 3508513 w 12248188"/>
              <a:gd name="connsiteY1" fmla="*/ 1217 h 2779625"/>
              <a:gd name="connsiteX2" fmla="*/ 8493752 w 12248188"/>
              <a:gd name="connsiteY2" fmla="*/ 774939 h 2779625"/>
              <a:gd name="connsiteX3" fmla="*/ 12230483 w 12248188"/>
              <a:gd name="connsiteY3" fmla="*/ 97932 h 2779625"/>
              <a:gd name="connsiteX4" fmla="*/ 12248067 w 12248188"/>
              <a:gd name="connsiteY4" fmla="*/ 2225670 h 2779625"/>
              <a:gd name="connsiteX5" fmla="*/ 8572883 w 12248188"/>
              <a:gd name="connsiteY5" fmla="*/ 2779586 h 2779625"/>
              <a:gd name="connsiteX6" fmla="*/ 3561268 w 12248188"/>
              <a:gd name="connsiteY6" fmla="*/ 2155332 h 2779625"/>
              <a:gd name="connsiteX7" fmla="*/ 17968 w 12248188"/>
              <a:gd name="connsiteY7" fmla="*/ 2770793 h 2779625"/>
              <a:gd name="connsiteX8" fmla="*/ 383 w 12248188"/>
              <a:gd name="connsiteY8" fmla="*/ 730978 h 2779625"/>
              <a:gd name="connsiteX0" fmla="*/ 383 w 12248202"/>
              <a:gd name="connsiteY0" fmla="*/ 730978 h 2779625"/>
              <a:gd name="connsiteX1" fmla="*/ 3508513 w 12248202"/>
              <a:gd name="connsiteY1" fmla="*/ 1217 h 2779625"/>
              <a:gd name="connsiteX2" fmla="*/ 8493752 w 12248202"/>
              <a:gd name="connsiteY2" fmla="*/ 774939 h 2779625"/>
              <a:gd name="connsiteX3" fmla="*/ 12230483 w 12248202"/>
              <a:gd name="connsiteY3" fmla="*/ 97932 h 2779625"/>
              <a:gd name="connsiteX4" fmla="*/ 12248067 w 12248202"/>
              <a:gd name="connsiteY4" fmla="*/ 2225670 h 2779625"/>
              <a:gd name="connsiteX5" fmla="*/ 8572883 w 12248202"/>
              <a:gd name="connsiteY5" fmla="*/ 2779586 h 2779625"/>
              <a:gd name="connsiteX6" fmla="*/ 3561268 w 12248202"/>
              <a:gd name="connsiteY6" fmla="*/ 2155332 h 2779625"/>
              <a:gd name="connsiteX7" fmla="*/ 17968 w 12248202"/>
              <a:gd name="connsiteY7" fmla="*/ 2770793 h 2779625"/>
              <a:gd name="connsiteX8" fmla="*/ 383 w 12248202"/>
              <a:gd name="connsiteY8" fmla="*/ 730978 h 2779625"/>
              <a:gd name="connsiteX0" fmla="*/ 383 w 12248202"/>
              <a:gd name="connsiteY0" fmla="*/ 633089 h 2681736"/>
              <a:gd name="connsiteX1" fmla="*/ 3518823 w 12248202"/>
              <a:gd name="connsiteY1" fmla="*/ 459341 h 2681736"/>
              <a:gd name="connsiteX2" fmla="*/ 8493752 w 12248202"/>
              <a:gd name="connsiteY2" fmla="*/ 677050 h 2681736"/>
              <a:gd name="connsiteX3" fmla="*/ 12230483 w 12248202"/>
              <a:gd name="connsiteY3" fmla="*/ 43 h 2681736"/>
              <a:gd name="connsiteX4" fmla="*/ 12248067 w 12248202"/>
              <a:gd name="connsiteY4" fmla="*/ 2127781 h 2681736"/>
              <a:gd name="connsiteX5" fmla="*/ 8572883 w 12248202"/>
              <a:gd name="connsiteY5" fmla="*/ 2681697 h 2681736"/>
              <a:gd name="connsiteX6" fmla="*/ 3561268 w 12248202"/>
              <a:gd name="connsiteY6" fmla="*/ 2057443 h 2681736"/>
              <a:gd name="connsiteX7" fmla="*/ 17968 w 12248202"/>
              <a:gd name="connsiteY7" fmla="*/ 2672904 h 2681736"/>
              <a:gd name="connsiteX8" fmla="*/ 383 w 12248202"/>
              <a:gd name="connsiteY8" fmla="*/ 633089 h 2681736"/>
              <a:gd name="connsiteX0" fmla="*/ 383 w 12248202"/>
              <a:gd name="connsiteY0" fmla="*/ 633089 h 2681736"/>
              <a:gd name="connsiteX1" fmla="*/ 3467274 w 12248202"/>
              <a:gd name="connsiteY1" fmla="*/ 644679 h 2681736"/>
              <a:gd name="connsiteX2" fmla="*/ 8493752 w 12248202"/>
              <a:gd name="connsiteY2" fmla="*/ 677050 h 2681736"/>
              <a:gd name="connsiteX3" fmla="*/ 12230483 w 12248202"/>
              <a:gd name="connsiteY3" fmla="*/ 43 h 2681736"/>
              <a:gd name="connsiteX4" fmla="*/ 12248067 w 12248202"/>
              <a:gd name="connsiteY4" fmla="*/ 2127781 h 2681736"/>
              <a:gd name="connsiteX5" fmla="*/ 8572883 w 12248202"/>
              <a:gd name="connsiteY5" fmla="*/ 2681697 h 2681736"/>
              <a:gd name="connsiteX6" fmla="*/ 3561268 w 12248202"/>
              <a:gd name="connsiteY6" fmla="*/ 2057443 h 2681736"/>
              <a:gd name="connsiteX7" fmla="*/ 17968 w 12248202"/>
              <a:gd name="connsiteY7" fmla="*/ 2672904 h 2681736"/>
              <a:gd name="connsiteX8" fmla="*/ 383 w 12248202"/>
              <a:gd name="connsiteY8" fmla="*/ 633089 h 2681736"/>
              <a:gd name="connsiteX0" fmla="*/ 383 w 12248202"/>
              <a:gd name="connsiteY0" fmla="*/ 1074 h 2049721"/>
              <a:gd name="connsiteX1" fmla="*/ 3467274 w 12248202"/>
              <a:gd name="connsiteY1" fmla="*/ 12664 h 2049721"/>
              <a:gd name="connsiteX2" fmla="*/ 8493752 w 12248202"/>
              <a:gd name="connsiteY2" fmla="*/ 45035 h 2049721"/>
              <a:gd name="connsiteX3" fmla="*/ 12220174 w 12248202"/>
              <a:gd name="connsiteY3" fmla="*/ 109381 h 2049721"/>
              <a:gd name="connsiteX4" fmla="*/ 12248067 w 12248202"/>
              <a:gd name="connsiteY4" fmla="*/ 1495766 h 2049721"/>
              <a:gd name="connsiteX5" fmla="*/ 8572883 w 12248202"/>
              <a:gd name="connsiteY5" fmla="*/ 2049682 h 2049721"/>
              <a:gd name="connsiteX6" fmla="*/ 3561268 w 12248202"/>
              <a:gd name="connsiteY6" fmla="*/ 1425428 h 2049721"/>
              <a:gd name="connsiteX7" fmla="*/ 17968 w 12248202"/>
              <a:gd name="connsiteY7" fmla="*/ 2040889 h 2049721"/>
              <a:gd name="connsiteX8" fmla="*/ 383 w 12248202"/>
              <a:gd name="connsiteY8" fmla="*/ 1074 h 2049721"/>
              <a:gd name="connsiteX0" fmla="*/ 383 w 12227550"/>
              <a:gd name="connsiteY0" fmla="*/ 1074 h 2050068"/>
              <a:gd name="connsiteX1" fmla="*/ 3467274 w 12227550"/>
              <a:gd name="connsiteY1" fmla="*/ 12664 h 2050068"/>
              <a:gd name="connsiteX2" fmla="*/ 8493752 w 12227550"/>
              <a:gd name="connsiteY2" fmla="*/ 45035 h 2050068"/>
              <a:gd name="connsiteX3" fmla="*/ 12220174 w 12227550"/>
              <a:gd name="connsiteY3" fmla="*/ 109381 h 2050068"/>
              <a:gd name="connsiteX4" fmla="*/ 12227447 w 12227550"/>
              <a:gd name="connsiteY4" fmla="*/ 1526657 h 2050068"/>
              <a:gd name="connsiteX5" fmla="*/ 8572883 w 12227550"/>
              <a:gd name="connsiteY5" fmla="*/ 2049682 h 2050068"/>
              <a:gd name="connsiteX6" fmla="*/ 3561268 w 12227550"/>
              <a:gd name="connsiteY6" fmla="*/ 1425428 h 2050068"/>
              <a:gd name="connsiteX7" fmla="*/ 17968 w 12227550"/>
              <a:gd name="connsiteY7" fmla="*/ 2040889 h 2050068"/>
              <a:gd name="connsiteX8" fmla="*/ 383 w 12227550"/>
              <a:gd name="connsiteY8" fmla="*/ 1074 h 2050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27550" h="2050068">
                <a:moveTo>
                  <a:pt x="383" y="1074"/>
                </a:moveTo>
                <a:cubicBezTo>
                  <a:pt x="-14271" y="14263"/>
                  <a:pt x="1779152" y="49298"/>
                  <a:pt x="3467274" y="12664"/>
                </a:cubicBezTo>
                <a:cubicBezTo>
                  <a:pt x="5155396" y="-23970"/>
                  <a:pt x="7034935" y="28916"/>
                  <a:pt x="8493752" y="45035"/>
                </a:cubicBezTo>
                <a:lnTo>
                  <a:pt x="12220174" y="109381"/>
                </a:lnTo>
                <a:cubicBezTo>
                  <a:pt x="12223105" y="809835"/>
                  <a:pt x="12206931" y="1512003"/>
                  <a:pt x="12227447" y="1526657"/>
                </a:cubicBezTo>
                <a:cubicBezTo>
                  <a:pt x="12245032" y="1526658"/>
                  <a:pt x="10017246" y="2066553"/>
                  <a:pt x="8572883" y="2049682"/>
                </a:cubicBezTo>
                <a:cubicBezTo>
                  <a:pt x="7128520" y="2032811"/>
                  <a:pt x="5171726" y="1409309"/>
                  <a:pt x="3561268" y="1425428"/>
                </a:cubicBezTo>
                <a:cubicBezTo>
                  <a:pt x="1950810" y="1441547"/>
                  <a:pt x="-14270" y="2067265"/>
                  <a:pt x="17968" y="2040889"/>
                </a:cubicBezTo>
                <a:cubicBezTo>
                  <a:pt x="12106" y="1360951"/>
                  <a:pt x="-2547" y="4004"/>
                  <a:pt x="383" y="1074"/>
                </a:cubicBezTo>
                <a:close/>
              </a:path>
            </a:pathLst>
          </a:cu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Blue footer decorative graphic" descr="Decorative blue background graphic with a wave shape at the top">
            <a:extLst>
              <a:ext uri="{FF2B5EF4-FFF2-40B4-BE49-F238E27FC236}">
                <a16:creationId xmlns:a16="http://schemas.microsoft.com/office/drawing/2014/main" id="{80BB5868-7880-4C9C-9678-77B3794C6249}"/>
              </a:ext>
            </a:extLst>
          </p:cNvPr>
          <p:cNvSpPr/>
          <p:nvPr userDrawn="1"/>
        </p:nvSpPr>
        <p:spPr>
          <a:xfrm flipV="1">
            <a:off x="-20671" y="6159891"/>
            <a:ext cx="8039558" cy="803279"/>
          </a:xfrm>
          <a:custGeom>
            <a:avLst/>
            <a:gdLst>
              <a:gd name="connsiteX0" fmla="*/ 0 w 12238892"/>
              <a:gd name="connsiteY0" fmla="*/ 633046 h 2576146"/>
              <a:gd name="connsiteX1" fmla="*/ 3033346 w 12238892"/>
              <a:gd name="connsiteY1" fmla="*/ 70338 h 2576146"/>
              <a:gd name="connsiteX2" fmla="*/ 8405446 w 12238892"/>
              <a:gd name="connsiteY2" fmla="*/ 668215 h 2576146"/>
              <a:gd name="connsiteX3" fmla="*/ 12230100 w 12238892"/>
              <a:gd name="connsiteY3" fmla="*/ 0 h 2576146"/>
              <a:gd name="connsiteX4" fmla="*/ 12238892 w 12238892"/>
              <a:gd name="connsiteY4" fmla="*/ 2101361 h 2576146"/>
              <a:gd name="connsiteX5" fmla="*/ 8493369 w 12238892"/>
              <a:gd name="connsiteY5" fmla="*/ 2576146 h 2576146"/>
              <a:gd name="connsiteX6" fmla="*/ 3191608 w 12238892"/>
              <a:gd name="connsiteY6" fmla="*/ 2057400 h 2576146"/>
              <a:gd name="connsiteX7" fmla="*/ 17585 w 12238892"/>
              <a:gd name="connsiteY7" fmla="*/ 2453054 h 2576146"/>
              <a:gd name="connsiteX8" fmla="*/ 0 w 12238892"/>
              <a:gd name="connsiteY8" fmla="*/ 633046 h 2576146"/>
              <a:gd name="connsiteX0" fmla="*/ 0 w 12238892"/>
              <a:gd name="connsiteY0" fmla="*/ 633046 h 2576146"/>
              <a:gd name="connsiteX1" fmla="*/ 3094892 w 12238892"/>
              <a:gd name="connsiteY1" fmla="*/ 52754 h 2576146"/>
              <a:gd name="connsiteX2" fmla="*/ 8405446 w 12238892"/>
              <a:gd name="connsiteY2" fmla="*/ 668215 h 2576146"/>
              <a:gd name="connsiteX3" fmla="*/ 12230100 w 12238892"/>
              <a:gd name="connsiteY3" fmla="*/ 0 h 2576146"/>
              <a:gd name="connsiteX4" fmla="*/ 12238892 w 12238892"/>
              <a:gd name="connsiteY4" fmla="*/ 2101361 h 2576146"/>
              <a:gd name="connsiteX5" fmla="*/ 8493369 w 12238892"/>
              <a:gd name="connsiteY5" fmla="*/ 2576146 h 2576146"/>
              <a:gd name="connsiteX6" fmla="*/ 3191608 w 12238892"/>
              <a:gd name="connsiteY6" fmla="*/ 2057400 h 2576146"/>
              <a:gd name="connsiteX7" fmla="*/ 17585 w 12238892"/>
              <a:gd name="connsiteY7" fmla="*/ 2453054 h 2576146"/>
              <a:gd name="connsiteX8" fmla="*/ 0 w 12238892"/>
              <a:gd name="connsiteY8" fmla="*/ 633046 h 2576146"/>
              <a:gd name="connsiteX0" fmla="*/ 0 w 12238892"/>
              <a:gd name="connsiteY0" fmla="*/ 633046 h 2576146"/>
              <a:gd name="connsiteX1" fmla="*/ 3094892 w 12238892"/>
              <a:gd name="connsiteY1" fmla="*/ 52754 h 2576146"/>
              <a:gd name="connsiteX2" fmla="*/ 8405446 w 12238892"/>
              <a:gd name="connsiteY2" fmla="*/ 668215 h 2576146"/>
              <a:gd name="connsiteX3" fmla="*/ 12230100 w 12238892"/>
              <a:gd name="connsiteY3" fmla="*/ 0 h 2576146"/>
              <a:gd name="connsiteX4" fmla="*/ 12238892 w 12238892"/>
              <a:gd name="connsiteY4" fmla="*/ 2101361 h 2576146"/>
              <a:gd name="connsiteX5" fmla="*/ 8493369 w 12238892"/>
              <a:gd name="connsiteY5" fmla="*/ 2576146 h 2576146"/>
              <a:gd name="connsiteX6" fmla="*/ 3191608 w 12238892"/>
              <a:gd name="connsiteY6" fmla="*/ 2057400 h 2576146"/>
              <a:gd name="connsiteX7" fmla="*/ 17585 w 12238892"/>
              <a:gd name="connsiteY7" fmla="*/ 2453054 h 2576146"/>
              <a:gd name="connsiteX8" fmla="*/ 0 w 12238892"/>
              <a:gd name="connsiteY8" fmla="*/ 633046 h 2576146"/>
              <a:gd name="connsiteX0" fmla="*/ 0 w 12238892"/>
              <a:gd name="connsiteY0" fmla="*/ 633046 h 2576146"/>
              <a:gd name="connsiteX1" fmla="*/ 3094892 w 12238892"/>
              <a:gd name="connsiteY1" fmla="*/ 52754 h 2576146"/>
              <a:gd name="connsiteX2" fmla="*/ 8405446 w 12238892"/>
              <a:gd name="connsiteY2" fmla="*/ 668215 h 2576146"/>
              <a:gd name="connsiteX3" fmla="*/ 12230100 w 12238892"/>
              <a:gd name="connsiteY3" fmla="*/ 0 h 2576146"/>
              <a:gd name="connsiteX4" fmla="*/ 12238892 w 12238892"/>
              <a:gd name="connsiteY4" fmla="*/ 2101361 h 2576146"/>
              <a:gd name="connsiteX5" fmla="*/ 8493369 w 12238892"/>
              <a:gd name="connsiteY5" fmla="*/ 2576146 h 2576146"/>
              <a:gd name="connsiteX6" fmla="*/ 3191608 w 12238892"/>
              <a:gd name="connsiteY6" fmla="*/ 2057400 h 2576146"/>
              <a:gd name="connsiteX7" fmla="*/ 17585 w 12238892"/>
              <a:gd name="connsiteY7" fmla="*/ 2453054 h 2576146"/>
              <a:gd name="connsiteX8" fmla="*/ 0 w 12238892"/>
              <a:gd name="connsiteY8" fmla="*/ 633046 h 2576146"/>
              <a:gd name="connsiteX0" fmla="*/ 0 w 12238892"/>
              <a:gd name="connsiteY0" fmla="*/ 633046 h 2600741"/>
              <a:gd name="connsiteX1" fmla="*/ 3094892 w 12238892"/>
              <a:gd name="connsiteY1" fmla="*/ 52754 h 2600741"/>
              <a:gd name="connsiteX2" fmla="*/ 8405446 w 12238892"/>
              <a:gd name="connsiteY2" fmla="*/ 668215 h 2600741"/>
              <a:gd name="connsiteX3" fmla="*/ 12230100 w 12238892"/>
              <a:gd name="connsiteY3" fmla="*/ 0 h 2600741"/>
              <a:gd name="connsiteX4" fmla="*/ 12238892 w 12238892"/>
              <a:gd name="connsiteY4" fmla="*/ 2101361 h 2600741"/>
              <a:gd name="connsiteX5" fmla="*/ 8493369 w 12238892"/>
              <a:gd name="connsiteY5" fmla="*/ 2576146 h 2600741"/>
              <a:gd name="connsiteX6" fmla="*/ 3191608 w 12238892"/>
              <a:gd name="connsiteY6" fmla="*/ 2057400 h 2600741"/>
              <a:gd name="connsiteX7" fmla="*/ 17585 w 12238892"/>
              <a:gd name="connsiteY7" fmla="*/ 2453054 h 2600741"/>
              <a:gd name="connsiteX8" fmla="*/ 0 w 12238892"/>
              <a:gd name="connsiteY8" fmla="*/ 633046 h 2600741"/>
              <a:gd name="connsiteX0" fmla="*/ 0 w 12238892"/>
              <a:gd name="connsiteY0" fmla="*/ 633046 h 2576146"/>
              <a:gd name="connsiteX1" fmla="*/ 3094892 w 12238892"/>
              <a:gd name="connsiteY1" fmla="*/ 52754 h 2576146"/>
              <a:gd name="connsiteX2" fmla="*/ 8405446 w 12238892"/>
              <a:gd name="connsiteY2" fmla="*/ 668215 h 2576146"/>
              <a:gd name="connsiteX3" fmla="*/ 12230100 w 12238892"/>
              <a:gd name="connsiteY3" fmla="*/ 0 h 2576146"/>
              <a:gd name="connsiteX4" fmla="*/ 12238892 w 12238892"/>
              <a:gd name="connsiteY4" fmla="*/ 2101361 h 2576146"/>
              <a:gd name="connsiteX5" fmla="*/ 8493369 w 12238892"/>
              <a:gd name="connsiteY5" fmla="*/ 2576146 h 2576146"/>
              <a:gd name="connsiteX6" fmla="*/ 3191608 w 12238892"/>
              <a:gd name="connsiteY6" fmla="*/ 2057400 h 2576146"/>
              <a:gd name="connsiteX7" fmla="*/ 17585 w 12238892"/>
              <a:gd name="connsiteY7" fmla="*/ 2453054 h 2576146"/>
              <a:gd name="connsiteX8" fmla="*/ 0 w 12238892"/>
              <a:gd name="connsiteY8" fmla="*/ 633046 h 2576146"/>
              <a:gd name="connsiteX0" fmla="*/ 0 w 12238892"/>
              <a:gd name="connsiteY0" fmla="*/ 633046 h 2576146"/>
              <a:gd name="connsiteX1" fmla="*/ 3094892 w 12238892"/>
              <a:gd name="connsiteY1" fmla="*/ 52754 h 2576146"/>
              <a:gd name="connsiteX2" fmla="*/ 8405446 w 12238892"/>
              <a:gd name="connsiteY2" fmla="*/ 668215 h 2576146"/>
              <a:gd name="connsiteX3" fmla="*/ 12230100 w 12238892"/>
              <a:gd name="connsiteY3" fmla="*/ 0 h 2576146"/>
              <a:gd name="connsiteX4" fmla="*/ 12238892 w 12238892"/>
              <a:gd name="connsiteY4" fmla="*/ 2101361 h 2576146"/>
              <a:gd name="connsiteX5" fmla="*/ 8493369 w 12238892"/>
              <a:gd name="connsiteY5" fmla="*/ 2576146 h 2576146"/>
              <a:gd name="connsiteX6" fmla="*/ 3191608 w 12238892"/>
              <a:gd name="connsiteY6" fmla="*/ 2057400 h 2576146"/>
              <a:gd name="connsiteX7" fmla="*/ 17585 w 12238892"/>
              <a:gd name="connsiteY7" fmla="*/ 2453054 h 2576146"/>
              <a:gd name="connsiteX8" fmla="*/ 0 w 12238892"/>
              <a:gd name="connsiteY8" fmla="*/ 633046 h 2576146"/>
              <a:gd name="connsiteX0" fmla="*/ 0 w 12238892"/>
              <a:gd name="connsiteY0" fmla="*/ 633046 h 2578601"/>
              <a:gd name="connsiteX1" fmla="*/ 3094892 w 12238892"/>
              <a:gd name="connsiteY1" fmla="*/ 52754 h 2578601"/>
              <a:gd name="connsiteX2" fmla="*/ 8405446 w 12238892"/>
              <a:gd name="connsiteY2" fmla="*/ 668215 h 2578601"/>
              <a:gd name="connsiteX3" fmla="*/ 12230100 w 12238892"/>
              <a:gd name="connsiteY3" fmla="*/ 0 h 2578601"/>
              <a:gd name="connsiteX4" fmla="*/ 12238892 w 12238892"/>
              <a:gd name="connsiteY4" fmla="*/ 2101361 h 2578601"/>
              <a:gd name="connsiteX5" fmla="*/ 8493369 w 12238892"/>
              <a:gd name="connsiteY5" fmla="*/ 2576146 h 2578601"/>
              <a:gd name="connsiteX6" fmla="*/ 3191608 w 12238892"/>
              <a:gd name="connsiteY6" fmla="*/ 2057400 h 2578601"/>
              <a:gd name="connsiteX7" fmla="*/ 17585 w 12238892"/>
              <a:gd name="connsiteY7" fmla="*/ 2453054 h 2578601"/>
              <a:gd name="connsiteX8" fmla="*/ 0 w 12238892"/>
              <a:gd name="connsiteY8" fmla="*/ 633046 h 2578601"/>
              <a:gd name="connsiteX0" fmla="*/ 0 w 12238892"/>
              <a:gd name="connsiteY0" fmla="*/ 633046 h 2578601"/>
              <a:gd name="connsiteX1" fmla="*/ 3094892 w 12238892"/>
              <a:gd name="connsiteY1" fmla="*/ 52754 h 2578601"/>
              <a:gd name="connsiteX2" fmla="*/ 8405446 w 12238892"/>
              <a:gd name="connsiteY2" fmla="*/ 668215 h 2578601"/>
              <a:gd name="connsiteX3" fmla="*/ 12230100 w 12238892"/>
              <a:gd name="connsiteY3" fmla="*/ 0 h 2578601"/>
              <a:gd name="connsiteX4" fmla="*/ 12238892 w 12238892"/>
              <a:gd name="connsiteY4" fmla="*/ 2101361 h 2578601"/>
              <a:gd name="connsiteX5" fmla="*/ 8493369 w 12238892"/>
              <a:gd name="connsiteY5" fmla="*/ 2576146 h 2578601"/>
              <a:gd name="connsiteX6" fmla="*/ 3191608 w 12238892"/>
              <a:gd name="connsiteY6" fmla="*/ 2057400 h 2578601"/>
              <a:gd name="connsiteX7" fmla="*/ 17585 w 12238892"/>
              <a:gd name="connsiteY7" fmla="*/ 2453054 h 2578601"/>
              <a:gd name="connsiteX8" fmla="*/ 0 w 12238892"/>
              <a:gd name="connsiteY8" fmla="*/ 633046 h 2578601"/>
              <a:gd name="connsiteX0" fmla="*/ 0 w 12238892"/>
              <a:gd name="connsiteY0" fmla="*/ 633046 h 2578601"/>
              <a:gd name="connsiteX1" fmla="*/ 3094892 w 12238892"/>
              <a:gd name="connsiteY1" fmla="*/ 52754 h 2578601"/>
              <a:gd name="connsiteX2" fmla="*/ 8405446 w 12238892"/>
              <a:gd name="connsiteY2" fmla="*/ 668215 h 2578601"/>
              <a:gd name="connsiteX3" fmla="*/ 12230100 w 12238892"/>
              <a:gd name="connsiteY3" fmla="*/ 0 h 2578601"/>
              <a:gd name="connsiteX4" fmla="*/ 12238892 w 12238892"/>
              <a:gd name="connsiteY4" fmla="*/ 2101361 h 2578601"/>
              <a:gd name="connsiteX5" fmla="*/ 8493369 w 12238892"/>
              <a:gd name="connsiteY5" fmla="*/ 2576146 h 2578601"/>
              <a:gd name="connsiteX6" fmla="*/ 3191608 w 12238892"/>
              <a:gd name="connsiteY6" fmla="*/ 2057400 h 2578601"/>
              <a:gd name="connsiteX7" fmla="*/ 17585 w 12238892"/>
              <a:gd name="connsiteY7" fmla="*/ 2453054 h 2578601"/>
              <a:gd name="connsiteX8" fmla="*/ 0 w 12238892"/>
              <a:gd name="connsiteY8" fmla="*/ 633046 h 2578601"/>
              <a:gd name="connsiteX0" fmla="*/ 0 w 12238892"/>
              <a:gd name="connsiteY0" fmla="*/ 633046 h 2578601"/>
              <a:gd name="connsiteX1" fmla="*/ 3297115 w 12238892"/>
              <a:gd name="connsiteY1" fmla="*/ 79131 h 2578601"/>
              <a:gd name="connsiteX2" fmla="*/ 8405446 w 12238892"/>
              <a:gd name="connsiteY2" fmla="*/ 668215 h 2578601"/>
              <a:gd name="connsiteX3" fmla="*/ 12230100 w 12238892"/>
              <a:gd name="connsiteY3" fmla="*/ 0 h 2578601"/>
              <a:gd name="connsiteX4" fmla="*/ 12238892 w 12238892"/>
              <a:gd name="connsiteY4" fmla="*/ 2101361 h 2578601"/>
              <a:gd name="connsiteX5" fmla="*/ 8493369 w 12238892"/>
              <a:gd name="connsiteY5" fmla="*/ 2576146 h 2578601"/>
              <a:gd name="connsiteX6" fmla="*/ 3191608 w 12238892"/>
              <a:gd name="connsiteY6" fmla="*/ 2057400 h 2578601"/>
              <a:gd name="connsiteX7" fmla="*/ 17585 w 12238892"/>
              <a:gd name="connsiteY7" fmla="*/ 2453054 h 2578601"/>
              <a:gd name="connsiteX8" fmla="*/ 0 w 12238892"/>
              <a:gd name="connsiteY8" fmla="*/ 633046 h 2578601"/>
              <a:gd name="connsiteX0" fmla="*/ 0 w 12238892"/>
              <a:gd name="connsiteY0" fmla="*/ 729769 h 2675324"/>
              <a:gd name="connsiteX1" fmla="*/ 3508130 w 12238892"/>
              <a:gd name="connsiteY1" fmla="*/ 8 h 2675324"/>
              <a:gd name="connsiteX2" fmla="*/ 8405446 w 12238892"/>
              <a:gd name="connsiteY2" fmla="*/ 764938 h 2675324"/>
              <a:gd name="connsiteX3" fmla="*/ 12230100 w 12238892"/>
              <a:gd name="connsiteY3" fmla="*/ 96723 h 2675324"/>
              <a:gd name="connsiteX4" fmla="*/ 12238892 w 12238892"/>
              <a:gd name="connsiteY4" fmla="*/ 2198084 h 2675324"/>
              <a:gd name="connsiteX5" fmla="*/ 8493369 w 12238892"/>
              <a:gd name="connsiteY5" fmla="*/ 2672869 h 2675324"/>
              <a:gd name="connsiteX6" fmla="*/ 3191608 w 12238892"/>
              <a:gd name="connsiteY6" fmla="*/ 2154123 h 2675324"/>
              <a:gd name="connsiteX7" fmla="*/ 17585 w 12238892"/>
              <a:gd name="connsiteY7" fmla="*/ 2549777 h 2675324"/>
              <a:gd name="connsiteX8" fmla="*/ 0 w 12238892"/>
              <a:gd name="connsiteY8" fmla="*/ 729769 h 2675324"/>
              <a:gd name="connsiteX0" fmla="*/ 0 w 12238892"/>
              <a:gd name="connsiteY0" fmla="*/ 729769 h 2780298"/>
              <a:gd name="connsiteX1" fmla="*/ 3508130 w 12238892"/>
              <a:gd name="connsiteY1" fmla="*/ 8 h 2780298"/>
              <a:gd name="connsiteX2" fmla="*/ 8405446 w 12238892"/>
              <a:gd name="connsiteY2" fmla="*/ 764938 h 2780298"/>
              <a:gd name="connsiteX3" fmla="*/ 12230100 w 12238892"/>
              <a:gd name="connsiteY3" fmla="*/ 96723 h 2780298"/>
              <a:gd name="connsiteX4" fmla="*/ 12238892 w 12238892"/>
              <a:gd name="connsiteY4" fmla="*/ 2198084 h 2780298"/>
              <a:gd name="connsiteX5" fmla="*/ 8572500 w 12238892"/>
              <a:gd name="connsiteY5" fmla="*/ 2778377 h 2780298"/>
              <a:gd name="connsiteX6" fmla="*/ 3191608 w 12238892"/>
              <a:gd name="connsiteY6" fmla="*/ 2154123 h 2780298"/>
              <a:gd name="connsiteX7" fmla="*/ 17585 w 12238892"/>
              <a:gd name="connsiteY7" fmla="*/ 2549777 h 2780298"/>
              <a:gd name="connsiteX8" fmla="*/ 0 w 12238892"/>
              <a:gd name="connsiteY8" fmla="*/ 729769 h 2780298"/>
              <a:gd name="connsiteX0" fmla="*/ 0 w 12238892"/>
              <a:gd name="connsiteY0" fmla="*/ 729769 h 2778509"/>
              <a:gd name="connsiteX1" fmla="*/ 3508130 w 12238892"/>
              <a:gd name="connsiteY1" fmla="*/ 8 h 2778509"/>
              <a:gd name="connsiteX2" fmla="*/ 8405446 w 12238892"/>
              <a:gd name="connsiteY2" fmla="*/ 764938 h 2778509"/>
              <a:gd name="connsiteX3" fmla="*/ 12230100 w 12238892"/>
              <a:gd name="connsiteY3" fmla="*/ 96723 h 2778509"/>
              <a:gd name="connsiteX4" fmla="*/ 12238892 w 12238892"/>
              <a:gd name="connsiteY4" fmla="*/ 2198084 h 2778509"/>
              <a:gd name="connsiteX5" fmla="*/ 8572500 w 12238892"/>
              <a:gd name="connsiteY5" fmla="*/ 2778377 h 2778509"/>
              <a:gd name="connsiteX6" fmla="*/ 3191608 w 12238892"/>
              <a:gd name="connsiteY6" fmla="*/ 2154123 h 2778509"/>
              <a:gd name="connsiteX7" fmla="*/ 17585 w 12238892"/>
              <a:gd name="connsiteY7" fmla="*/ 2549777 h 2778509"/>
              <a:gd name="connsiteX8" fmla="*/ 0 w 12238892"/>
              <a:gd name="connsiteY8" fmla="*/ 729769 h 2778509"/>
              <a:gd name="connsiteX0" fmla="*/ 0 w 12238892"/>
              <a:gd name="connsiteY0" fmla="*/ 729878 h 2778618"/>
              <a:gd name="connsiteX1" fmla="*/ 3508130 w 12238892"/>
              <a:gd name="connsiteY1" fmla="*/ 117 h 2778618"/>
              <a:gd name="connsiteX2" fmla="*/ 8493369 w 12238892"/>
              <a:gd name="connsiteY2" fmla="*/ 773839 h 2778618"/>
              <a:gd name="connsiteX3" fmla="*/ 12230100 w 12238892"/>
              <a:gd name="connsiteY3" fmla="*/ 96832 h 2778618"/>
              <a:gd name="connsiteX4" fmla="*/ 12238892 w 12238892"/>
              <a:gd name="connsiteY4" fmla="*/ 2198193 h 2778618"/>
              <a:gd name="connsiteX5" fmla="*/ 8572500 w 12238892"/>
              <a:gd name="connsiteY5" fmla="*/ 2778486 h 2778618"/>
              <a:gd name="connsiteX6" fmla="*/ 3191608 w 12238892"/>
              <a:gd name="connsiteY6" fmla="*/ 2154232 h 2778618"/>
              <a:gd name="connsiteX7" fmla="*/ 17585 w 12238892"/>
              <a:gd name="connsiteY7" fmla="*/ 2549886 h 2778618"/>
              <a:gd name="connsiteX8" fmla="*/ 0 w 12238892"/>
              <a:gd name="connsiteY8" fmla="*/ 729878 h 2778618"/>
              <a:gd name="connsiteX0" fmla="*/ 0 w 12238892"/>
              <a:gd name="connsiteY0" fmla="*/ 729878 h 2778618"/>
              <a:gd name="connsiteX1" fmla="*/ 3508130 w 12238892"/>
              <a:gd name="connsiteY1" fmla="*/ 117 h 2778618"/>
              <a:gd name="connsiteX2" fmla="*/ 8493369 w 12238892"/>
              <a:gd name="connsiteY2" fmla="*/ 773839 h 2778618"/>
              <a:gd name="connsiteX3" fmla="*/ 12230100 w 12238892"/>
              <a:gd name="connsiteY3" fmla="*/ 96832 h 2778618"/>
              <a:gd name="connsiteX4" fmla="*/ 12238892 w 12238892"/>
              <a:gd name="connsiteY4" fmla="*/ 2198193 h 2778618"/>
              <a:gd name="connsiteX5" fmla="*/ 8572500 w 12238892"/>
              <a:gd name="connsiteY5" fmla="*/ 2778486 h 2778618"/>
              <a:gd name="connsiteX6" fmla="*/ 3191608 w 12238892"/>
              <a:gd name="connsiteY6" fmla="*/ 2154232 h 2778618"/>
              <a:gd name="connsiteX7" fmla="*/ 17585 w 12238892"/>
              <a:gd name="connsiteY7" fmla="*/ 2549886 h 2778618"/>
              <a:gd name="connsiteX8" fmla="*/ 0 w 12238892"/>
              <a:gd name="connsiteY8" fmla="*/ 729878 h 2778618"/>
              <a:gd name="connsiteX0" fmla="*/ 0 w 12238892"/>
              <a:gd name="connsiteY0" fmla="*/ 729878 h 2778618"/>
              <a:gd name="connsiteX1" fmla="*/ 3508130 w 12238892"/>
              <a:gd name="connsiteY1" fmla="*/ 117 h 2778618"/>
              <a:gd name="connsiteX2" fmla="*/ 8493369 w 12238892"/>
              <a:gd name="connsiteY2" fmla="*/ 773839 h 2778618"/>
              <a:gd name="connsiteX3" fmla="*/ 12230100 w 12238892"/>
              <a:gd name="connsiteY3" fmla="*/ 96832 h 2778618"/>
              <a:gd name="connsiteX4" fmla="*/ 12238892 w 12238892"/>
              <a:gd name="connsiteY4" fmla="*/ 2198193 h 2778618"/>
              <a:gd name="connsiteX5" fmla="*/ 8572500 w 12238892"/>
              <a:gd name="connsiteY5" fmla="*/ 2778486 h 2778618"/>
              <a:gd name="connsiteX6" fmla="*/ 3191608 w 12238892"/>
              <a:gd name="connsiteY6" fmla="*/ 2154232 h 2778618"/>
              <a:gd name="connsiteX7" fmla="*/ 17585 w 12238892"/>
              <a:gd name="connsiteY7" fmla="*/ 2769693 h 2778618"/>
              <a:gd name="connsiteX8" fmla="*/ 0 w 12238892"/>
              <a:gd name="connsiteY8" fmla="*/ 729878 h 2778618"/>
              <a:gd name="connsiteX0" fmla="*/ 0 w 12238892"/>
              <a:gd name="connsiteY0" fmla="*/ 729878 h 2778618"/>
              <a:gd name="connsiteX1" fmla="*/ 3508130 w 12238892"/>
              <a:gd name="connsiteY1" fmla="*/ 117 h 2778618"/>
              <a:gd name="connsiteX2" fmla="*/ 8493369 w 12238892"/>
              <a:gd name="connsiteY2" fmla="*/ 773839 h 2778618"/>
              <a:gd name="connsiteX3" fmla="*/ 12230100 w 12238892"/>
              <a:gd name="connsiteY3" fmla="*/ 96832 h 2778618"/>
              <a:gd name="connsiteX4" fmla="*/ 12238892 w 12238892"/>
              <a:gd name="connsiteY4" fmla="*/ 2198193 h 2778618"/>
              <a:gd name="connsiteX5" fmla="*/ 8572500 w 12238892"/>
              <a:gd name="connsiteY5" fmla="*/ 2778486 h 2778618"/>
              <a:gd name="connsiteX6" fmla="*/ 3191608 w 12238892"/>
              <a:gd name="connsiteY6" fmla="*/ 2154232 h 2778618"/>
              <a:gd name="connsiteX7" fmla="*/ 17585 w 12238892"/>
              <a:gd name="connsiteY7" fmla="*/ 2769693 h 2778618"/>
              <a:gd name="connsiteX8" fmla="*/ 0 w 12238892"/>
              <a:gd name="connsiteY8" fmla="*/ 729878 h 2778618"/>
              <a:gd name="connsiteX0" fmla="*/ 76 w 12238968"/>
              <a:gd name="connsiteY0" fmla="*/ 729815 h 2778555"/>
              <a:gd name="connsiteX1" fmla="*/ 3508206 w 12238968"/>
              <a:gd name="connsiteY1" fmla="*/ 54 h 2778555"/>
              <a:gd name="connsiteX2" fmla="*/ 8493445 w 12238968"/>
              <a:gd name="connsiteY2" fmla="*/ 773776 h 2778555"/>
              <a:gd name="connsiteX3" fmla="*/ 12230176 w 12238968"/>
              <a:gd name="connsiteY3" fmla="*/ 96769 h 2778555"/>
              <a:gd name="connsiteX4" fmla="*/ 12238968 w 12238968"/>
              <a:gd name="connsiteY4" fmla="*/ 2198130 h 2778555"/>
              <a:gd name="connsiteX5" fmla="*/ 8572576 w 12238968"/>
              <a:gd name="connsiteY5" fmla="*/ 2778423 h 2778555"/>
              <a:gd name="connsiteX6" fmla="*/ 3191684 w 12238968"/>
              <a:gd name="connsiteY6" fmla="*/ 2154169 h 2778555"/>
              <a:gd name="connsiteX7" fmla="*/ 17661 w 12238968"/>
              <a:gd name="connsiteY7" fmla="*/ 2769630 h 2778555"/>
              <a:gd name="connsiteX8" fmla="*/ 76 w 12238968"/>
              <a:gd name="connsiteY8" fmla="*/ 729815 h 2778555"/>
              <a:gd name="connsiteX0" fmla="*/ 383 w 12239275"/>
              <a:gd name="connsiteY0" fmla="*/ 729815 h 2778555"/>
              <a:gd name="connsiteX1" fmla="*/ 3508513 w 12239275"/>
              <a:gd name="connsiteY1" fmla="*/ 54 h 2778555"/>
              <a:gd name="connsiteX2" fmla="*/ 8493752 w 12239275"/>
              <a:gd name="connsiteY2" fmla="*/ 773776 h 2778555"/>
              <a:gd name="connsiteX3" fmla="*/ 12230483 w 12239275"/>
              <a:gd name="connsiteY3" fmla="*/ 96769 h 2778555"/>
              <a:gd name="connsiteX4" fmla="*/ 12239275 w 12239275"/>
              <a:gd name="connsiteY4" fmla="*/ 2198130 h 2778555"/>
              <a:gd name="connsiteX5" fmla="*/ 8572883 w 12239275"/>
              <a:gd name="connsiteY5" fmla="*/ 2778423 h 2778555"/>
              <a:gd name="connsiteX6" fmla="*/ 3191991 w 12239275"/>
              <a:gd name="connsiteY6" fmla="*/ 2154169 h 2778555"/>
              <a:gd name="connsiteX7" fmla="*/ 17968 w 12239275"/>
              <a:gd name="connsiteY7" fmla="*/ 2769630 h 2778555"/>
              <a:gd name="connsiteX8" fmla="*/ 383 w 12239275"/>
              <a:gd name="connsiteY8" fmla="*/ 729815 h 2778555"/>
              <a:gd name="connsiteX0" fmla="*/ 383 w 12239275"/>
              <a:gd name="connsiteY0" fmla="*/ 731016 h 2779756"/>
              <a:gd name="connsiteX1" fmla="*/ 3508513 w 12239275"/>
              <a:gd name="connsiteY1" fmla="*/ 1255 h 2779756"/>
              <a:gd name="connsiteX2" fmla="*/ 8493752 w 12239275"/>
              <a:gd name="connsiteY2" fmla="*/ 774977 h 2779756"/>
              <a:gd name="connsiteX3" fmla="*/ 12230483 w 12239275"/>
              <a:gd name="connsiteY3" fmla="*/ 97970 h 2779756"/>
              <a:gd name="connsiteX4" fmla="*/ 12239275 w 12239275"/>
              <a:gd name="connsiteY4" fmla="*/ 2199331 h 2779756"/>
              <a:gd name="connsiteX5" fmla="*/ 8572883 w 12239275"/>
              <a:gd name="connsiteY5" fmla="*/ 2779624 h 2779756"/>
              <a:gd name="connsiteX6" fmla="*/ 3191991 w 12239275"/>
              <a:gd name="connsiteY6" fmla="*/ 2155370 h 2779756"/>
              <a:gd name="connsiteX7" fmla="*/ 17968 w 12239275"/>
              <a:gd name="connsiteY7" fmla="*/ 2770831 h 2779756"/>
              <a:gd name="connsiteX8" fmla="*/ 383 w 12239275"/>
              <a:gd name="connsiteY8" fmla="*/ 731016 h 2779756"/>
              <a:gd name="connsiteX0" fmla="*/ 383 w 12239275"/>
              <a:gd name="connsiteY0" fmla="*/ 731016 h 2779716"/>
              <a:gd name="connsiteX1" fmla="*/ 3508513 w 12239275"/>
              <a:gd name="connsiteY1" fmla="*/ 1255 h 2779716"/>
              <a:gd name="connsiteX2" fmla="*/ 8493752 w 12239275"/>
              <a:gd name="connsiteY2" fmla="*/ 774977 h 2779716"/>
              <a:gd name="connsiteX3" fmla="*/ 12230483 w 12239275"/>
              <a:gd name="connsiteY3" fmla="*/ 97970 h 2779716"/>
              <a:gd name="connsiteX4" fmla="*/ 12239275 w 12239275"/>
              <a:gd name="connsiteY4" fmla="*/ 2199331 h 2779716"/>
              <a:gd name="connsiteX5" fmla="*/ 8572883 w 12239275"/>
              <a:gd name="connsiteY5" fmla="*/ 2779624 h 2779716"/>
              <a:gd name="connsiteX6" fmla="*/ 3561268 w 12239275"/>
              <a:gd name="connsiteY6" fmla="*/ 2155370 h 2779716"/>
              <a:gd name="connsiteX7" fmla="*/ 17968 w 12239275"/>
              <a:gd name="connsiteY7" fmla="*/ 2770831 h 2779716"/>
              <a:gd name="connsiteX8" fmla="*/ 383 w 12239275"/>
              <a:gd name="connsiteY8" fmla="*/ 731016 h 2779716"/>
              <a:gd name="connsiteX0" fmla="*/ 383 w 12239275"/>
              <a:gd name="connsiteY0" fmla="*/ 731016 h 2779716"/>
              <a:gd name="connsiteX1" fmla="*/ 3508513 w 12239275"/>
              <a:gd name="connsiteY1" fmla="*/ 1255 h 2779716"/>
              <a:gd name="connsiteX2" fmla="*/ 8493752 w 12239275"/>
              <a:gd name="connsiteY2" fmla="*/ 774977 h 2779716"/>
              <a:gd name="connsiteX3" fmla="*/ 12230483 w 12239275"/>
              <a:gd name="connsiteY3" fmla="*/ 97970 h 2779716"/>
              <a:gd name="connsiteX4" fmla="*/ 12239275 w 12239275"/>
              <a:gd name="connsiteY4" fmla="*/ 2199331 h 2779716"/>
              <a:gd name="connsiteX5" fmla="*/ 8572883 w 12239275"/>
              <a:gd name="connsiteY5" fmla="*/ 2779624 h 2779716"/>
              <a:gd name="connsiteX6" fmla="*/ 3561268 w 12239275"/>
              <a:gd name="connsiteY6" fmla="*/ 2155370 h 2779716"/>
              <a:gd name="connsiteX7" fmla="*/ 17968 w 12239275"/>
              <a:gd name="connsiteY7" fmla="*/ 2770831 h 2779716"/>
              <a:gd name="connsiteX8" fmla="*/ 383 w 12239275"/>
              <a:gd name="connsiteY8" fmla="*/ 731016 h 2779716"/>
              <a:gd name="connsiteX0" fmla="*/ 383 w 12239275"/>
              <a:gd name="connsiteY0" fmla="*/ 731016 h 2779716"/>
              <a:gd name="connsiteX1" fmla="*/ 3508513 w 12239275"/>
              <a:gd name="connsiteY1" fmla="*/ 1255 h 2779716"/>
              <a:gd name="connsiteX2" fmla="*/ 8493752 w 12239275"/>
              <a:gd name="connsiteY2" fmla="*/ 774977 h 2779716"/>
              <a:gd name="connsiteX3" fmla="*/ 12230483 w 12239275"/>
              <a:gd name="connsiteY3" fmla="*/ 97970 h 2779716"/>
              <a:gd name="connsiteX4" fmla="*/ 12239275 w 12239275"/>
              <a:gd name="connsiteY4" fmla="*/ 2199331 h 2779716"/>
              <a:gd name="connsiteX5" fmla="*/ 8572883 w 12239275"/>
              <a:gd name="connsiteY5" fmla="*/ 2779624 h 2779716"/>
              <a:gd name="connsiteX6" fmla="*/ 3561268 w 12239275"/>
              <a:gd name="connsiteY6" fmla="*/ 2155370 h 2779716"/>
              <a:gd name="connsiteX7" fmla="*/ 17968 w 12239275"/>
              <a:gd name="connsiteY7" fmla="*/ 2770831 h 2779716"/>
              <a:gd name="connsiteX8" fmla="*/ 383 w 12239275"/>
              <a:gd name="connsiteY8" fmla="*/ 731016 h 2779716"/>
              <a:gd name="connsiteX0" fmla="*/ 383 w 12239275"/>
              <a:gd name="connsiteY0" fmla="*/ 731016 h 2779626"/>
              <a:gd name="connsiteX1" fmla="*/ 3508513 w 12239275"/>
              <a:gd name="connsiteY1" fmla="*/ 1255 h 2779626"/>
              <a:gd name="connsiteX2" fmla="*/ 8493752 w 12239275"/>
              <a:gd name="connsiteY2" fmla="*/ 774977 h 2779626"/>
              <a:gd name="connsiteX3" fmla="*/ 12230483 w 12239275"/>
              <a:gd name="connsiteY3" fmla="*/ 97970 h 2779626"/>
              <a:gd name="connsiteX4" fmla="*/ 12239275 w 12239275"/>
              <a:gd name="connsiteY4" fmla="*/ 2199331 h 2779626"/>
              <a:gd name="connsiteX5" fmla="*/ 8572883 w 12239275"/>
              <a:gd name="connsiteY5" fmla="*/ 2779624 h 2779626"/>
              <a:gd name="connsiteX6" fmla="*/ 3561268 w 12239275"/>
              <a:gd name="connsiteY6" fmla="*/ 2155370 h 2779626"/>
              <a:gd name="connsiteX7" fmla="*/ 17968 w 12239275"/>
              <a:gd name="connsiteY7" fmla="*/ 2770831 h 2779626"/>
              <a:gd name="connsiteX8" fmla="*/ 383 w 12239275"/>
              <a:gd name="connsiteY8" fmla="*/ 731016 h 2779626"/>
              <a:gd name="connsiteX0" fmla="*/ 383 w 12239275"/>
              <a:gd name="connsiteY0" fmla="*/ 730978 h 2779588"/>
              <a:gd name="connsiteX1" fmla="*/ 3508513 w 12239275"/>
              <a:gd name="connsiteY1" fmla="*/ 1217 h 2779588"/>
              <a:gd name="connsiteX2" fmla="*/ 8493752 w 12239275"/>
              <a:gd name="connsiteY2" fmla="*/ 774939 h 2779588"/>
              <a:gd name="connsiteX3" fmla="*/ 12230483 w 12239275"/>
              <a:gd name="connsiteY3" fmla="*/ 97932 h 2779588"/>
              <a:gd name="connsiteX4" fmla="*/ 12239275 w 12239275"/>
              <a:gd name="connsiteY4" fmla="*/ 2199293 h 2779588"/>
              <a:gd name="connsiteX5" fmla="*/ 8572883 w 12239275"/>
              <a:gd name="connsiteY5" fmla="*/ 2779586 h 2779588"/>
              <a:gd name="connsiteX6" fmla="*/ 3561268 w 12239275"/>
              <a:gd name="connsiteY6" fmla="*/ 2155332 h 2779588"/>
              <a:gd name="connsiteX7" fmla="*/ 17968 w 12239275"/>
              <a:gd name="connsiteY7" fmla="*/ 2770793 h 2779588"/>
              <a:gd name="connsiteX8" fmla="*/ 383 w 12239275"/>
              <a:gd name="connsiteY8" fmla="*/ 730978 h 2779588"/>
              <a:gd name="connsiteX0" fmla="*/ 383 w 12239417"/>
              <a:gd name="connsiteY0" fmla="*/ 730978 h 2779588"/>
              <a:gd name="connsiteX1" fmla="*/ 3508513 w 12239417"/>
              <a:gd name="connsiteY1" fmla="*/ 1217 h 2779588"/>
              <a:gd name="connsiteX2" fmla="*/ 8493752 w 12239417"/>
              <a:gd name="connsiteY2" fmla="*/ 774939 h 2779588"/>
              <a:gd name="connsiteX3" fmla="*/ 12230483 w 12239417"/>
              <a:gd name="connsiteY3" fmla="*/ 97932 h 2779588"/>
              <a:gd name="connsiteX4" fmla="*/ 12239275 w 12239417"/>
              <a:gd name="connsiteY4" fmla="*/ 2199293 h 2779588"/>
              <a:gd name="connsiteX5" fmla="*/ 8572883 w 12239417"/>
              <a:gd name="connsiteY5" fmla="*/ 2779586 h 2779588"/>
              <a:gd name="connsiteX6" fmla="*/ 3561268 w 12239417"/>
              <a:gd name="connsiteY6" fmla="*/ 2155332 h 2779588"/>
              <a:gd name="connsiteX7" fmla="*/ 17968 w 12239417"/>
              <a:gd name="connsiteY7" fmla="*/ 2770793 h 2779588"/>
              <a:gd name="connsiteX8" fmla="*/ 383 w 12239417"/>
              <a:gd name="connsiteY8" fmla="*/ 730978 h 2779588"/>
              <a:gd name="connsiteX0" fmla="*/ 383 w 12239417"/>
              <a:gd name="connsiteY0" fmla="*/ 730978 h 2779588"/>
              <a:gd name="connsiteX1" fmla="*/ 3508513 w 12239417"/>
              <a:gd name="connsiteY1" fmla="*/ 1217 h 2779588"/>
              <a:gd name="connsiteX2" fmla="*/ 8493752 w 12239417"/>
              <a:gd name="connsiteY2" fmla="*/ 774939 h 2779588"/>
              <a:gd name="connsiteX3" fmla="*/ 12230483 w 12239417"/>
              <a:gd name="connsiteY3" fmla="*/ 97932 h 2779588"/>
              <a:gd name="connsiteX4" fmla="*/ 12239275 w 12239417"/>
              <a:gd name="connsiteY4" fmla="*/ 2199293 h 2779588"/>
              <a:gd name="connsiteX5" fmla="*/ 8572883 w 12239417"/>
              <a:gd name="connsiteY5" fmla="*/ 2779586 h 2779588"/>
              <a:gd name="connsiteX6" fmla="*/ 3561268 w 12239417"/>
              <a:gd name="connsiteY6" fmla="*/ 2155332 h 2779588"/>
              <a:gd name="connsiteX7" fmla="*/ 17968 w 12239417"/>
              <a:gd name="connsiteY7" fmla="*/ 2770793 h 2779588"/>
              <a:gd name="connsiteX8" fmla="*/ 383 w 12239417"/>
              <a:gd name="connsiteY8" fmla="*/ 730978 h 2779588"/>
              <a:gd name="connsiteX0" fmla="*/ 383 w 12248169"/>
              <a:gd name="connsiteY0" fmla="*/ 730978 h 2779765"/>
              <a:gd name="connsiteX1" fmla="*/ 3508513 w 12248169"/>
              <a:gd name="connsiteY1" fmla="*/ 1217 h 2779765"/>
              <a:gd name="connsiteX2" fmla="*/ 8493752 w 12248169"/>
              <a:gd name="connsiteY2" fmla="*/ 774939 h 2779765"/>
              <a:gd name="connsiteX3" fmla="*/ 12230483 w 12248169"/>
              <a:gd name="connsiteY3" fmla="*/ 97932 h 2779765"/>
              <a:gd name="connsiteX4" fmla="*/ 12248067 w 12248169"/>
              <a:gd name="connsiteY4" fmla="*/ 2225670 h 2779765"/>
              <a:gd name="connsiteX5" fmla="*/ 8572883 w 12248169"/>
              <a:gd name="connsiteY5" fmla="*/ 2779586 h 2779765"/>
              <a:gd name="connsiteX6" fmla="*/ 3561268 w 12248169"/>
              <a:gd name="connsiteY6" fmla="*/ 2155332 h 2779765"/>
              <a:gd name="connsiteX7" fmla="*/ 17968 w 12248169"/>
              <a:gd name="connsiteY7" fmla="*/ 2770793 h 2779765"/>
              <a:gd name="connsiteX8" fmla="*/ 383 w 12248169"/>
              <a:gd name="connsiteY8" fmla="*/ 730978 h 2779765"/>
              <a:gd name="connsiteX0" fmla="*/ 383 w 12248188"/>
              <a:gd name="connsiteY0" fmla="*/ 730978 h 2779625"/>
              <a:gd name="connsiteX1" fmla="*/ 3508513 w 12248188"/>
              <a:gd name="connsiteY1" fmla="*/ 1217 h 2779625"/>
              <a:gd name="connsiteX2" fmla="*/ 8493752 w 12248188"/>
              <a:gd name="connsiteY2" fmla="*/ 774939 h 2779625"/>
              <a:gd name="connsiteX3" fmla="*/ 12230483 w 12248188"/>
              <a:gd name="connsiteY3" fmla="*/ 97932 h 2779625"/>
              <a:gd name="connsiteX4" fmla="*/ 12248067 w 12248188"/>
              <a:gd name="connsiteY4" fmla="*/ 2225670 h 2779625"/>
              <a:gd name="connsiteX5" fmla="*/ 8572883 w 12248188"/>
              <a:gd name="connsiteY5" fmla="*/ 2779586 h 2779625"/>
              <a:gd name="connsiteX6" fmla="*/ 3561268 w 12248188"/>
              <a:gd name="connsiteY6" fmla="*/ 2155332 h 2779625"/>
              <a:gd name="connsiteX7" fmla="*/ 17968 w 12248188"/>
              <a:gd name="connsiteY7" fmla="*/ 2770793 h 2779625"/>
              <a:gd name="connsiteX8" fmla="*/ 383 w 12248188"/>
              <a:gd name="connsiteY8" fmla="*/ 730978 h 2779625"/>
              <a:gd name="connsiteX0" fmla="*/ 383 w 12248202"/>
              <a:gd name="connsiteY0" fmla="*/ 730978 h 2779625"/>
              <a:gd name="connsiteX1" fmla="*/ 3508513 w 12248202"/>
              <a:gd name="connsiteY1" fmla="*/ 1217 h 2779625"/>
              <a:gd name="connsiteX2" fmla="*/ 8493752 w 12248202"/>
              <a:gd name="connsiteY2" fmla="*/ 774939 h 2779625"/>
              <a:gd name="connsiteX3" fmla="*/ 12230483 w 12248202"/>
              <a:gd name="connsiteY3" fmla="*/ 97932 h 2779625"/>
              <a:gd name="connsiteX4" fmla="*/ 12248067 w 12248202"/>
              <a:gd name="connsiteY4" fmla="*/ 2225670 h 2779625"/>
              <a:gd name="connsiteX5" fmla="*/ 8572883 w 12248202"/>
              <a:gd name="connsiteY5" fmla="*/ 2779586 h 2779625"/>
              <a:gd name="connsiteX6" fmla="*/ 3561268 w 12248202"/>
              <a:gd name="connsiteY6" fmla="*/ 2155332 h 2779625"/>
              <a:gd name="connsiteX7" fmla="*/ 17968 w 12248202"/>
              <a:gd name="connsiteY7" fmla="*/ 2770793 h 2779625"/>
              <a:gd name="connsiteX8" fmla="*/ 383 w 12248202"/>
              <a:gd name="connsiteY8" fmla="*/ 730978 h 2779625"/>
              <a:gd name="connsiteX0" fmla="*/ 383 w 12248202"/>
              <a:gd name="connsiteY0" fmla="*/ 737275 h 2785922"/>
              <a:gd name="connsiteX1" fmla="*/ 3508513 w 12248202"/>
              <a:gd name="connsiteY1" fmla="*/ 7514 h 2785922"/>
              <a:gd name="connsiteX2" fmla="*/ 8544851 w 12248202"/>
              <a:gd name="connsiteY2" fmla="*/ 340537 h 2785922"/>
              <a:gd name="connsiteX3" fmla="*/ 12230483 w 12248202"/>
              <a:gd name="connsiteY3" fmla="*/ 104229 h 2785922"/>
              <a:gd name="connsiteX4" fmla="*/ 12248067 w 12248202"/>
              <a:gd name="connsiteY4" fmla="*/ 2231967 h 2785922"/>
              <a:gd name="connsiteX5" fmla="*/ 8572883 w 12248202"/>
              <a:gd name="connsiteY5" fmla="*/ 2785883 h 2785922"/>
              <a:gd name="connsiteX6" fmla="*/ 3561268 w 12248202"/>
              <a:gd name="connsiteY6" fmla="*/ 2161629 h 2785922"/>
              <a:gd name="connsiteX7" fmla="*/ 17968 w 12248202"/>
              <a:gd name="connsiteY7" fmla="*/ 2777090 h 2785922"/>
              <a:gd name="connsiteX8" fmla="*/ 383 w 12248202"/>
              <a:gd name="connsiteY8" fmla="*/ 737275 h 2785922"/>
              <a:gd name="connsiteX0" fmla="*/ 383 w 12248202"/>
              <a:gd name="connsiteY0" fmla="*/ 972092 h 3020739"/>
              <a:gd name="connsiteX1" fmla="*/ 3508513 w 12248202"/>
              <a:gd name="connsiteY1" fmla="*/ 242331 h 3020739"/>
              <a:gd name="connsiteX2" fmla="*/ 8544851 w 12248202"/>
              <a:gd name="connsiteY2" fmla="*/ 575354 h 3020739"/>
              <a:gd name="connsiteX3" fmla="*/ 12243258 w 12248202"/>
              <a:gd name="connsiteY3" fmla="*/ 48 h 3020739"/>
              <a:gd name="connsiteX4" fmla="*/ 12248067 w 12248202"/>
              <a:gd name="connsiteY4" fmla="*/ 2466784 h 3020739"/>
              <a:gd name="connsiteX5" fmla="*/ 8572883 w 12248202"/>
              <a:gd name="connsiteY5" fmla="*/ 3020700 h 3020739"/>
              <a:gd name="connsiteX6" fmla="*/ 3561268 w 12248202"/>
              <a:gd name="connsiteY6" fmla="*/ 2396446 h 3020739"/>
              <a:gd name="connsiteX7" fmla="*/ 17968 w 12248202"/>
              <a:gd name="connsiteY7" fmla="*/ 3011907 h 3020739"/>
              <a:gd name="connsiteX8" fmla="*/ 383 w 12248202"/>
              <a:gd name="connsiteY8" fmla="*/ 972092 h 3020739"/>
              <a:gd name="connsiteX0" fmla="*/ 383 w 12248202"/>
              <a:gd name="connsiteY0" fmla="*/ 972089 h 3020736"/>
              <a:gd name="connsiteX1" fmla="*/ 3508513 w 12248202"/>
              <a:gd name="connsiteY1" fmla="*/ 5030 h 3020736"/>
              <a:gd name="connsiteX2" fmla="*/ 8544851 w 12248202"/>
              <a:gd name="connsiteY2" fmla="*/ 575351 h 3020736"/>
              <a:gd name="connsiteX3" fmla="*/ 12243258 w 12248202"/>
              <a:gd name="connsiteY3" fmla="*/ 45 h 3020736"/>
              <a:gd name="connsiteX4" fmla="*/ 12248067 w 12248202"/>
              <a:gd name="connsiteY4" fmla="*/ 2466781 h 3020736"/>
              <a:gd name="connsiteX5" fmla="*/ 8572883 w 12248202"/>
              <a:gd name="connsiteY5" fmla="*/ 3020697 h 3020736"/>
              <a:gd name="connsiteX6" fmla="*/ 3561268 w 12248202"/>
              <a:gd name="connsiteY6" fmla="*/ 2396443 h 3020736"/>
              <a:gd name="connsiteX7" fmla="*/ 17968 w 12248202"/>
              <a:gd name="connsiteY7" fmla="*/ 3011904 h 3020736"/>
              <a:gd name="connsiteX8" fmla="*/ 383 w 12248202"/>
              <a:gd name="connsiteY8" fmla="*/ 972089 h 3020736"/>
              <a:gd name="connsiteX0" fmla="*/ 383 w 12248202"/>
              <a:gd name="connsiteY0" fmla="*/ 599191 h 3020736"/>
              <a:gd name="connsiteX1" fmla="*/ 3508513 w 12248202"/>
              <a:gd name="connsiteY1" fmla="*/ 5030 h 3020736"/>
              <a:gd name="connsiteX2" fmla="*/ 8544851 w 12248202"/>
              <a:gd name="connsiteY2" fmla="*/ 575351 h 3020736"/>
              <a:gd name="connsiteX3" fmla="*/ 12243258 w 12248202"/>
              <a:gd name="connsiteY3" fmla="*/ 45 h 3020736"/>
              <a:gd name="connsiteX4" fmla="*/ 12248067 w 12248202"/>
              <a:gd name="connsiteY4" fmla="*/ 2466781 h 3020736"/>
              <a:gd name="connsiteX5" fmla="*/ 8572883 w 12248202"/>
              <a:gd name="connsiteY5" fmla="*/ 3020697 h 3020736"/>
              <a:gd name="connsiteX6" fmla="*/ 3561268 w 12248202"/>
              <a:gd name="connsiteY6" fmla="*/ 2396443 h 3020736"/>
              <a:gd name="connsiteX7" fmla="*/ 17968 w 12248202"/>
              <a:gd name="connsiteY7" fmla="*/ 3011904 h 3020736"/>
              <a:gd name="connsiteX8" fmla="*/ 383 w 12248202"/>
              <a:gd name="connsiteY8" fmla="*/ 599191 h 3020736"/>
              <a:gd name="connsiteX0" fmla="*/ 383 w 12248202"/>
              <a:gd name="connsiteY0" fmla="*/ 599196 h 3020741"/>
              <a:gd name="connsiteX1" fmla="*/ 3508513 w 12248202"/>
              <a:gd name="connsiteY1" fmla="*/ 5035 h 3020741"/>
              <a:gd name="connsiteX2" fmla="*/ 8557627 w 12248202"/>
              <a:gd name="connsiteY2" fmla="*/ 507556 h 3020741"/>
              <a:gd name="connsiteX3" fmla="*/ 12243258 w 12248202"/>
              <a:gd name="connsiteY3" fmla="*/ 50 h 3020741"/>
              <a:gd name="connsiteX4" fmla="*/ 12248067 w 12248202"/>
              <a:gd name="connsiteY4" fmla="*/ 2466786 h 3020741"/>
              <a:gd name="connsiteX5" fmla="*/ 8572883 w 12248202"/>
              <a:gd name="connsiteY5" fmla="*/ 3020702 h 3020741"/>
              <a:gd name="connsiteX6" fmla="*/ 3561268 w 12248202"/>
              <a:gd name="connsiteY6" fmla="*/ 2396448 h 3020741"/>
              <a:gd name="connsiteX7" fmla="*/ 17968 w 12248202"/>
              <a:gd name="connsiteY7" fmla="*/ 3011909 h 3020741"/>
              <a:gd name="connsiteX8" fmla="*/ 383 w 12248202"/>
              <a:gd name="connsiteY8" fmla="*/ 599196 h 3020741"/>
              <a:gd name="connsiteX0" fmla="*/ 383 w 12248202"/>
              <a:gd name="connsiteY0" fmla="*/ 618892 h 3040437"/>
              <a:gd name="connsiteX1" fmla="*/ 3508513 w 12248202"/>
              <a:gd name="connsiteY1" fmla="*/ 24731 h 3040437"/>
              <a:gd name="connsiteX2" fmla="*/ 8583176 w 12248202"/>
              <a:gd name="connsiteY2" fmla="*/ 103503 h 3040437"/>
              <a:gd name="connsiteX3" fmla="*/ 12243258 w 12248202"/>
              <a:gd name="connsiteY3" fmla="*/ 19746 h 3040437"/>
              <a:gd name="connsiteX4" fmla="*/ 12248067 w 12248202"/>
              <a:gd name="connsiteY4" fmla="*/ 2486482 h 3040437"/>
              <a:gd name="connsiteX5" fmla="*/ 8572883 w 12248202"/>
              <a:gd name="connsiteY5" fmla="*/ 3040398 h 3040437"/>
              <a:gd name="connsiteX6" fmla="*/ 3561268 w 12248202"/>
              <a:gd name="connsiteY6" fmla="*/ 2416144 h 3040437"/>
              <a:gd name="connsiteX7" fmla="*/ 17968 w 12248202"/>
              <a:gd name="connsiteY7" fmla="*/ 3031605 h 3040437"/>
              <a:gd name="connsiteX8" fmla="*/ 383 w 12248202"/>
              <a:gd name="connsiteY8" fmla="*/ 618892 h 3040437"/>
              <a:gd name="connsiteX0" fmla="*/ 218 w 12260812"/>
              <a:gd name="connsiteY0" fmla="*/ 6176 h 3020969"/>
              <a:gd name="connsiteX1" fmla="*/ 3521123 w 12260812"/>
              <a:gd name="connsiteY1" fmla="*/ 5263 h 3020969"/>
              <a:gd name="connsiteX2" fmla="*/ 8595786 w 12260812"/>
              <a:gd name="connsiteY2" fmla="*/ 84035 h 3020969"/>
              <a:gd name="connsiteX3" fmla="*/ 12255868 w 12260812"/>
              <a:gd name="connsiteY3" fmla="*/ 278 h 3020969"/>
              <a:gd name="connsiteX4" fmla="*/ 12260677 w 12260812"/>
              <a:gd name="connsiteY4" fmla="*/ 2467014 h 3020969"/>
              <a:gd name="connsiteX5" fmla="*/ 8585493 w 12260812"/>
              <a:gd name="connsiteY5" fmla="*/ 3020930 h 3020969"/>
              <a:gd name="connsiteX6" fmla="*/ 3573878 w 12260812"/>
              <a:gd name="connsiteY6" fmla="*/ 2396676 h 3020969"/>
              <a:gd name="connsiteX7" fmla="*/ 30578 w 12260812"/>
              <a:gd name="connsiteY7" fmla="*/ 3012137 h 3020969"/>
              <a:gd name="connsiteX8" fmla="*/ 218 w 12260812"/>
              <a:gd name="connsiteY8" fmla="*/ 6176 h 3020969"/>
              <a:gd name="connsiteX0" fmla="*/ 88394 w 12230626"/>
              <a:gd name="connsiteY0" fmla="*/ 1831100 h 3020969"/>
              <a:gd name="connsiteX1" fmla="*/ 3490937 w 12230626"/>
              <a:gd name="connsiteY1" fmla="*/ 5263 h 3020969"/>
              <a:gd name="connsiteX2" fmla="*/ 8565600 w 12230626"/>
              <a:gd name="connsiteY2" fmla="*/ 84035 h 3020969"/>
              <a:gd name="connsiteX3" fmla="*/ 12225682 w 12230626"/>
              <a:gd name="connsiteY3" fmla="*/ 278 h 3020969"/>
              <a:gd name="connsiteX4" fmla="*/ 12230491 w 12230626"/>
              <a:gd name="connsiteY4" fmla="*/ 2467014 h 3020969"/>
              <a:gd name="connsiteX5" fmla="*/ 8555307 w 12230626"/>
              <a:gd name="connsiteY5" fmla="*/ 3020930 h 3020969"/>
              <a:gd name="connsiteX6" fmla="*/ 3543692 w 12230626"/>
              <a:gd name="connsiteY6" fmla="*/ 2396676 h 3020969"/>
              <a:gd name="connsiteX7" fmla="*/ 392 w 12230626"/>
              <a:gd name="connsiteY7" fmla="*/ 3012137 h 3020969"/>
              <a:gd name="connsiteX8" fmla="*/ 88394 w 12230626"/>
              <a:gd name="connsiteY8" fmla="*/ 1831100 h 3020969"/>
              <a:gd name="connsiteX0" fmla="*/ 76557 w 12230626"/>
              <a:gd name="connsiteY0" fmla="*/ 1095683 h 3020969"/>
              <a:gd name="connsiteX1" fmla="*/ 3490937 w 12230626"/>
              <a:gd name="connsiteY1" fmla="*/ 5263 h 3020969"/>
              <a:gd name="connsiteX2" fmla="*/ 8565600 w 12230626"/>
              <a:gd name="connsiteY2" fmla="*/ 84035 h 3020969"/>
              <a:gd name="connsiteX3" fmla="*/ 12225682 w 12230626"/>
              <a:gd name="connsiteY3" fmla="*/ 278 h 3020969"/>
              <a:gd name="connsiteX4" fmla="*/ 12230491 w 12230626"/>
              <a:gd name="connsiteY4" fmla="*/ 2467014 h 3020969"/>
              <a:gd name="connsiteX5" fmla="*/ 8555307 w 12230626"/>
              <a:gd name="connsiteY5" fmla="*/ 3020930 h 3020969"/>
              <a:gd name="connsiteX6" fmla="*/ 3543692 w 12230626"/>
              <a:gd name="connsiteY6" fmla="*/ 2396676 h 3020969"/>
              <a:gd name="connsiteX7" fmla="*/ 392 w 12230626"/>
              <a:gd name="connsiteY7" fmla="*/ 3012137 h 3020969"/>
              <a:gd name="connsiteX8" fmla="*/ 76557 w 12230626"/>
              <a:gd name="connsiteY8" fmla="*/ 1095683 h 3020969"/>
              <a:gd name="connsiteX0" fmla="*/ 1017 w 12237939"/>
              <a:gd name="connsiteY0" fmla="*/ 959494 h 3020969"/>
              <a:gd name="connsiteX1" fmla="*/ 3498250 w 12237939"/>
              <a:gd name="connsiteY1" fmla="*/ 5263 h 3020969"/>
              <a:gd name="connsiteX2" fmla="*/ 8572913 w 12237939"/>
              <a:gd name="connsiteY2" fmla="*/ 84035 h 3020969"/>
              <a:gd name="connsiteX3" fmla="*/ 12232995 w 12237939"/>
              <a:gd name="connsiteY3" fmla="*/ 278 h 3020969"/>
              <a:gd name="connsiteX4" fmla="*/ 12237804 w 12237939"/>
              <a:gd name="connsiteY4" fmla="*/ 2467014 h 3020969"/>
              <a:gd name="connsiteX5" fmla="*/ 8562620 w 12237939"/>
              <a:gd name="connsiteY5" fmla="*/ 3020930 h 3020969"/>
              <a:gd name="connsiteX6" fmla="*/ 3551005 w 12237939"/>
              <a:gd name="connsiteY6" fmla="*/ 2396676 h 3020969"/>
              <a:gd name="connsiteX7" fmla="*/ 7705 w 12237939"/>
              <a:gd name="connsiteY7" fmla="*/ 3012137 h 3020969"/>
              <a:gd name="connsiteX8" fmla="*/ 1017 w 12237939"/>
              <a:gd name="connsiteY8" fmla="*/ 959494 h 3020969"/>
              <a:gd name="connsiteX0" fmla="*/ 1017 w 12237939"/>
              <a:gd name="connsiteY0" fmla="*/ 959494 h 3020969"/>
              <a:gd name="connsiteX1" fmla="*/ 3640286 w 12237939"/>
              <a:gd name="connsiteY1" fmla="*/ 904105 h 3020969"/>
              <a:gd name="connsiteX2" fmla="*/ 8572913 w 12237939"/>
              <a:gd name="connsiteY2" fmla="*/ 84035 h 3020969"/>
              <a:gd name="connsiteX3" fmla="*/ 12232995 w 12237939"/>
              <a:gd name="connsiteY3" fmla="*/ 278 h 3020969"/>
              <a:gd name="connsiteX4" fmla="*/ 12237804 w 12237939"/>
              <a:gd name="connsiteY4" fmla="*/ 2467014 h 3020969"/>
              <a:gd name="connsiteX5" fmla="*/ 8562620 w 12237939"/>
              <a:gd name="connsiteY5" fmla="*/ 3020930 h 3020969"/>
              <a:gd name="connsiteX6" fmla="*/ 3551005 w 12237939"/>
              <a:gd name="connsiteY6" fmla="*/ 2396676 h 3020969"/>
              <a:gd name="connsiteX7" fmla="*/ 7705 w 12237939"/>
              <a:gd name="connsiteY7" fmla="*/ 3012137 h 3020969"/>
              <a:gd name="connsiteX8" fmla="*/ 1017 w 12237939"/>
              <a:gd name="connsiteY8" fmla="*/ 959494 h 3020969"/>
              <a:gd name="connsiteX0" fmla="*/ 363 w 12249121"/>
              <a:gd name="connsiteY0" fmla="*/ 1122920 h 3020969"/>
              <a:gd name="connsiteX1" fmla="*/ 3651468 w 12249121"/>
              <a:gd name="connsiteY1" fmla="*/ 904105 h 3020969"/>
              <a:gd name="connsiteX2" fmla="*/ 8584095 w 12249121"/>
              <a:gd name="connsiteY2" fmla="*/ 84035 h 3020969"/>
              <a:gd name="connsiteX3" fmla="*/ 12244177 w 12249121"/>
              <a:gd name="connsiteY3" fmla="*/ 278 h 3020969"/>
              <a:gd name="connsiteX4" fmla="*/ 12248986 w 12249121"/>
              <a:gd name="connsiteY4" fmla="*/ 2467014 h 3020969"/>
              <a:gd name="connsiteX5" fmla="*/ 8573802 w 12249121"/>
              <a:gd name="connsiteY5" fmla="*/ 3020930 h 3020969"/>
              <a:gd name="connsiteX6" fmla="*/ 3562187 w 12249121"/>
              <a:gd name="connsiteY6" fmla="*/ 2396676 h 3020969"/>
              <a:gd name="connsiteX7" fmla="*/ 18887 w 12249121"/>
              <a:gd name="connsiteY7" fmla="*/ 3012137 h 3020969"/>
              <a:gd name="connsiteX8" fmla="*/ 363 w 12249121"/>
              <a:gd name="connsiteY8" fmla="*/ 1122920 h 3020969"/>
              <a:gd name="connsiteX0" fmla="*/ 363 w 12279799"/>
              <a:gd name="connsiteY0" fmla="*/ 1038885 h 2936934"/>
              <a:gd name="connsiteX1" fmla="*/ 3651468 w 12279799"/>
              <a:gd name="connsiteY1" fmla="*/ 820070 h 2936934"/>
              <a:gd name="connsiteX2" fmla="*/ 8584095 w 12279799"/>
              <a:gd name="connsiteY2" fmla="*/ 0 h 2936934"/>
              <a:gd name="connsiteX3" fmla="*/ 12279685 w 12279799"/>
              <a:gd name="connsiteY3" fmla="*/ 1223651 h 2936934"/>
              <a:gd name="connsiteX4" fmla="*/ 12248986 w 12279799"/>
              <a:gd name="connsiteY4" fmla="*/ 2382979 h 2936934"/>
              <a:gd name="connsiteX5" fmla="*/ 8573802 w 12279799"/>
              <a:gd name="connsiteY5" fmla="*/ 2936895 h 2936934"/>
              <a:gd name="connsiteX6" fmla="*/ 3562187 w 12279799"/>
              <a:gd name="connsiteY6" fmla="*/ 2312641 h 2936934"/>
              <a:gd name="connsiteX7" fmla="*/ 18887 w 12279799"/>
              <a:gd name="connsiteY7" fmla="*/ 2928102 h 2936934"/>
              <a:gd name="connsiteX8" fmla="*/ 363 w 12279799"/>
              <a:gd name="connsiteY8" fmla="*/ 1038885 h 2936934"/>
              <a:gd name="connsiteX0" fmla="*/ 363 w 12279801"/>
              <a:gd name="connsiteY0" fmla="*/ 219314 h 2117363"/>
              <a:gd name="connsiteX1" fmla="*/ 3651468 w 12279801"/>
              <a:gd name="connsiteY1" fmla="*/ 499 h 2117363"/>
              <a:gd name="connsiteX2" fmla="*/ 8631441 w 12279801"/>
              <a:gd name="connsiteY2" fmla="*/ 324410 h 2117363"/>
              <a:gd name="connsiteX3" fmla="*/ 12279685 w 12279801"/>
              <a:gd name="connsiteY3" fmla="*/ 404080 h 2117363"/>
              <a:gd name="connsiteX4" fmla="*/ 12248986 w 12279801"/>
              <a:gd name="connsiteY4" fmla="*/ 1563408 h 2117363"/>
              <a:gd name="connsiteX5" fmla="*/ 8573802 w 12279801"/>
              <a:gd name="connsiteY5" fmla="*/ 2117324 h 2117363"/>
              <a:gd name="connsiteX6" fmla="*/ 3562187 w 12279801"/>
              <a:gd name="connsiteY6" fmla="*/ 1493070 h 2117363"/>
              <a:gd name="connsiteX7" fmla="*/ 18887 w 12279801"/>
              <a:gd name="connsiteY7" fmla="*/ 2108531 h 2117363"/>
              <a:gd name="connsiteX8" fmla="*/ 363 w 12279801"/>
              <a:gd name="connsiteY8" fmla="*/ 219314 h 2117363"/>
              <a:gd name="connsiteX0" fmla="*/ 7231 w 12262995"/>
              <a:gd name="connsiteY0" fmla="*/ 137838 h 2117599"/>
              <a:gd name="connsiteX1" fmla="*/ 3634663 w 12262995"/>
              <a:gd name="connsiteY1" fmla="*/ 735 h 2117599"/>
              <a:gd name="connsiteX2" fmla="*/ 8614636 w 12262995"/>
              <a:gd name="connsiteY2" fmla="*/ 324646 h 2117599"/>
              <a:gd name="connsiteX3" fmla="*/ 12262880 w 12262995"/>
              <a:gd name="connsiteY3" fmla="*/ 404316 h 2117599"/>
              <a:gd name="connsiteX4" fmla="*/ 12232181 w 12262995"/>
              <a:gd name="connsiteY4" fmla="*/ 1563644 h 2117599"/>
              <a:gd name="connsiteX5" fmla="*/ 8556997 w 12262995"/>
              <a:gd name="connsiteY5" fmla="*/ 2117560 h 2117599"/>
              <a:gd name="connsiteX6" fmla="*/ 3545382 w 12262995"/>
              <a:gd name="connsiteY6" fmla="*/ 1493306 h 2117599"/>
              <a:gd name="connsiteX7" fmla="*/ 2082 w 12262995"/>
              <a:gd name="connsiteY7" fmla="*/ 2108767 h 2117599"/>
              <a:gd name="connsiteX8" fmla="*/ 7231 w 12262995"/>
              <a:gd name="connsiteY8" fmla="*/ 137838 h 2117599"/>
              <a:gd name="connsiteX0" fmla="*/ 364 w 12279800"/>
              <a:gd name="connsiteY0" fmla="*/ 137838 h 2117599"/>
              <a:gd name="connsiteX1" fmla="*/ 3651468 w 12279800"/>
              <a:gd name="connsiteY1" fmla="*/ 735 h 2117599"/>
              <a:gd name="connsiteX2" fmla="*/ 8631441 w 12279800"/>
              <a:gd name="connsiteY2" fmla="*/ 324646 h 2117599"/>
              <a:gd name="connsiteX3" fmla="*/ 12279685 w 12279800"/>
              <a:gd name="connsiteY3" fmla="*/ 404316 h 2117599"/>
              <a:gd name="connsiteX4" fmla="*/ 12248986 w 12279800"/>
              <a:gd name="connsiteY4" fmla="*/ 1563644 h 2117599"/>
              <a:gd name="connsiteX5" fmla="*/ 8573802 w 12279800"/>
              <a:gd name="connsiteY5" fmla="*/ 2117560 h 2117599"/>
              <a:gd name="connsiteX6" fmla="*/ 3562187 w 12279800"/>
              <a:gd name="connsiteY6" fmla="*/ 1493306 h 2117599"/>
              <a:gd name="connsiteX7" fmla="*/ 18887 w 12279800"/>
              <a:gd name="connsiteY7" fmla="*/ 2108767 h 2117599"/>
              <a:gd name="connsiteX8" fmla="*/ 364 w 12279800"/>
              <a:gd name="connsiteY8" fmla="*/ 137838 h 211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79800" h="2117599">
                <a:moveTo>
                  <a:pt x="364" y="137838"/>
                </a:moveTo>
                <a:cubicBezTo>
                  <a:pt x="-14290" y="151027"/>
                  <a:pt x="2218873" y="-12241"/>
                  <a:pt x="3651468" y="735"/>
                </a:cubicBezTo>
                <a:lnTo>
                  <a:pt x="8631441" y="324646"/>
                </a:lnTo>
                <a:cubicBezTo>
                  <a:pt x="10087232" y="323815"/>
                  <a:pt x="12288477" y="398454"/>
                  <a:pt x="12279685" y="404316"/>
                </a:cubicBezTo>
                <a:cubicBezTo>
                  <a:pt x="12282616" y="1104770"/>
                  <a:pt x="12228470" y="1548990"/>
                  <a:pt x="12248986" y="1563644"/>
                </a:cubicBezTo>
                <a:cubicBezTo>
                  <a:pt x="12266571" y="1563645"/>
                  <a:pt x="10575517" y="2111699"/>
                  <a:pt x="8573802" y="2117560"/>
                </a:cubicBezTo>
                <a:cubicBezTo>
                  <a:pt x="6572087" y="2123421"/>
                  <a:pt x="5172645" y="1477187"/>
                  <a:pt x="3562187" y="1493306"/>
                </a:cubicBezTo>
                <a:cubicBezTo>
                  <a:pt x="1951729" y="1509425"/>
                  <a:pt x="-13351" y="2135143"/>
                  <a:pt x="18887" y="2108767"/>
                </a:cubicBezTo>
                <a:cubicBezTo>
                  <a:pt x="13025" y="1428829"/>
                  <a:pt x="-2566" y="140768"/>
                  <a:pt x="364" y="137838"/>
                </a:cubicBezTo>
                <a:close/>
              </a:path>
            </a:pathLst>
          </a:custGeom>
          <a:gradFill>
            <a:gsLst>
              <a:gs pos="56000">
                <a:schemeClr val="bg1">
                  <a:alpha val="67000"/>
                </a:schemeClr>
              </a:gs>
              <a:gs pos="0">
                <a:schemeClr val="accent1">
                  <a:lumMod val="20000"/>
                  <a:lumOff val="80000"/>
                </a:schemeClr>
              </a:gs>
              <a:gs pos="100000">
                <a:schemeClr val="accent1">
                  <a:lumMod val="60000"/>
                  <a:lumOff val="40000"/>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white"/>
              </a:solidFill>
              <a:effectLst/>
              <a:uLnTx/>
              <a:uFillTx/>
              <a:latin typeface="Calibri"/>
              <a:ea typeface="+mn-ea"/>
              <a:cs typeface="+mn-cs"/>
            </a:endParaRPr>
          </a:p>
        </p:txBody>
      </p:sp>
      <p:sp>
        <p:nvSpPr>
          <p:cNvPr id="46" name="Slide Number Placeholder 5"/>
          <p:cNvSpPr>
            <a:spLocks noGrp="1"/>
          </p:cNvSpPr>
          <p:nvPr>
            <p:ph type="sldNum" sz="quarter" idx="12"/>
          </p:nvPr>
        </p:nvSpPr>
        <p:spPr>
          <a:xfrm>
            <a:off x="7717537" y="6400741"/>
            <a:ext cx="797815" cy="365125"/>
          </a:xfrm>
        </p:spPr>
        <p:txBody>
          <a:bodyPr/>
          <a:lstStyle>
            <a:lvl1pPr>
              <a:defRPr>
                <a:solidFill>
                  <a:schemeClr val="accent1">
                    <a:lumMod val="50000"/>
                  </a:schemeClr>
                </a:solidFill>
              </a:defRPr>
            </a:lvl1pPr>
          </a:lstStyle>
          <a:p>
            <a:pPr defTabSz="685783"/>
            <a:fld id="{6836A6F2-B327-804A-A156-EE1694DF74BD}" type="slidenum">
              <a:rPr lang="en-US" smtClean="0">
                <a:solidFill>
                  <a:srgbClr val="4472C4">
                    <a:lumMod val="50000"/>
                  </a:srgbClr>
                </a:solidFill>
              </a:rPr>
              <a:pPr defTabSz="685783"/>
              <a:t>‹#›</a:t>
            </a:fld>
            <a:endParaRPr lang="en-US" dirty="0">
              <a:solidFill>
                <a:srgbClr val="4472C4">
                  <a:lumMod val="50000"/>
                </a:srgbClr>
              </a:solidFill>
            </a:endParaRPr>
          </a:p>
        </p:txBody>
      </p:sp>
      <p:sp>
        <p:nvSpPr>
          <p:cNvPr id="45" name="Our Vision footer"/>
          <p:cNvSpPr>
            <a:spLocks noGrp="1"/>
          </p:cNvSpPr>
          <p:nvPr>
            <p:ph type="ftr" sz="quarter" idx="11"/>
          </p:nvPr>
        </p:nvSpPr>
        <p:spPr>
          <a:xfrm>
            <a:off x="628649" y="6425830"/>
            <a:ext cx="6141154" cy="365125"/>
          </a:xfrm>
        </p:spPr>
        <p:txBody>
          <a:bodyPr/>
          <a:lstStyle>
            <a:lvl1pPr algn="l">
              <a:defRPr>
                <a:solidFill>
                  <a:srgbClr val="204286"/>
                </a:solidFill>
                <a:latin typeface="Nirmala UI" charset="0"/>
                <a:ea typeface="Nirmala UI" charset="0"/>
                <a:cs typeface="Nirmala UI" charset="0"/>
              </a:defRPr>
            </a:lvl1pPr>
          </a:lstStyle>
          <a:p>
            <a:pPr defTabSz="685783"/>
            <a:r>
              <a:rPr lang="en-US" b="1"/>
              <a:t>Our Vision: </a:t>
            </a:r>
            <a:r>
              <a:rPr lang="en-US"/>
              <a:t>To Be the Standard for Public Service in America</a:t>
            </a:r>
            <a:endParaRPr lang="en-US" dirty="0"/>
          </a:p>
        </p:txBody>
      </p:sp>
      <p:sp>
        <p:nvSpPr>
          <p:cNvPr id="3" name="Text Placeholder"/>
          <p:cNvSpPr>
            <a:spLocks noGrp="1"/>
          </p:cNvSpPr>
          <p:nvPr userDrawn="1">
            <p:ph idx="1"/>
          </p:nvPr>
        </p:nvSpPr>
        <p:spPr>
          <a:xfrm>
            <a:off x="628650" y="1675293"/>
            <a:ext cx="7886700" cy="4291776"/>
          </a:xfrm>
        </p:spPr>
        <p:txBody>
          <a:bodyPr/>
          <a:lstStyle>
            <a:lvl1pPr>
              <a:lnSpc>
                <a:spcPct val="110000"/>
              </a:lnSpc>
              <a:defRPr>
                <a:latin typeface="Nirmala UI" charset="0"/>
                <a:ea typeface="Nirmala UI" charset="0"/>
                <a:cs typeface="Nirmala UI" charset="0"/>
              </a:defRPr>
            </a:lvl1pPr>
            <a:lvl2pPr>
              <a:lnSpc>
                <a:spcPct val="100000"/>
              </a:lnSpc>
              <a:defRPr>
                <a:latin typeface="Nirmala UI" charset="0"/>
                <a:ea typeface="Nirmala UI" charset="0"/>
                <a:cs typeface="Nirmala UI" charset="0"/>
              </a:defRPr>
            </a:lvl2pPr>
            <a:lvl3pPr marL="971526" indent="-285743">
              <a:lnSpc>
                <a:spcPct val="100000"/>
              </a:lnSpc>
              <a:buClr>
                <a:srgbClr val="C00000"/>
              </a:buClr>
              <a:buFont typeface="Wingdings" panose="05000000000000000000" pitchFamily="2" charset="2"/>
              <a:buChar char="§"/>
              <a:defRPr>
                <a:latin typeface="Nirmala UI" charset="0"/>
                <a:ea typeface="Nirmala UI" charset="0"/>
                <a:cs typeface="Nirmala UI" charset="0"/>
              </a:defRPr>
            </a:lvl3pPr>
            <a:lvl4pPr marL="1314417" indent="-285743">
              <a:lnSpc>
                <a:spcPct val="100000"/>
              </a:lnSpc>
              <a:buClr>
                <a:srgbClr val="204286"/>
              </a:buClr>
              <a:buFont typeface="Wingdings" panose="05000000000000000000" pitchFamily="2" charset="2"/>
              <a:buChar char="§"/>
              <a:defRPr>
                <a:latin typeface="Nirmala UI" charset="0"/>
                <a:ea typeface="Nirmala UI" charset="0"/>
                <a:cs typeface="Nirmala UI" charset="0"/>
              </a:defRPr>
            </a:lvl4pPr>
            <a:lvl5pPr>
              <a:lnSpc>
                <a:spcPct val="100000"/>
              </a:lnSpc>
              <a:defRPr>
                <a:latin typeface="Nirmala UI" charset="0"/>
                <a:ea typeface="Nirmala UI" charset="0"/>
                <a:cs typeface="Nirmala U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Blue header decorative graphic" descr="Decorative blue background graphic with a wave shape at the bottom">
            <a:extLst>
              <a:ext uri="{FF2B5EF4-FFF2-40B4-BE49-F238E27FC236}">
                <a16:creationId xmlns:a16="http://schemas.microsoft.com/office/drawing/2014/main" id="{4F04E2E6-3650-41A4-A71F-033FA9C48096}"/>
              </a:ext>
            </a:extLst>
          </p:cNvPr>
          <p:cNvSpPr/>
          <p:nvPr userDrawn="1"/>
        </p:nvSpPr>
        <p:spPr>
          <a:xfrm flipH="1">
            <a:off x="-7749" y="71939"/>
            <a:ext cx="9147122" cy="151875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695"/>
              <a:gd name="connsiteX1" fmla="*/ 21600 w 21600"/>
              <a:gd name="connsiteY1" fmla="*/ 0 h 21695"/>
              <a:gd name="connsiteX2" fmla="*/ 21600 w 21600"/>
              <a:gd name="connsiteY2" fmla="*/ 19568 h 21695"/>
              <a:gd name="connsiteX3" fmla="*/ 0 w 21600"/>
              <a:gd name="connsiteY3" fmla="*/ 20172 h 21695"/>
              <a:gd name="connsiteX4" fmla="*/ 0 w 21600"/>
              <a:gd name="connsiteY4" fmla="*/ 0 h 21695"/>
              <a:gd name="connsiteX0" fmla="*/ 0 w 21600"/>
              <a:gd name="connsiteY0" fmla="*/ 0 h 20773"/>
              <a:gd name="connsiteX1" fmla="*/ 21600 w 21600"/>
              <a:gd name="connsiteY1" fmla="*/ 0 h 20773"/>
              <a:gd name="connsiteX2" fmla="*/ 21600 w 21600"/>
              <a:gd name="connsiteY2" fmla="*/ 19568 h 20773"/>
              <a:gd name="connsiteX3" fmla="*/ 0 w 21600"/>
              <a:gd name="connsiteY3" fmla="*/ 20172 h 20773"/>
              <a:gd name="connsiteX4" fmla="*/ 0 w 21600"/>
              <a:gd name="connsiteY4" fmla="*/ 0 h 20773"/>
              <a:gd name="connsiteX0" fmla="*/ 0 w 21600"/>
              <a:gd name="connsiteY0" fmla="*/ 0 h 23920"/>
              <a:gd name="connsiteX1" fmla="*/ 21600 w 21600"/>
              <a:gd name="connsiteY1" fmla="*/ 0 h 23920"/>
              <a:gd name="connsiteX2" fmla="*/ 21585 w 21600"/>
              <a:gd name="connsiteY2" fmla="*/ 23920 h 23920"/>
              <a:gd name="connsiteX3" fmla="*/ 0 w 21600"/>
              <a:gd name="connsiteY3" fmla="*/ 20172 h 23920"/>
              <a:gd name="connsiteX4" fmla="*/ 0 w 21600"/>
              <a:gd name="connsiteY4" fmla="*/ 0 h 23920"/>
              <a:gd name="connsiteX0" fmla="*/ 0 w 21600"/>
              <a:gd name="connsiteY0" fmla="*/ 0 h 23920"/>
              <a:gd name="connsiteX1" fmla="*/ 21600 w 21600"/>
              <a:gd name="connsiteY1" fmla="*/ 0 h 23920"/>
              <a:gd name="connsiteX2" fmla="*/ 21585 w 21600"/>
              <a:gd name="connsiteY2" fmla="*/ 23920 h 23920"/>
              <a:gd name="connsiteX3" fmla="*/ 0 w 21600"/>
              <a:gd name="connsiteY3" fmla="*/ 20172 h 23920"/>
              <a:gd name="connsiteX4" fmla="*/ 0 w 21600"/>
              <a:gd name="connsiteY4" fmla="*/ 0 h 23920"/>
              <a:gd name="connsiteX0" fmla="*/ 0 w 21600"/>
              <a:gd name="connsiteY0" fmla="*/ 0 h 23920"/>
              <a:gd name="connsiteX1" fmla="*/ 21600 w 21600"/>
              <a:gd name="connsiteY1" fmla="*/ 0 h 23920"/>
              <a:gd name="connsiteX2" fmla="*/ 21585 w 21600"/>
              <a:gd name="connsiteY2" fmla="*/ 23920 h 23920"/>
              <a:gd name="connsiteX3" fmla="*/ 0 w 21600"/>
              <a:gd name="connsiteY3" fmla="*/ 20172 h 23920"/>
              <a:gd name="connsiteX4" fmla="*/ 0 w 21600"/>
              <a:gd name="connsiteY4" fmla="*/ 0 h 23920"/>
              <a:gd name="connsiteX0" fmla="*/ 0 w 21600"/>
              <a:gd name="connsiteY0" fmla="*/ 0 h 23920"/>
              <a:gd name="connsiteX1" fmla="*/ 21600 w 21600"/>
              <a:gd name="connsiteY1" fmla="*/ 0 h 23920"/>
              <a:gd name="connsiteX2" fmla="*/ 21585 w 21600"/>
              <a:gd name="connsiteY2" fmla="*/ 23920 h 23920"/>
              <a:gd name="connsiteX3" fmla="*/ 0 w 21600"/>
              <a:gd name="connsiteY3" fmla="*/ 20172 h 23920"/>
              <a:gd name="connsiteX4" fmla="*/ 0 w 21600"/>
              <a:gd name="connsiteY4" fmla="*/ 0 h 23920"/>
              <a:gd name="connsiteX0" fmla="*/ 0 w 21600"/>
              <a:gd name="connsiteY0" fmla="*/ 0 h 23920"/>
              <a:gd name="connsiteX1" fmla="*/ 21600 w 21600"/>
              <a:gd name="connsiteY1" fmla="*/ 0 h 23920"/>
              <a:gd name="connsiteX2" fmla="*/ 21585 w 21600"/>
              <a:gd name="connsiteY2" fmla="*/ 23920 h 23920"/>
              <a:gd name="connsiteX3" fmla="*/ 0 w 21600"/>
              <a:gd name="connsiteY3" fmla="*/ 20172 h 23920"/>
              <a:gd name="connsiteX4" fmla="*/ 0 w 21600"/>
              <a:gd name="connsiteY4" fmla="*/ 0 h 23920"/>
              <a:gd name="connsiteX0" fmla="*/ 0 w 21600"/>
              <a:gd name="connsiteY0" fmla="*/ 0 h 23920"/>
              <a:gd name="connsiteX1" fmla="*/ 21600 w 21600"/>
              <a:gd name="connsiteY1" fmla="*/ 0 h 23920"/>
              <a:gd name="connsiteX2" fmla="*/ 21585 w 21600"/>
              <a:gd name="connsiteY2" fmla="*/ 23920 h 23920"/>
              <a:gd name="connsiteX3" fmla="*/ 0 w 21600"/>
              <a:gd name="connsiteY3" fmla="*/ 19891 h 23920"/>
              <a:gd name="connsiteX4" fmla="*/ 0 w 21600"/>
              <a:gd name="connsiteY4" fmla="*/ 0 h 23920"/>
              <a:gd name="connsiteX0" fmla="*/ 0 w 21600"/>
              <a:gd name="connsiteY0" fmla="*/ 0 h 23920"/>
              <a:gd name="connsiteX1" fmla="*/ 21600 w 21600"/>
              <a:gd name="connsiteY1" fmla="*/ 0 h 23920"/>
              <a:gd name="connsiteX2" fmla="*/ 21585 w 21600"/>
              <a:gd name="connsiteY2" fmla="*/ 23920 h 23920"/>
              <a:gd name="connsiteX3" fmla="*/ 0 w 21600"/>
              <a:gd name="connsiteY3" fmla="*/ 19891 h 23920"/>
              <a:gd name="connsiteX4" fmla="*/ 0 w 21600"/>
              <a:gd name="connsiteY4" fmla="*/ 0 h 23920"/>
              <a:gd name="connsiteX0" fmla="*/ 0 w 21600"/>
              <a:gd name="connsiteY0" fmla="*/ 0 h 24482"/>
              <a:gd name="connsiteX1" fmla="*/ 21600 w 21600"/>
              <a:gd name="connsiteY1" fmla="*/ 0 h 24482"/>
              <a:gd name="connsiteX2" fmla="*/ 21585 w 21600"/>
              <a:gd name="connsiteY2" fmla="*/ 24482 h 24482"/>
              <a:gd name="connsiteX3" fmla="*/ 0 w 21600"/>
              <a:gd name="connsiteY3" fmla="*/ 19891 h 24482"/>
              <a:gd name="connsiteX4" fmla="*/ 0 w 21600"/>
              <a:gd name="connsiteY4" fmla="*/ 0 h 24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4482">
                <a:moveTo>
                  <a:pt x="0" y="0"/>
                </a:moveTo>
                <a:lnTo>
                  <a:pt x="21600" y="0"/>
                </a:lnTo>
                <a:cubicBezTo>
                  <a:pt x="21595" y="7973"/>
                  <a:pt x="21590" y="16509"/>
                  <a:pt x="21585" y="24482"/>
                </a:cubicBezTo>
                <a:cubicBezTo>
                  <a:pt x="12219" y="10303"/>
                  <a:pt x="10800" y="31783"/>
                  <a:pt x="0" y="19891"/>
                </a:cubicBezTo>
                <a:lnTo>
                  <a:pt x="0" y="0"/>
                </a:lnTo>
                <a:close/>
              </a:path>
            </a:pathLst>
          </a:custGeom>
          <a:gradFill>
            <a:gsLst>
              <a:gs pos="0">
                <a:srgbClr val="315797"/>
              </a:gs>
              <a:gs pos="23000">
                <a:srgbClr val="6E8ABC"/>
              </a:gs>
              <a:gs pos="55000">
                <a:schemeClr val="accent1">
                  <a:lumMod val="45000"/>
                  <a:lumOff val="55000"/>
                </a:schemeClr>
              </a:gs>
              <a:gs pos="100000">
                <a:srgbClr val="FDFEFE"/>
              </a:gs>
            </a:gsLst>
            <a:lin ang="81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Blue header decorative graphic" descr="Decorative dark blue background graphic with a wave shape at the bottom">
            <a:extLst>
              <a:ext uri="{FF2B5EF4-FFF2-40B4-BE49-F238E27FC236}">
                <a16:creationId xmlns:a16="http://schemas.microsoft.com/office/drawing/2014/main" id="{7A567D0C-F601-4F53-A0CB-9D73D257266D}"/>
              </a:ext>
            </a:extLst>
          </p:cNvPr>
          <p:cNvSpPr/>
          <p:nvPr userDrawn="1"/>
        </p:nvSpPr>
        <p:spPr>
          <a:xfrm flipH="1">
            <a:off x="-7750" y="2"/>
            <a:ext cx="9151749" cy="151875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695"/>
              <a:gd name="connsiteX1" fmla="*/ 21600 w 21600"/>
              <a:gd name="connsiteY1" fmla="*/ 0 h 21695"/>
              <a:gd name="connsiteX2" fmla="*/ 21600 w 21600"/>
              <a:gd name="connsiteY2" fmla="*/ 19568 h 21695"/>
              <a:gd name="connsiteX3" fmla="*/ 0 w 21600"/>
              <a:gd name="connsiteY3" fmla="*/ 20172 h 21695"/>
              <a:gd name="connsiteX4" fmla="*/ 0 w 21600"/>
              <a:gd name="connsiteY4" fmla="*/ 0 h 21695"/>
              <a:gd name="connsiteX0" fmla="*/ 0 w 21600"/>
              <a:gd name="connsiteY0" fmla="*/ 0 h 20773"/>
              <a:gd name="connsiteX1" fmla="*/ 21600 w 21600"/>
              <a:gd name="connsiteY1" fmla="*/ 0 h 20773"/>
              <a:gd name="connsiteX2" fmla="*/ 21600 w 21600"/>
              <a:gd name="connsiteY2" fmla="*/ 19568 h 20773"/>
              <a:gd name="connsiteX3" fmla="*/ 0 w 21600"/>
              <a:gd name="connsiteY3" fmla="*/ 20172 h 20773"/>
              <a:gd name="connsiteX4" fmla="*/ 0 w 21600"/>
              <a:gd name="connsiteY4" fmla="*/ 0 h 20773"/>
              <a:gd name="connsiteX0" fmla="*/ 0 w 21600"/>
              <a:gd name="connsiteY0" fmla="*/ 0 h 23920"/>
              <a:gd name="connsiteX1" fmla="*/ 21600 w 21600"/>
              <a:gd name="connsiteY1" fmla="*/ 0 h 23920"/>
              <a:gd name="connsiteX2" fmla="*/ 21585 w 21600"/>
              <a:gd name="connsiteY2" fmla="*/ 23920 h 23920"/>
              <a:gd name="connsiteX3" fmla="*/ 0 w 21600"/>
              <a:gd name="connsiteY3" fmla="*/ 20172 h 23920"/>
              <a:gd name="connsiteX4" fmla="*/ 0 w 21600"/>
              <a:gd name="connsiteY4" fmla="*/ 0 h 23920"/>
              <a:gd name="connsiteX0" fmla="*/ 0 w 21600"/>
              <a:gd name="connsiteY0" fmla="*/ 0 h 23920"/>
              <a:gd name="connsiteX1" fmla="*/ 21600 w 21600"/>
              <a:gd name="connsiteY1" fmla="*/ 0 h 23920"/>
              <a:gd name="connsiteX2" fmla="*/ 21585 w 21600"/>
              <a:gd name="connsiteY2" fmla="*/ 23920 h 23920"/>
              <a:gd name="connsiteX3" fmla="*/ 0 w 21600"/>
              <a:gd name="connsiteY3" fmla="*/ 20172 h 23920"/>
              <a:gd name="connsiteX4" fmla="*/ 0 w 21600"/>
              <a:gd name="connsiteY4" fmla="*/ 0 h 23920"/>
              <a:gd name="connsiteX0" fmla="*/ 0 w 21600"/>
              <a:gd name="connsiteY0" fmla="*/ 0 h 23920"/>
              <a:gd name="connsiteX1" fmla="*/ 21600 w 21600"/>
              <a:gd name="connsiteY1" fmla="*/ 0 h 23920"/>
              <a:gd name="connsiteX2" fmla="*/ 21585 w 21600"/>
              <a:gd name="connsiteY2" fmla="*/ 23920 h 23920"/>
              <a:gd name="connsiteX3" fmla="*/ 0 w 21600"/>
              <a:gd name="connsiteY3" fmla="*/ 20172 h 23920"/>
              <a:gd name="connsiteX4" fmla="*/ 0 w 21600"/>
              <a:gd name="connsiteY4" fmla="*/ 0 h 23920"/>
              <a:gd name="connsiteX0" fmla="*/ 0 w 21600"/>
              <a:gd name="connsiteY0" fmla="*/ 0 h 23920"/>
              <a:gd name="connsiteX1" fmla="*/ 21600 w 21600"/>
              <a:gd name="connsiteY1" fmla="*/ 0 h 23920"/>
              <a:gd name="connsiteX2" fmla="*/ 21585 w 21600"/>
              <a:gd name="connsiteY2" fmla="*/ 23920 h 23920"/>
              <a:gd name="connsiteX3" fmla="*/ 0 w 21600"/>
              <a:gd name="connsiteY3" fmla="*/ 20172 h 23920"/>
              <a:gd name="connsiteX4" fmla="*/ 0 w 21600"/>
              <a:gd name="connsiteY4" fmla="*/ 0 h 23920"/>
              <a:gd name="connsiteX0" fmla="*/ 0 w 21600"/>
              <a:gd name="connsiteY0" fmla="*/ 0 h 23920"/>
              <a:gd name="connsiteX1" fmla="*/ 21600 w 21600"/>
              <a:gd name="connsiteY1" fmla="*/ 0 h 23920"/>
              <a:gd name="connsiteX2" fmla="*/ 21585 w 21600"/>
              <a:gd name="connsiteY2" fmla="*/ 23920 h 23920"/>
              <a:gd name="connsiteX3" fmla="*/ 0 w 21600"/>
              <a:gd name="connsiteY3" fmla="*/ 20172 h 23920"/>
              <a:gd name="connsiteX4" fmla="*/ 0 w 21600"/>
              <a:gd name="connsiteY4" fmla="*/ 0 h 23920"/>
              <a:gd name="connsiteX0" fmla="*/ 0 w 21600"/>
              <a:gd name="connsiteY0" fmla="*/ 0 h 23920"/>
              <a:gd name="connsiteX1" fmla="*/ 21600 w 21600"/>
              <a:gd name="connsiteY1" fmla="*/ 0 h 23920"/>
              <a:gd name="connsiteX2" fmla="*/ 21585 w 21600"/>
              <a:gd name="connsiteY2" fmla="*/ 23920 h 23920"/>
              <a:gd name="connsiteX3" fmla="*/ 0 w 21600"/>
              <a:gd name="connsiteY3" fmla="*/ 19891 h 23920"/>
              <a:gd name="connsiteX4" fmla="*/ 0 w 21600"/>
              <a:gd name="connsiteY4" fmla="*/ 0 h 23920"/>
              <a:gd name="connsiteX0" fmla="*/ 0 w 21600"/>
              <a:gd name="connsiteY0" fmla="*/ 0 h 23920"/>
              <a:gd name="connsiteX1" fmla="*/ 21600 w 21600"/>
              <a:gd name="connsiteY1" fmla="*/ 0 h 23920"/>
              <a:gd name="connsiteX2" fmla="*/ 21585 w 21600"/>
              <a:gd name="connsiteY2" fmla="*/ 23920 h 23920"/>
              <a:gd name="connsiteX3" fmla="*/ 0 w 21600"/>
              <a:gd name="connsiteY3" fmla="*/ 19891 h 23920"/>
              <a:gd name="connsiteX4" fmla="*/ 0 w 21600"/>
              <a:gd name="connsiteY4" fmla="*/ 0 h 23920"/>
              <a:gd name="connsiteX0" fmla="*/ 0 w 21600"/>
              <a:gd name="connsiteY0" fmla="*/ 0 h 24482"/>
              <a:gd name="connsiteX1" fmla="*/ 21600 w 21600"/>
              <a:gd name="connsiteY1" fmla="*/ 0 h 24482"/>
              <a:gd name="connsiteX2" fmla="*/ 21585 w 21600"/>
              <a:gd name="connsiteY2" fmla="*/ 24482 h 24482"/>
              <a:gd name="connsiteX3" fmla="*/ 0 w 21600"/>
              <a:gd name="connsiteY3" fmla="*/ 19891 h 24482"/>
              <a:gd name="connsiteX4" fmla="*/ 0 w 21600"/>
              <a:gd name="connsiteY4" fmla="*/ 0 h 24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4482">
                <a:moveTo>
                  <a:pt x="0" y="0"/>
                </a:moveTo>
                <a:lnTo>
                  <a:pt x="21600" y="0"/>
                </a:lnTo>
                <a:cubicBezTo>
                  <a:pt x="21595" y="7973"/>
                  <a:pt x="21590" y="16509"/>
                  <a:pt x="21585" y="24482"/>
                </a:cubicBezTo>
                <a:cubicBezTo>
                  <a:pt x="12219" y="10303"/>
                  <a:pt x="10800" y="31783"/>
                  <a:pt x="0" y="19891"/>
                </a:cubicBezTo>
                <a:lnTo>
                  <a:pt x="0" y="0"/>
                </a:lnTo>
                <a:close/>
              </a:path>
            </a:pathLst>
          </a:custGeom>
          <a:solidFill>
            <a:srgbClr val="2042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8" name="Pinellas County Logo" descr="Pinellas County Logo">
            <a:extLst>
              <a:ext uri="{FF2B5EF4-FFF2-40B4-BE49-F238E27FC236}">
                <a16:creationId xmlns:a16="http://schemas.microsoft.com/office/drawing/2014/main" id="{3F6213D1-178B-42D6-8D99-5FA458C619C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838034" y="68121"/>
            <a:ext cx="1168806" cy="1029160"/>
          </a:xfrm>
          <a:prstGeom prst="rect">
            <a:avLst/>
          </a:prstGeom>
          <a:effectLst/>
        </p:spPr>
      </p:pic>
      <p:sp>
        <p:nvSpPr>
          <p:cNvPr id="2" name="Title"/>
          <p:cNvSpPr>
            <a:spLocks noGrp="1"/>
          </p:cNvSpPr>
          <p:nvPr userDrawn="1">
            <p:ph type="title"/>
          </p:nvPr>
        </p:nvSpPr>
        <p:spPr>
          <a:xfrm>
            <a:off x="628651" y="365126"/>
            <a:ext cx="7033716" cy="611419"/>
          </a:xfrm>
        </p:spPr>
        <p:txBody>
          <a:bodyPr wrap="square">
            <a:noAutofit/>
          </a:bodyPr>
          <a:lstStyle>
            <a:lvl1pPr>
              <a:defRPr sz="2800" b="1">
                <a:solidFill>
                  <a:schemeClr val="bg1"/>
                </a:solidFill>
                <a:latin typeface="Nirmala UI" charset="0"/>
                <a:ea typeface="Nirmala UI" charset="0"/>
                <a:cs typeface="Nirmala UI" charset="0"/>
              </a:defRPr>
            </a:lvl1pPr>
          </a:lstStyle>
          <a:p>
            <a:r>
              <a:rPr lang="en-US" dirty="0"/>
              <a:t>Click to edit Master title style</a:t>
            </a:r>
          </a:p>
        </p:txBody>
      </p:sp>
    </p:spTree>
    <p:extLst>
      <p:ext uri="{BB962C8B-B14F-4D97-AF65-F5344CB8AC3E}">
        <p14:creationId xmlns:p14="http://schemas.microsoft.com/office/powerpoint/2010/main" val="371078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36">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Full Screen Picture">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90984E7-F885-4078-8CAD-6E3E5F591975}"/>
              </a:ext>
            </a:extLst>
          </p:cNvPr>
          <p:cNvSpPr>
            <a:spLocks noGrp="1"/>
          </p:cNvSpPr>
          <p:nvPr>
            <p:ph type="pic" sz="quarter" idx="10" hasCustomPrompt="1"/>
          </p:nvPr>
        </p:nvSpPr>
        <p:spPr>
          <a:xfrm>
            <a:off x="0" y="0"/>
            <a:ext cx="9144000" cy="6858000"/>
          </a:xfrm>
        </p:spPr>
        <p:txBody>
          <a:bodyPr/>
          <a:lstStyle>
            <a:lvl1pPr algn="ctr">
              <a:defRPr>
                <a:solidFill>
                  <a:schemeClr val="bg1"/>
                </a:solidFill>
              </a:defRPr>
            </a:lvl1pPr>
          </a:lstStyle>
          <a:p>
            <a:r>
              <a:rPr lang="en-US" dirty="0"/>
              <a:t>Click to insert full-screen picture</a:t>
            </a:r>
          </a:p>
        </p:txBody>
      </p:sp>
    </p:spTree>
    <p:extLst>
      <p:ext uri="{BB962C8B-B14F-4D97-AF65-F5344CB8AC3E}">
        <p14:creationId xmlns:p14="http://schemas.microsoft.com/office/powerpoint/2010/main" val="191249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2 col">
    <p:spTree>
      <p:nvGrpSpPr>
        <p:cNvPr id="1" name=""/>
        <p:cNvGrpSpPr/>
        <p:nvPr/>
      </p:nvGrpSpPr>
      <p:grpSpPr>
        <a:xfrm>
          <a:off x="0" y="0"/>
          <a:ext cx="0" cy="0"/>
          <a:chOff x="0" y="0"/>
          <a:chExt cx="0" cy="0"/>
        </a:xfrm>
      </p:grpSpPr>
      <p:sp>
        <p:nvSpPr>
          <p:cNvPr id="13" name="Blue footer decorative graphic">
            <a:extLst>
              <a:ext uri="{FF2B5EF4-FFF2-40B4-BE49-F238E27FC236}">
                <a16:creationId xmlns:a16="http://schemas.microsoft.com/office/drawing/2014/main" id="{3807DCB8-95EF-475F-9CF1-D6CEF2A0343F}"/>
              </a:ext>
            </a:extLst>
          </p:cNvPr>
          <p:cNvSpPr/>
          <p:nvPr userDrawn="1"/>
        </p:nvSpPr>
        <p:spPr>
          <a:xfrm flipV="1">
            <a:off x="-20071" y="6222250"/>
            <a:ext cx="9190699" cy="685723"/>
          </a:xfrm>
          <a:custGeom>
            <a:avLst/>
            <a:gdLst>
              <a:gd name="connsiteX0" fmla="*/ 0 w 12238892"/>
              <a:gd name="connsiteY0" fmla="*/ 633046 h 2576146"/>
              <a:gd name="connsiteX1" fmla="*/ 3033346 w 12238892"/>
              <a:gd name="connsiteY1" fmla="*/ 70338 h 2576146"/>
              <a:gd name="connsiteX2" fmla="*/ 8405446 w 12238892"/>
              <a:gd name="connsiteY2" fmla="*/ 668215 h 2576146"/>
              <a:gd name="connsiteX3" fmla="*/ 12230100 w 12238892"/>
              <a:gd name="connsiteY3" fmla="*/ 0 h 2576146"/>
              <a:gd name="connsiteX4" fmla="*/ 12238892 w 12238892"/>
              <a:gd name="connsiteY4" fmla="*/ 2101361 h 2576146"/>
              <a:gd name="connsiteX5" fmla="*/ 8493369 w 12238892"/>
              <a:gd name="connsiteY5" fmla="*/ 2576146 h 2576146"/>
              <a:gd name="connsiteX6" fmla="*/ 3191608 w 12238892"/>
              <a:gd name="connsiteY6" fmla="*/ 2057400 h 2576146"/>
              <a:gd name="connsiteX7" fmla="*/ 17585 w 12238892"/>
              <a:gd name="connsiteY7" fmla="*/ 2453054 h 2576146"/>
              <a:gd name="connsiteX8" fmla="*/ 0 w 12238892"/>
              <a:gd name="connsiteY8" fmla="*/ 633046 h 2576146"/>
              <a:gd name="connsiteX0" fmla="*/ 0 w 12238892"/>
              <a:gd name="connsiteY0" fmla="*/ 633046 h 2576146"/>
              <a:gd name="connsiteX1" fmla="*/ 3094892 w 12238892"/>
              <a:gd name="connsiteY1" fmla="*/ 52754 h 2576146"/>
              <a:gd name="connsiteX2" fmla="*/ 8405446 w 12238892"/>
              <a:gd name="connsiteY2" fmla="*/ 668215 h 2576146"/>
              <a:gd name="connsiteX3" fmla="*/ 12230100 w 12238892"/>
              <a:gd name="connsiteY3" fmla="*/ 0 h 2576146"/>
              <a:gd name="connsiteX4" fmla="*/ 12238892 w 12238892"/>
              <a:gd name="connsiteY4" fmla="*/ 2101361 h 2576146"/>
              <a:gd name="connsiteX5" fmla="*/ 8493369 w 12238892"/>
              <a:gd name="connsiteY5" fmla="*/ 2576146 h 2576146"/>
              <a:gd name="connsiteX6" fmla="*/ 3191608 w 12238892"/>
              <a:gd name="connsiteY6" fmla="*/ 2057400 h 2576146"/>
              <a:gd name="connsiteX7" fmla="*/ 17585 w 12238892"/>
              <a:gd name="connsiteY7" fmla="*/ 2453054 h 2576146"/>
              <a:gd name="connsiteX8" fmla="*/ 0 w 12238892"/>
              <a:gd name="connsiteY8" fmla="*/ 633046 h 2576146"/>
              <a:gd name="connsiteX0" fmla="*/ 0 w 12238892"/>
              <a:gd name="connsiteY0" fmla="*/ 633046 h 2576146"/>
              <a:gd name="connsiteX1" fmla="*/ 3094892 w 12238892"/>
              <a:gd name="connsiteY1" fmla="*/ 52754 h 2576146"/>
              <a:gd name="connsiteX2" fmla="*/ 8405446 w 12238892"/>
              <a:gd name="connsiteY2" fmla="*/ 668215 h 2576146"/>
              <a:gd name="connsiteX3" fmla="*/ 12230100 w 12238892"/>
              <a:gd name="connsiteY3" fmla="*/ 0 h 2576146"/>
              <a:gd name="connsiteX4" fmla="*/ 12238892 w 12238892"/>
              <a:gd name="connsiteY4" fmla="*/ 2101361 h 2576146"/>
              <a:gd name="connsiteX5" fmla="*/ 8493369 w 12238892"/>
              <a:gd name="connsiteY5" fmla="*/ 2576146 h 2576146"/>
              <a:gd name="connsiteX6" fmla="*/ 3191608 w 12238892"/>
              <a:gd name="connsiteY6" fmla="*/ 2057400 h 2576146"/>
              <a:gd name="connsiteX7" fmla="*/ 17585 w 12238892"/>
              <a:gd name="connsiteY7" fmla="*/ 2453054 h 2576146"/>
              <a:gd name="connsiteX8" fmla="*/ 0 w 12238892"/>
              <a:gd name="connsiteY8" fmla="*/ 633046 h 2576146"/>
              <a:gd name="connsiteX0" fmla="*/ 0 w 12238892"/>
              <a:gd name="connsiteY0" fmla="*/ 633046 h 2576146"/>
              <a:gd name="connsiteX1" fmla="*/ 3094892 w 12238892"/>
              <a:gd name="connsiteY1" fmla="*/ 52754 h 2576146"/>
              <a:gd name="connsiteX2" fmla="*/ 8405446 w 12238892"/>
              <a:gd name="connsiteY2" fmla="*/ 668215 h 2576146"/>
              <a:gd name="connsiteX3" fmla="*/ 12230100 w 12238892"/>
              <a:gd name="connsiteY3" fmla="*/ 0 h 2576146"/>
              <a:gd name="connsiteX4" fmla="*/ 12238892 w 12238892"/>
              <a:gd name="connsiteY4" fmla="*/ 2101361 h 2576146"/>
              <a:gd name="connsiteX5" fmla="*/ 8493369 w 12238892"/>
              <a:gd name="connsiteY5" fmla="*/ 2576146 h 2576146"/>
              <a:gd name="connsiteX6" fmla="*/ 3191608 w 12238892"/>
              <a:gd name="connsiteY6" fmla="*/ 2057400 h 2576146"/>
              <a:gd name="connsiteX7" fmla="*/ 17585 w 12238892"/>
              <a:gd name="connsiteY7" fmla="*/ 2453054 h 2576146"/>
              <a:gd name="connsiteX8" fmla="*/ 0 w 12238892"/>
              <a:gd name="connsiteY8" fmla="*/ 633046 h 2576146"/>
              <a:gd name="connsiteX0" fmla="*/ 0 w 12238892"/>
              <a:gd name="connsiteY0" fmla="*/ 633046 h 2600741"/>
              <a:gd name="connsiteX1" fmla="*/ 3094892 w 12238892"/>
              <a:gd name="connsiteY1" fmla="*/ 52754 h 2600741"/>
              <a:gd name="connsiteX2" fmla="*/ 8405446 w 12238892"/>
              <a:gd name="connsiteY2" fmla="*/ 668215 h 2600741"/>
              <a:gd name="connsiteX3" fmla="*/ 12230100 w 12238892"/>
              <a:gd name="connsiteY3" fmla="*/ 0 h 2600741"/>
              <a:gd name="connsiteX4" fmla="*/ 12238892 w 12238892"/>
              <a:gd name="connsiteY4" fmla="*/ 2101361 h 2600741"/>
              <a:gd name="connsiteX5" fmla="*/ 8493369 w 12238892"/>
              <a:gd name="connsiteY5" fmla="*/ 2576146 h 2600741"/>
              <a:gd name="connsiteX6" fmla="*/ 3191608 w 12238892"/>
              <a:gd name="connsiteY6" fmla="*/ 2057400 h 2600741"/>
              <a:gd name="connsiteX7" fmla="*/ 17585 w 12238892"/>
              <a:gd name="connsiteY7" fmla="*/ 2453054 h 2600741"/>
              <a:gd name="connsiteX8" fmla="*/ 0 w 12238892"/>
              <a:gd name="connsiteY8" fmla="*/ 633046 h 2600741"/>
              <a:gd name="connsiteX0" fmla="*/ 0 w 12238892"/>
              <a:gd name="connsiteY0" fmla="*/ 633046 h 2576146"/>
              <a:gd name="connsiteX1" fmla="*/ 3094892 w 12238892"/>
              <a:gd name="connsiteY1" fmla="*/ 52754 h 2576146"/>
              <a:gd name="connsiteX2" fmla="*/ 8405446 w 12238892"/>
              <a:gd name="connsiteY2" fmla="*/ 668215 h 2576146"/>
              <a:gd name="connsiteX3" fmla="*/ 12230100 w 12238892"/>
              <a:gd name="connsiteY3" fmla="*/ 0 h 2576146"/>
              <a:gd name="connsiteX4" fmla="*/ 12238892 w 12238892"/>
              <a:gd name="connsiteY4" fmla="*/ 2101361 h 2576146"/>
              <a:gd name="connsiteX5" fmla="*/ 8493369 w 12238892"/>
              <a:gd name="connsiteY5" fmla="*/ 2576146 h 2576146"/>
              <a:gd name="connsiteX6" fmla="*/ 3191608 w 12238892"/>
              <a:gd name="connsiteY6" fmla="*/ 2057400 h 2576146"/>
              <a:gd name="connsiteX7" fmla="*/ 17585 w 12238892"/>
              <a:gd name="connsiteY7" fmla="*/ 2453054 h 2576146"/>
              <a:gd name="connsiteX8" fmla="*/ 0 w 12238892"/>
              <a:gd name="connsiteY8" fmla="*/ 633046 h 2576146"/>
              <a:gd name="connsiteX0" fmla="*/ 0 w 12238892"/>
              <a:gd name="connsiteY0" fmla="*/ 633046 h 2576146"/>
              <a:gd name="connsiteX1" fmla="*/ 3094892 w 12238892"/>
              <a:gd name="connsiteY1" fmla="*/ 52754 h 2576146"/>
              <a:gd name="connsiteX2" fmla="*/ 8405446 w 12238892"/>
              <a:gd name="connsiteY2" fmla="*/ 668215 h 2576146"/>
              <a:gd name="connsiteX3" fmla="*/ 12230100 w 12238892"/>
              <a:gd name="connsiteY3" fmla="*/ 0 h 2576146"/>
              <a:gd name="connsiteX4" fmla="*/ 12238892 w 12238892"/>
              <a:gd name="connsiteY4" fmla="*/ 2101361 h 2576146"/>
              <a:gd name="connsiteX5" fmla="*/ 8493369 w 12238892"/>
              <a:gd name="connsiteY5" fmla="*/ 2576146 h 2576146"/>
              <a:gd name="connsiteX6" fmla="*/ 3191608 w 12238892"/>
              <a:gd name="connsiteY6" fmla="*/ 2057400 h 2576146"/>
              <a:gd name="connsiteX7" fmla="*/ 17585 w 12238892"/>
              <a:gd name="connsiteY7" fmla="*/ 2453054 h 2576146"/>
              <a:gd name="connsiteX8" fmla="*/ 0 w 12238892"/>
              <a:gd name="connsiteY8" fmla="*/ 633046 h 2576146"/>
              <a:gd name="connsiteX0" fmla="*/ 0 w 12238892"/>
              <a:gd name="connsiteY0" fmla="*/ 633046 h 2578601"/>
              <a:gd name="connsiteX1" fmla="*/ 3094892 w 12238892"/>
              <a:gd name="connsiteY1" fmla="*/ 52754 h 2578601"/>
              <a:gd name="connsiteX2" fmla="*/ 8405446 w 12238892"/>
              <a:gd name="connsiteY2" fmla="*/ 668215 h 2578601"/>
              <a:gd name="connsiteX3" fmla="*/ 12230100 w 12238892"/>
              <a:gd name="connsiteY3" fmla="*/ 0 h 2578601"/>
              <a:gd name="connsiteX4" fmla="*/ 12238892 w 12238892"/>
              <a:gd name="connsiteY4" fmla="*/ 2101361 h 2578601"/>
              <a:gd name="connsiteX5" fmla="*/ 8493369 w 12238892"/>
              <a:gd name="connsiteY5" fmla="*/ 2576146 h 2578601"/>
              <a:gd name="connsiteX6" fmla="*/ 3191608 w 12238892"/>
              <a:gd name="connsiteY6" fmla="*/ 2057400 h 2578601"/>
              <a:gd name="connsiteX7" fmla="*/ 17585 w 12238892"/>
              <a:gd name="connsiteY7" fmla="*/ 2453054 h 2578601"/>
              <a:gd name="connsiteX8" fmla="*/ 0 w 12238892"/>
              <a:gd name="connsiteY8" fmla="*/ 633046 h 2578601"/>
              <a:gd name="connsiteX0" fmla="*/ 0 w 12238892"/>
              <a:gd name="connsiteY0" fmla="*/ 633046 h 2578601"/>
              <a:gd name="connsiteX1" fmla="*/ 3094892 w 12238892"/>
              <a:gd name="connsiteY1" fmla="*/ 52754 h 2578601"/>
              <a:gd name="connsiteX2" fmla="*/ 8405446 w 12238892"/>
              <a:gd name="connsiteY2" fmla="*/ 668215 h 2578601"/>
              <a:gd name="connsiteX3" fmla="*/ 12230100 w 12238892"/>
              <a:gd name="connsiteY3" fmla="*/ 0 h 2578601"/>
              <a:gd name="connsiteX4" fmla="*/ 12238892 w 12238892"/>
              <a:gd name="connsiteY4" fmla="*/ 2101361 h 2578601"/>
              <a:gd name="connsiteX5" fmla="*/ 8493369 w 12238892"/>
              <a:gd name="connsiteY5" fmla="*/ 2576146 h 2578601"/>
              <a:gd name="connsiteX6" fmla="*/ 3191608 w 12238892"/>
              <a:gd name="connsiteY6" fmla="*/ 2057400 h 2578601"/>
              <a:gd name="connsiteX7" fmla="*/ 17585 w 12238892"/>
              <a:gd name="connsiteY7" fmla="*/ 2453054 h 2578601"/>
              <a:gd name="connsiteX8" fmla="*/ 0 w 12238892"/>
              <a:gd name="connsiteY8" fmla="*/ 633046 h 2578601"/>
              <a:gd name="connsiteX0" fmla="*/ 0 w 12238892"/>
              <a:gd name="connsiteY0" fmla="*/ 633046 h 2578601"/>
              <a:gd name="connsiteX1" fmla="*/ 3094892 w 12238892"/>
              <a:gd name="connsiteY1" fmla="*/ 52754 h 2578601"/>
              <a:gd name="connsiteX2" fmla="*/ 8405446 w 12238892"/>
              <a:gd name="connsiteY2" fmla="*/ 668215 h 2578601"/>
              <a:gd name="connsiteX3" fmla="*/ 12230100 w 12238892"/>
              <a:gd name="connsiteY3" fmla="*/ 0 h 2578601"/>
              <a:gd name="connsiteX4" fmla="*/ 12238892 w 12238892"/>
              <a:gd name="connsiteY4" fmla="*/ 2101361 h 2578601"/>
              <a:gd name="connsiteX5" fmla="*/ 8493369 w 12238892"/>
              <a:gd name="connsiteY5" fmla="*/ 2576146 h 2578601"/>
              <a:gd name="connsiteX6" fmla="*/ 3191608 w 12238892"/>
              <a:gd name="connsiteY6" fmla="*/ 2057400 h 2578601"/>
              <a:gd name="connsiteX7" fmla="*/ 17585 w 12238892"/>
              <a:gd name="connsiteY7" fmla="*/ 2453054 h 2578601"/>
              <a:gd name="connsiteX8" fmla="*/ 0 w 12238892"/>
              <a:gd name="connsiteY8" fmla="*/ 633046 h 2578601"/>
              <a:gd name="connsiteX0" fmla="*/ 0 w 12238892"/>
              <a:gd name="connsiteY0" fmla="*/ 633046 h 2578601"/>
              <a:gd name="connsiteX1" fmla="*/ 3297115 w 12238892"/>
              <a:gd name="connsiteY1" fmla="*/ 79131 h 2578601"/>
              <a:gd name="connsiteX2" fmla="*/ 8405446 w 12238892"/>
              <a:gd name="connsiteY2" fmla="*/ 668215 h 2578601"/>
              <a:gd name="connsiteX3" fmla="*/ 12230100 w 12238892"/>
              <a:gd name="connsiteY3" fmla="*/ 0 h 2578601"/>
              <a:gd name="connsiteX4" fmla="*/ 12238892 w 12238892"/>
              <a:gd name="connsiteY4" fmla="*/ 2101361 h 2578601"/>
              <a:gd name="connsiteX5" fmla="*/ 8493369 w 12238892"/>
              <a:gd name="connsiteY5" fmla="*/ 2576146 h 2578601"/>
              <a:gd name="connsiteX6" fmla="*/ 3191608 w 12238892"/>
              <a:gd name="connsiteY6" fmla="*/ 2057400 h 2578601"/>
              <a:gd name="connsiteX7" fmla="*/ 17585 w 12238892"/>
              <a:gd name="connsiteY7" fmla="*/ 2453054 h 2578601"/>
              <a:gd name="connsiteX8" fmla="*/ 0 w 12238892"/>
              <a:gd name="connsiteY8" fmla="*/ 633046 h 2578601"/>
              <a:gd name="connsiteX0" fmla="*/ 0 w 12238892"/>
              <a:gd name="connsiteY0" fmla="*/ 729769 h 2675324"/>
              <a:gd name="connsiteX1" fmla="*/ 3508130 w 12238892"/>
              <a:gd name="connsiteY1" fmla="*/ 8 h 2675324"/>
              <a:gd name="connsiteX2" fmla="*/ 8405446 w 12238892"/>
              <a:gd name="connsiteY2" fmla="*/ 764938 h 2675324"/>
              <a:gd name="connsiteX3" fmla="*/ 12230100 w 12238892"/>
              <a:gd name="connsiteY3" fmla="*/ 96723 h 2675324"/>
              <a:gd name="connsiteX4" fmla="*/ 12238892 w 12238892"/>
              <a:gd name="connsiteY4" fmla="*/ 2198084 h 2675324"/>
              <a:gd name="connsiteX5" fmla="*/ 8493369 w 12238892"/>
              <a:gd name="connsiteY5" fmla="*/ 2672869 h 2675324"/>
              <a:gd name="connsiteX6" fmla="*/ 3191608 w 12238892"/>
              <a:gd name="connsiteY6" fmla="*/ 2154123 h 2675324"/>
              <a:gd name="connsiteX7" fmla="*/ 17585 w 12238892"/>
              <a:gd name="connsiteY7" fmla="*/ 2549777 h 2675324"/>
              <a:gd name="connsiteX8" fmla="*/ 0 w 12238892"/>
              <a:gd name="connsiteY8" fmla="*/ 729769 h 2675324"/>
              <a:gd name="connsiteX0" fmla="*/ 0 w 12238892"/>
              <a:gd name="connsiteY0" fmla="*/ 729769 h 2780298"/>
              <a:gd name="connsiteX1" fmla="*/ 3508130 w 12238892"/>
              <a:gd name="connsiteY1" fmla="*/ 8 h 2780298"/>
              <a:gd name="connsiteX2" fmla="*/ 8405446 w 12238892"/>
              <a:gd name="connsiteY2" fmla="*/ 764938 h 2780298"/>
              <a:gd name="connsiteX3" fmla="*/ 12230100 w 12238892"/>
              <a:gd name="connsiteY3" fmla="*/ 96723 h 2780298"/>
              <a:gd name="connsiteX4" fmla="*/ 12238892 w 12238892"/>
              <a:gd name="connsiteY4" fmla="*/ 2198084 h 2780298"/>
              <a:gd name="connsiteX5" fmla="*/ 8572500 w 12238892"/>
              <a:gd name="connsiteY5" fmla="*/ 2778377 h 2780298"/>
              <a:gd name="connsiteX6" fmla="*/ 3191608 w 12238892"/>
              <a:gd name="connsiteY6" fmla="*/ 2154123 h 2780298"/>
              <a:gd name="connsiteX7" fmla="*/ 17585 w 12238892"/>
              <a:gd name="connsiteY7" fmla="*/ 2549777 h 2780298"/>
              <a:gd name="connsiteX8" fmla="*/ 0 w 12238892"/>
              <a:gd name="connsiteY8" fmla="*/ 729769 h 2780298"/>
              <a:gd name="connsiteX0" fmla="*/ 0 w 12238892"/>
              <a:gd name="connsiteY0" fmla="*/ 729769 h 2778509"/>
              <a:gd name="connsiteX1" fmla="*/ 3508130 w 12238892"/>
              <a:gd name="connsiteY1" fmla="*/ 8 h 2778509"/>
              <a:gd name="connsiteX2" fmla="*/ 8405446 w 12238892"/>
              <a:gd name="connsiteY2" fmla="*/ 764938 h 2778509"/>
              <a:gd name="connsiteX3" fmla="*/ 12230100 w 12238892"/>
              <a:gd name="connsiteY3" fmla="*/ 96723 h 2778509"/>
              <a:gd name="connsiteX4" fmla="*/ 12238892 w 12238892"/>
              <a:gd name="connsiteY4" fmla="*/ 2198084 h 2778509"/>
              <a:gd name="connsiteX5" fmla="*/ 8572500 w 12238892"/>
              <a:gd name="connsiteY5" fmla="*/ 2778377 h 2778509"/>
              <a:gd name="connsiteX6" fmla="*/ 3191608 w 12238892"/>
              <a:gd name="connsiteY6" fmla="*/ 2154123 h 2778509"/>
              <a:gd name="connsiteX7" fmla="*/ 17585 w 12238892"/>
              <a:gd name="connsiteY7" fmla="*/ 2549777 h 2778509"/>
              <a:gd name="connsiteX8" fmla="*/ 0 w 12238892"/>
              <a:gd name="connsiteY8" fmla="*/ 729769 h 2778509"/>
              <a:gd name="connsiteX0" fmla="*/ 0 w 12238892"/>
              <a:gd name="connsiteY0" fmla="*/ 729878 h 2778618"/>
              <a:gd name="connsiteX1" fmla="*/ 3508130 w 12238892"/>
              <a:gd name="connsiteY1" fmla="*/ 117 h 2778618"/>
              <a:gd name="connsiteX2" fmla="*/ 8493369 w 12238892"/>
              <a:gd name="connsiteY2" fmla="*/ 773839 h 2778618"/>
              <a:gd name="connsiteX3" fmla="*/ 12230100 w 12238892"/>
              <a:gd name="connsiteY3" fmla="*/ 96832 h 2778618"/>
              <a:gd name="connsiteX4" fmla="*/ 12238892 w 12238892"/>
              <a:gd name="connsiteY4" fmla="*/ 2198193 h 2778618"/>
              <a:gd name="connsiteX5" fmla="*/ 8572500 w 12238892"/>
              <a:gd name="connsiteY5" fmla="*/ 2778486 h 2778618"/>
              <a:gd name="connsiteX6" fmla="*/ 3191608 w 12238892"/>
              <a:gd name="connsiteY6" fmla="*/ 2154232 h 2778618"/>
              <a:gd name="connsiteX7" fmla="*/ 17585 w 12238892"/>
              <a:gd name="connsiteY7" fmla="*/ 2549886 h 2778618"/>
              <a:gd name="connsiteX8" fmla="*/ 0 w 12238892"/>
              <a:gd name="connsiteY8" fmla="*/ 729878 h 2778618"/>
              <a:gd name="connsiteX0" fmla="*/ 0 w 12238892"/>
              <a:gd name="connsiteY0" fmla="*/ 729878 h 2778618"/>
              <a:gd name="connsiteX1" fmla="*/ 3508130 w 12238892"/>
              <a:gd name="connsiteY1" fmla="*/ 117 h 2778618"/>
              <a:gd name="connsiteX2" fmla="*/ 8493369 w 12238892"/>
              <a:gd name="connsiteY2" fmla="*/ 773839 h 2778618"/>
              <a:gd name="connsiteX3" fmla="*/ 12230100 w 12238892"/>
              <a:gd name="connsiteY3" fmla="*/ 96832 h 2778618"/>
              <a:gd name="connsiteX4" fmla="*/ 12238892 w 12238892"/>
              <a:gd name="connsiteY4" fmla="*/ 2198193 h 2778618"/>
              <a:gd name="connsiteX5" fmla="*/ 8572500 w 12238892"/>
              <a:gd name="connsiteY5" fmla="*/ 2778486 h 2778618"/>
              <a:gd name="connsiteX6" fmla="*/ 3191608 w 12238892"/>
              <a:gd name="connsiteY6" fmla="*/ 2154232 h 2778618"/>
              <a:gd name="connsiteX7" fmla="*/ 17585 w 12238892"/>
              <a:gd name="connsiteY7" fmla="*/ 2549886 h 2778618"/>
              <a:gd name="connsiteX8" fmla="*/ 0 w 12238892"/>
              <a:gd name="connsiteY8" fmla="*/ 729878 h 2778618"/>
              <a:gd name="connsiteX0" fmla="*/ 0 w 12238892"/>
              <a:gd name="connsiteY0" fmla="*/ 729878 h 2778618"/>
              <a:gd name="connsiteX1" fmla="*/ 3508130 w 12238892"/>
              <a:gd name="connsiteY1" fmla="*/ 117 h 2778618"/>
              <a:gd name="connsiteX2" fmla="*/ 8493369 w 12238892"/>
              <a:gd name="connsiteY2" fmla="*/ 773839 h 2778618"/>
              <a:gd name="connsiteX3" fmla="*/ 12230100 w 12238892"/>
              <a:gd name="connsiteY3" fmla="*/ 96832 h 2778618"/>
              <a:gd name="connsiteX4" fmla="*/ 12238892 w 12238892"/>
              <a:gd name="connsiteY4" fmla="*/ 2198193 h 2778618"/>
              <a:gd name="connsiteX5" fmla="*/ 8572500 w 12238892"/>
              <a:gd name="connsiteY5" fmla="*/ 2778486 h 2778618"/>
              <a:gd name="connsiteX6" fmla="*/ 3191608 w 12238892"/>
              <a:gd name="connsiteY6" fmla="*/ 2154232 h 2778618"/>
              <a:gd name="connsiteX7" fmla="*/ 17585 w 12238892"/>
              <a:gd name="connsiteY7" fmla="*/ 2769693 h 2778618"/>
              <a:gd name="connsiteX8" fmla="*/ 0 w 12238892"/>
              <a:gd name="connsiteY8" fmla="*/ 729878 h 2778618"/>
              <a:gd name="connsiteX0" fmla="*/ 0 w 12238892"/>
              <a:gd name="connsiteY0" fmla="*/ 729878 h 2778618"/>
              <a:gd name="connsiteX1" fmla="*/ 3508130 w 12238892"/>
              <a:gd name="connsiteY1" fmla="*/ 117 h 2778618"/>
              <a:gd name="connsiteX2" fmla="*/ 8493369 w 12238892"/>
              <a:gd name="connsiteY2" fmla="*/ 773839 h 2778618"/>
              <a:gd name="connsiteX3" fmla="*/ 12230100 w 12238892"/>
              <a:gd name="connsiteY3" fmla="*/ 96832 h 2778618"/>
              <a:gd name="connsiteX4" fmla="*/ 12238892 w 12238892"/>
              <a:gd name="connsiteY4" fmla="*/ 2198193 h 2778618"/>
              <a:gd name="connsiteX5" fmla="*/ 8572500 w 12238892"/>
              <a:gd name="connsiteY5" fmla="*/ 2778486 h 2778618"/>
              <a:gd name="connsiteX6" fmla="*/ 3191608 w 12238892"/>
              <a:gd name="connsiteY6" fmla="*/ 2154232 h 2778618"/>
              <a:gd name="connsiteX7" fmla="*/ 17585 w 12238892"/>
              <a:gd name="connsiteY7" fmla="*/ 2769693 h 2778618"/>
              <a:gd name="connsiteX8" fmla="*/ 0 w 12238892"/>
              <a:gd name="connsiteY8" fmla="*/ 729878 h 2778618"/>
              <a:gd name="connsiteX0" fmla="*/ 76 w 12238968"/>
              <a:gd name="connsiteY0" fmla="*/ 729815 h 2778555"/>
              <a:gd name="connsiteX1" fmla="*/ 3508206 w 12238968"/>
              <a:gd name="connsiteY1" fmla="*/ 54 h 2778555"/>
              <a:gd name="connsiteX2" fmla="*/ 8493445 w 12238968"/>
              <a:gd name="connsiteY2" fmla="*/ 773776 h 2778555"/>
              <a:gd name="connsiteX3" fmla="*/ 12230176 w 12238968"/>
              <a:gd name="connsiteY3" fmla="*/ 96769 h 2778555"/>
              <a:gd name="connsiteX4" fmla="*/ 12238968 w 12238968"/>
              <a:gd name="connsiteY4" fmla="*/ 2198130 h 2778555"/>
              <a:gd name="connsiteX5" fmla="*/ 8572576 w 12238968"/>
              <a:gd name="connsiteY5" fmla="*/ 2778423 h 2778555"/>
              <a:gd name="connsiteX6" fmla="*/ 3191684 w 12238968"/>
              <a:gd name="connsiteY6" fmla="*/ 2154169 h 2778555"/>
              <a:gd name="connsiteX7" fmla="*/ 17661 w 12238968"/>
              <a:gd name="connsiteY7" fmla="*/ 2769630 h 2778555"/>
              <a:gd name="connsiteX8" fmla="*/ 76 w 12238968"/>
              <a:gd name="connsiteY8" fmla="*/ 729815 h 2778555"/>
              <a:gd name="connsiteX0" fmla="*/ 383 w 12239275"/>
              <a:gd name="connsiteY0" fmla="*/ 729815 h 2778555"/>
              <a:gd name="connsiteX1" fmla="*/ 3508513 w 12239275"/>
              <a:gd name="connsiteY1" fmla="*/ 54 h 2778555"/>
              <a:gd name="connsiteX2" fmla="*/ 8493752 w 12239275"/>
              <a:gd name="connsiteY2" fmla="*/ 773776 h 2778555"/>
              <a:gd name="connsiteX3" fmla="*/ 12230483 w 12239275"/>
              <a:gd name="connsiteY3" fmla="*/ 96769 h 2778555"/>
              <a:gd name="connsiteX4" fmla="*/ 12239275 w 12239275"/>
              <a:gd name="connsiteY4" fmla="*/ 2198130 h 2778555"/>
              <a:gd name="connsiteX5" fmla="*/ 8572883 w 12239275"/>
              <a:gd name="connsiteY5" fmla="*/ 2778423 h 2778555"/>
              <a:gd name="connsiteX6" fmla="*/ 3191991 w 12239275"/>
              <a:gd name="connsiteY6" fmla="*/ 2154169 h 2778555"/>
              <a:gd name="connsiteX7" fmla="*/ 17968 w 12239275"/>
              <a:gd name="connsiteY7" fmla="*/ 2769630 h 2778555"/>
              <a:gd name="connsiteX8" fmla="*/ 383 w 12239275"/>
              <a:gd name="connsiteY8" fmla="*/ 729815 h 2778555"/>
              <a:gd name="connsiteX0" fmla="*/ 383 w 12239275"/>
              <a:gd name="connsiteY0" fmla="*/ 731016 h 2779756"/>
              <a:gd name="connsiteX1" fmla="*/ 3508513 w 12239275"/>
              <a:gd name="connsiteY1" fmla="*/ 1255 h 2779756"/>
              <a:gd name="connsiteX2" fmla="*/ 8493752 w 12239275"/>
              <a:gd name="connsiteY2" fmla="*/ 774977 h 2779756"/>
              <a:gd name="connsiteX3" fmla="*/ 12230483 w 12239275"/>
              <a:gd name="connsiteY3" fmla="*/ 97970 h 2779756"/>
              <a:gd name="connsiteX4" fmla="*/ 12239275 w 12239275"/>
              <a:gd name="connsiteY4" fmla="*/ 2199331 h 2779756"/>
              <a:gd name="connsiteX5" fmla="*/ 8572883 w 12239275"/>
              <a:gd name="connsiteY5" fmla="*/ 2779624 h 2779756"/>
              <a:gd name="connsiteX6" fmla="*/ 3191991 w 12239275"/>
              <a:gd name="connsiteY6" fmla="*/ 2155370 h 2779756"/>
              <a:gd name="connsiteX7" fmla="*/ 17968 w 12239275"/>
              <a:gd name="connsiteY7" fmla="*/ 2770831 h 2779756"/>
              <a:gd name="connsiteX8" fmla="*/ 383 w 12239275"/>
              <a:gd name="connsiteY8" fmla="*/ 731016 h 2779756"/>
              <a:gd name="connsiteX0" fmla="*/ 383 w 12239275"/>
              <a:gd name="connsiteY0" fmla="*/ 731016 h 2779716"/>
              <a:gd name="connsiteX1" fmla="*/ 3508513 w 12239275"/>
              <a:gd name="connsiteY1" fmla="*/ 1255 h 2779716"/>
              <a:gd name="connsiteX2" fmla="*/ 8493752 w 12239275"/>
              <a:gd name="connsiteY2" fmla="*/ 774977 h 2779716"/>
              <a:gd name="connsiteX3" fmla="*/ 12230483 w 12239275"/>
              <a:gd name="connsiteY3" fmla="*/ 97970 h 2779716"/>
              <a:gd name="connsiteX4" fmla="*/ 12239275 w 12239275"/>
              <a:gd name="connsiteY4" fmla="*/ 2199331 h 2779716"/>
              <a:gd name="connsiteX5" fmla="*/ 8572883 w 12239275"/>
              <a:gd name="connsiteY5" fmla="*/ 2779624 h 2779716"/>
              <a:gd name="connsiteX6" fmla="*/ 3561268 w 12239275"/>
              <a:gd name="connsiteY6" fmla="*/ 2155370 h 2779716"/>
              <a:gd name="connsiteX7" fmla="*/ 17968 w 12239275"/>
              <a:gd name="connsiteY7" fmla="*/ 2770831 h 2779716"/>
              <a:gd name="connsiteX8" fmla="*/ 383 w 12239275"/>
              <a:gd name="connsiteY8" fmla="*/ 731016 h 2779716"/>
              <a:gd name="connsiteX0" fmla="*/ 383 w 12239275"/>
              <a:gd name="connsiteY0" fmla="*/ 731016 h 2779716"/>
              <a:gd name="connsiteX1" fmla="*/ 3508513 w 12239275"/>
              <a:gd name="connsiteY1" fmla="*/ 1255 h 2779716"/>
              <a:gd name="connsiteX2" fmla="*/ 8493752 w 12239275"/>
              <a:gd name="connsiteY2" fmla="*/ 774977 h 2779716"/>
              <a:gd name="connsiteX3" fmla="*/ 12230483 w 12239275"/>
              <a:gd name="connsiteY3" fmla="*/ 97970 h 2779716"/>
              <a:gd name="connsiteX4" fmla="*/ 12239275 w 12239275"/>
              <a:gd name="connsiteY4" fmla="*/ 2199331 h 2779716"/>
              <a:gd name="connsiteX5" fmla="*/ 8572883 w 12239275"/>
              <a:gd name="connsiteY5" fmla="*/ 2779624 h 2779716"/>
              <a:gd name="connsiteX6" fmla="*/ 3561268 w 12239275"/>
              <a:gd name="connsiteY6" fmla="*/ 2155370 h 2779716"/>
              <a:gd name="connsiteX7" fmla="*/ 17968 w 12239275"/>
              <a:gd name="connsiteY7" fmla="*/ 2770831 h 2779716"/>
              <a:gd name="connsiteX8" fmla="*/ 383 w 12239275"/>
              <a:gd name="connsiteY8" fmla="*/ 731016 h 2779716"/>
              <a:gd name="connsiteX0" fmla="*/ 383 w 12239275"/>
              <a:gd name="connsiteY0" fmla="*/ 731016 h 2779716"/>
              <a:gd name="connsiteX1" fmla="*/ 3508513 w 12239275"/>
              <a:gd name="connsiteY1" fmla="*/ 1255 h 2779716"/>
              <a:gd name="connsiteX2" fmla="*/ 8493752 w 12239275"/>
              <a:gd name="connsiteY2" fmla="*/ 774977 h 2779716"/>
              <a:gd name="connsiteX3" fmla="*/ 12230483 w 12239275"/>
              <a:gd name="connsiteY3" fmla="*/ 97970 h 2779716"/>
              <a:gd name="connsiteX4" fmla="*/ 12239275 w 12239275"/>
              <a:gd name="connsiteY4" fmla="*/ 2199331 h 2779716"/>
              <a:gd name="connsiteX5" fmla="*/ 8572883 w 12239275"/>
              <a:gd name="connsiteY5" fmla="*/ 2779624 h 2779716"/>
              <a:gd name="connsiteX6" fmla="*/ 3561268 w 12239275"/>
              <a:gd name="connsiteY6" fmla="*/ 2155370 h 2779716"/>
              <a:gd name="connsiteX7" fmla="*/ 17968 w 12239275"/>
              <a:gd name="connsiteY7" fmla="*/ 2770831 h 2779716"/>
              <a:gd name="connsiteX8" fmla="*/ 383 w 12239275"/>
              <a:gd name="connsiteY8" fmla="*/ 731016 h 2779716"/>
              <a:gd name="connsiteX0" fmla="*/ 383 w 12239275"/>
              <a:gd name="connsiteY0" fmla="*/ 731016 h 2779626"/>
              <a:gd name="connsiteX1" fmla="*/ 3508513 w 12239275"/>
              <a:gd name="connsiteY1" fmla="*/ 1255 h 2779626"/>
              <a:gd name="connsiteX2" fmla="*/ 8493752 w 12239275"/>
              <a:gd name="connsiteY2" fmla="*/ 774977 h 2779626"/>
              <a:gd name="connsiteX3" fmla="*/ 12230483 w 12239275"/>
              <a:gd name="connsiteY3" fmla="*/ 97970 h 2779626"/>
              <a:gd name="connsiteX4" fmla="*/ 12239275 w 12239275"/>
              <a:gd name="connsiteY4" fmla="*/ 2199331 h 2779626"/>
              <a:gd name="connsiteX5" fmla="*/ 8572883 w 12239275"/>
              <a:gd name="connsiteY5" fmla="*/ 2779624 h 2779626"/>
              <a:gd name="connsiteX6" fmla="*/ 3561268 w 12239275"/>
              <a:gd name="connsiteY6" fmla="*/ 2155370 h 2779626"/>
              <a:gd name="connsiteX7" fmla="*/ 17968 w 12239275"/>
              <a:gd name="connsiteY7" fmla="*/ 2770831 h 2779626"/>
              <a:gd name="connsiteX8" fmla="*/ 383 w 12239275"/>
              <a:gd name="connsiteY8" fmla="*/ 731016 h 2779626"/>
              <a:gd name="connsiteX0" fmla="*/ 383 w 12239275"/>
              <a:gd name="connsiteY0" fmla="*/ 730978 h 2779588"/>
              <a:gd name="connsiteX1" fmla="*/ 3508513 w 12239275"/>
              <a:gd name="connsiteY1" fmla="*/ 1217 h 2779588"/>
              <a:gd name="connsiteX2" fmla="*/ 8493752 w 12239275"/>
              <a:gd name="connsiteY2" fmla="*/ 774939 h 2779588"/>
              <a:gd name="connsiteX3" fmla="*/ 12230483 w 12239275"/>
              <a:gd name="connsiteY3" fmla="*/ 97932 h 2779588"/>
              <a:gd name="connsiteX4" fmla="*/ 12239275 w 12239275"/>
              <a:gd name="connsiteY4" fmla="*/ 2199293 h 2779588"/>
              <a:gd name="connsiteX5" fmla="*/ 8572883 w 12239275"/>
              <a:gd name="connsiteY5" fmla="*/ 2779586 h 2779588"/>
              <a:gd name="connsiteX6" fmla="*/ 3561268 w 12239275"/>
              <a:gd name="connsiteY6" fmla="*/ 2155332 h 2779588"/>
              <a:gd name="connsiteX7" fmla="*/ 17968 w 12239275"/>
              <a:gd name="connsiteY7" fmla="*/ 2770793 h 2779588"/>
              <a:gd name="connsiteX8" fmla="*/ 383 w 12239275"/>
              <a:gd name="connsiteY8" fmla="*/ 730978 h 2779588"/>
              <a:gd name="connsiteX0" fmla="*/ 383 w 12239417"/>
              <a:gd name="connsiteY0" fmla="*/ 730978 h 2779588"/>
              <a:gd name="connsiteX1" fmla="*/ 3508513 w 12239417"/>
              <a:gd name="connsiteY1" fmla="*/ 1217 h 2779588"/>
              <a:gd name="connsiteX2" fmla="*/ 8493752 w 12239417"/>
              <a:gd name="connsiteY2" fmla="*/ 774939 h 2779588"/>
              <a:gd name="connsiteX3" fmla="*/ 12230483 w 12239417"/>
              <a:gd name="connsiteY3" fmla="*/ 97932 h 2779588"/>
              <a:gd name="connsiteX4" fmla="*/ 12239275 w 12239417"/>
              <a:gd name="connsiteY4" fmla="*/ 2199293 h 2779588"/>
              <a:gd name="connsiteX5" fmla="*/ 8572883 w 12239417"/>
              <a:gd name="connsiteY5" fmla="*/ 2779586 h 2779588"/>
              <a:gd name="connsiteX6" fmla="*/ 3561268 w 12239417"/>
              <a:gd name="connsiteY6" fmla="*/ 2155332 h 2779588"/>
              <a:gd name="connsiteX7" fmla="*/ 17968 w 12239417"/>
              <a:gd name="connsiteY7" fmla="*/ 2770793 h 2779588"/>
              <a:gd name="connsiteX8" fmla="*/ 383 w 12239417"/>
              <a:gd name="connsiteY8" fmla="*/ 730978 h 2779588"/>
              <a:gd name="connsiteX0" fmla="*/ 383 w 12239417"/>
              <a:gd name="connsiteY0" fmla="*/ 730978 h 2779588"/>
              <a:gd name="connsiteX1" fmla="*/ 3508513 w 12239417"/>
              <a:gd name="connsiteY1" fmla="*/ 1217 h 2779588"/>
              <a:gd name="connsiteX2" fmla="*/ 8493752 w 12239417"/>
              <a:gd name="connsiteY2" fmla="*/ 774939 h 2779588"/>
              <a:gd name="connsiteX3" fmla="*/ 12230483 w 12239417"/>
              <a:gd name="connsiteY3" fmla="*/ 97932 h 2779588"/>
              <a:gd name="connsiteX4" fmla="*/ 12239275 w 12239417"/>
              <a:gd name="connsiteY4" fmla="*/ 2199293 h 2779588"/>
              <a:gd name="connsiteX5" fmla="*/ 8572883 w 12239417"/>
              <a:gd name="connsiteY5" fmla="*/ 2779586 h 2779588"/>
              <a:gd name="connsiteX6" fmla="*/ 3561268 w 12239417"/>
              <a:gd name="connsiteY6" fmla="*/ 2155332 h 2779588"/>
              <a:gd name="connsiteX7" fmla="*/ 17968 w 12239417"/>
              <a:gd name="connsiteY7" fmla="*/ 2770793 h 2779588"/>
              <a:gd name="connsiteX8" fmla="*/ 383 w 12239417"/>
              <a:gd name="connsiteY8" fmla="*/ 730978 h 2779588"/>
              <a:gd name="connsiteX0" fmla="*/ 383 w 12248169"/>
              <a:gd name="connsiteY0" fmla="*/ 730978 h 2779765"/>
              <a:gd name="connsiteX1" fmla="*/ 3508513 w 12248169"/>
              <a:gd name="connsiteY1" fmla="*/ 1217 h 2779765"/>
              <a:gd name="connsiteX2" fmla="*/ 8493752 w 12248169"/>
              <a:gd name="connsiteY2" fmla="*/ 774939 h 2779765"/>
              <a:gd name="connsiteX3" fmla="*/ 12230483 w 12248169"/>
              <a:gd name="connsiteY3" fmla="*/ 97932 h 2779765"/>
              <a:gd name="connsiteX4" fmla="*/ 12248067 w 12248169"/>
              <a:gd name="connsiteY4" fmla="*/ 2225670 h 2779765"/>
              <a:gd name="connsiteX5" fmla="*/ 8572883 w 12248169"/>
              <a:gd name="connsiteY5" fmla="*/ 2779586 h 2779765"/>
              <a:gd name="connsiteX6" fmla="*/ 3561268 w 12248169"/>
              <a:gd name="connsiteY6" fmla="*/ 2155332 h 2779765"/>
              <a:gd name="connsiteX7" fmla="*/ 17968 w 12248169"/>
              <a:gd name="connsiteY7" fmla="*/ 2770793 h 2779765"/>
              <a:gd name="connsiteX8" fmla="*/ 383 w 12248169"/>
              <a:gd name="connsiteY8" fmla="*/ 730978 h 2779765"/>
              <a:gd name="connsiteX0" fmla="*/ 383 w 12248188"/>
              <a:gd name="connsiteY0" fmla="*/ 730978 h 2779625"/>
              <a:gd name="connsiteX1" fmla="*/ 3508513 w 12248188"/>
              <a:gd name="connsiteY1" fmla="*/ 1217 h 2779625"/>
              <a:gd name="connsiteX2" fmla="*/ 8493752 w 12248188"/>
              <a:gd name="connsiteY2" fmla="*/ 774939 h 2779625"/>
              <a:gd name="connsiteX3" fmla="*/ 12230483 w 12248188"/>
              <a:gd name="connsiteY3" fmla="*/ 97932 h 2779625"/>
              <a:gd name="connsiteX4" fmla="*/ 12248067 w 12248188"/>
              <a:gd name="connsiteY4" fmla="*/ 2225670 h 2779625"/>
              <a:gd name="connsiteX5" fmla="*/ 8572883 w 12248188"/>
              <a:gd name="connsiteY5" fmla="*/ 2779586 h 2779625"/>
              <a:gd name="connsiteX6" fmla="*/ 3561268 w 12248188"/>
              <a:gd name="connsiteY6" fmla="*/ 2155332 h 2779625"/>
              <a:gd name="connsiteX7" fmla="*/ 17968 w 12248188"/>
              <a:gd name="connsiteY7" fmla="*/ 2770793 h 2779625"/>
              <a:gd name="connsiteX8" fmla="*/ 383 w 12248188"/>
              <a:gd name="connsiteY8" fmla="*/ 730978 h 2779625"/>
              <a:gd name="connsiteX0" fmla="*/ 383 w 12248202"/>
              <a:gd name="connsiteY0" fmla="*/ 730978 h 2779625"/>
              <a:gd name="connsiteX1" fmla="*/ 3508513 w 12248202"/>
              <a:gd name="connsiteY1" fmla="*/ 1217 h 2779625"/>
              <a:gd name="connsiteX2" fmla="*/ 8493752 w 12248202"/>
              <a:gd name="connsiteY2" fmla="*/ 774939 h 2779625"/>
              <a:gd name="connsiteX3" fmla="*/ 12230483 w 12248202"/>
              <a:gd name="connsiteY3" fmla="*/ 97932 h 2779625"/>
              <a:gd name="connsiteX4" fmla="*/ 12248067 w 12248202"/>
              <a:gd name="connsiteY4" fmla="*/ 2225670 h 2779625"/>
              <a:gd name="connsiteX5" fmla="*/ 8572883 w 12248202"/>
              <a:gd name="connsiteY5" fmla="*/ 2779586 h 2779625"/>
              <a:gd name="connsiteX6" fmla="*/ 3561268 w 12248202"/>
              <a:gd name="connsiteY6" fmla="*/ 2155332 h 2779625"/>
              <a:gd name="connsiteX7" fmla="*/ 17968 w 12248202"/>
              <a:gd name="connsiteY7" fmla="*/ 2770793 h 2779625"/>
              <a:gd name="connsiteX8" fmla="*/ 383 w 12248202"/>
              <a:gd name="connsiteY8" fmla="*/ 730978 h 2779625"/>
              <a:gd name="connsiteX0" fmla="*/ 383 w 12248202"/>
              <a:gd name="connsiteY0" fmla="*/ 633089 h 2681736"/>
              <a:gd name="connsiteX1" fmla="*/ 3518823 w 12248202"/>
              <a:gd name="connsiteY1" fmla="*/ 459341 h 2681736"/>
              <a:gd name="connsiteX2" fmla="*/ 8493752 w 12248202"/>
              <a:gd name="connsiteY2" fmla="*/ 677050 h 2681736"/>
              <a:gd name="connsiteX3" fmla="*/ 12230483 w 12248202"/>
              <a:gd name="connsiteY3" fmla="*/ 43 h 2681736"/>
              <a:gd name="connsiteX4" fmla="*/ 12248067 w 12248202"/>
              <a:gd name="connsiteY4" fmla="*/ 2127781 h 2681736"/>
              <a:gd name="connsiteX5" fmla="*/ 8572883 w 12248202"/>
              <a:gd name="connsiteY5" fmla="*/ 2681697 h 2681736"/>
              <a:gd name="connsiteX6" fmla="*/ 3561268 w 12248202"/>
              <a:gd name="connsiteY6" fmla="*/ 2057443 h 2681736"/>
              <a:gd name="connsiteX7" fmla="*/ 17968 w 12248202"/>
              <a:gd name="connsiteY7" fmla="*/ 2672904 h 2681736"/>
              <a:gd name="connsiteX8" fmla="*/ 383 w 12248202"/>
              <a:gd name="connsiteY8" fmla="*/ 633089 h 2681736"/>
              <a:gd name="connsiteX0" fmla="*/ 383 w 12248202"/>
              <a:gd name="connsiteY0" fmla="*/ 633089 h 2681736"/>
              <a:gd name="connsiteX1" fmla="*/ 3467274 w 12248202"/>
              <a:gd name="connsiteY1" fmla="*/ 644679 h 2681736"/>
              <a:gd name="connsiteX2" fmla="*/ 8493752 w 12248202"/>
              <a:gd name="connsiteY2" fmla="*/ 677050 h 2681736"/>
              <a:gd name="connsiteX3" fmla="*/ 12230483 w 12248202"/>
              <a:gd name="connsiteY3" fmla="*/ 43 h 2681736"/>
              <a:gd name="connsiteX4" fmla="*/ 12248067 w 12248202"/>
              <a:gd name="connsiteY4" fmla="*/ 2127781 h 2681736"/>
              <a:gd name="connsiteX5" fmla="*/ 8572883 w 12248202"/>
              <a:gd name="connsiteY5" fmla="*/ 2681697 h 2681736"/>
              <a:gd name="connsiteX6" fmla="*/ 3561268 w 12248202"/>
              <a:gd name="connsiteY6" fmla="*/ 2057443 h 2681736"/>
              <a:gd name="connsiteX7" fmla="*/ 17968 w 12248202"/>
              <a:gd name="connsiteY7" fmla="*/ 2672904 h 2681736"/>
              <a:gd name="connsiteX8" fmla="*/ 383 w 12248202"/>
              <a:gd name="connsiteY8" fmla="*/ 633089 h 2681736"/>
              <a:gd name="connsiteX0" fmla="*/ 383 w 12248202"/>
              <a:gd name="connsiteY0" fmla="*/ 1074 h 2049721"/>
              <a:gd name="connsiteX1" fmla="*/ 3467274 w 12248202"/>
              <a:gd name="connsiteY1" fmla="*/ 12664 h 2049721"/>
              <a:gd name="connsiteX2" fmla="*/ 8493752 w 12248202"/>
              <a:gd name="connsiteY2" fmla="*/ 45035 h 2049721"/>
              <a:gd name="connsiteX3" fmla="*/ 12220174 w 12248202"/>
              <a:gd name="connsiteY3" fmla="*/ 109381 h 2049721"/>
              <a:gd name="connsiteX4" fmla="*/ 12248067 w 12248202"/>
              <a:gd name="connsiteY4" fmla="*/ 1495766 h 2049721"/>
              <a:gd name="connsiteX5" fmla="*/ 8572883 w 12248202"/>
              <a:gd name="connsiteY5" fmla="*/ 2049682 h 2049721"/>
              <a:gd name="connsiteX6" fmla="*/ 3561268 w 12248202"/>
              <a:gd name="connsiteY6" fmla="*/ 1425428 h 2049721"/>
              <a:gd name="connsiteX7" fmla="*/ 17968 w 12248202"/>
              <a:gd name="connsiteY7" fmla="*/ 2040889 h 2049721"/>
              <a:gd name="connsiteX8" fmla="*/ 383 w 12248202"/>
              <a:gd name="connsiteY8" fmla="*/ 1074 h 2049721"/>
              <a:gd name="connsiteX0" fmla="*/ 383 w 12227550"/>
              <a:gd name="connsiteY0" fmla="*/ 1074 h 2050068"/>
              <a:gd name="connsiteX1" fmla="*/ 3467274 w 12227550"/>
              <a:gd name="connsiteY1" fmla="*/ 12664 h 2050068"/>
              <a:gd name="connsiteX2" fmla="*/ 8493752 w 12227550"/>
              <a:gd name="connsiteY2" fmla="*/ 45035 h 2050068"/>
              <a:gd name="connsiteX3" fmla="*/ 12220174 w 12227550"/>
              <a:gd name="connsiteY3" fmla="*/ 109381 h 2050068"/>
              <a:gd name="connsiteX4" fmla="*/ 12227447 w 12227550"/>
              <a:gd name="connsiteY4" fmla="*/ 1526657 h 2050068"/>
              <a:gd name="connsiteX5" fmla="*/ 8572883 w 12227550"/>
              <a:gd name="connsiteY5" fmla="*/ 2049682 h 2050068"/>
              <a:gd name="connsiteX6" fmla="*/ 3561268 w 12227550"/>
              <a:gd name="connsiteY6" fmla="*/ 1425428 h 2050068"/>
              <a:gd name="connsiteX7" fmla="*/ 17968 w 12227550"/>
              <a:gd name="connsiteY7" fmla="*/ 2040889 h 2050068"/>
              <a:gd name="connsiteX8" fmla="*/ 383 w 12227550"/>
              <a:gd name="connsiteY8" fmla="*/ 1074 h 2050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27550" h="2050068">
                <a:moveTo>
                  <a:pt x="383" y="1074"/>
                </a:moveTo>
                <a:cubicBezTo>
                  <a:pt x="-14271" y="14263"/>
                  <a:pt x="1779152" y="49298"/>
                  <a:pt x="3467274" y="12664"/>
                </a:cubicBezTo>
                <a:cubicBezTo>
                  <a:pt x="5155396" y="-23970"/>
                  <a:pt x="7034935" y="28916"/>
                  <a:pt x="8493752" y="45035"/>
                </a:cubicBezTo>
                <a:lnTo>
                  <a:pt x="12220174" y="109381"/>
                </a:lnTo>
                <a:cubicBezTo>
                  <a:pt x="12223105" y="809835"/>
                  <a:pt x="12206931" y="1512003"/>
                  <a:pt x="12227447" y="1526657"/>
                </a:cubicBezTo>
                <a:cubicBezTo>
                  <a:pt x="12245032" y="1526658"/>
                  <a:pt x="10017246" y="2066553"/>
                  <a:pt x="8572883" y="2049682"/>
                </a:cubicBezTo>
                <a:cubicBezTo>
                  <a:pt x="7128520" y="2032811"/>
                  <a:pt x="5171726" y="1409309"/>
                  <a:pt x="3561268" y="1425428"/>
                </a:cubicBezTo>
                <a:cubicBezTo>
                  <a:pt x="1950810" y="1441547"/>
                  <a:pt x="-14270" y="2067265"/>
                  <a:pt x="17968" y="2040889"/>
                </a:cubicBezTo>
                <a:cubicBezTo>
                  <a:pt x="12106" y="1360951"/>
                  <a:pt x="-2547" y="4004"/>
                  <a:pt x="383" y="1074"/>
                </a:cubicBezTo>
                <a:close/>
              </a:path>
            </a:pathLst>
          </a:cu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Blue footer decorative graphic" descr="Decorative blue background graphic with a wave shape at the top">
            <a:extLst>
              <a:ext uri="{FF2B5EF4-FFF2-40B4-BE49-F238E27FC236}">
                <a16:creationId xmlns:a16="http://schemas.microsoft.com/office/drawing/2014/main" id="{A0FCAE41-08A4-49BC-BE90-2B6CFC76842F}"/>
              </a:ext>
            </a:extLst>
          </p:cNvPr>
          <p:cNvSpPr/>
          <p:nvPr userDrawn="1"/>
        </p:nvSpPr>
        <p:spPr>
          <a:xfrm flipV="1">
            <a:off x="-20671" y="6159891"/>
            <a:ext cx="8039558" cy="803279"/>
          </a:xfrm>
          <a:custGeom>
            <a:avLst/>
            <a:gdLst>
              <a:gd name="connsiteX0" fmla="*/ 0 w 12238892"/>
              <a:gd name="connsiteY0" fmla="*/ 633046 h 2576146"/>
              <a:gd name="connsiteX1" fmla="*/ 3033346 w 12238892"/>
              <a:gd name="connsiteY1" fmla="*/ 70338 h 2576146"/>
              <a:gd name="connsiteX2" fmla="*/ 8405446 w 12238892"/>
              <a:gd name="connsiteY2" fmla="*/ 668215 h 2576146"/>
              <a:gd name="connsiteX3" fmla="*/ 12230100 w 12238892"/>
              <a:gd name="connsiteY3" fmla="*/ 0 h 2576146"/>
              <a:gd name="connsiteX4" fmla="*/ 12238892 w 12238892"/>
              <a:gd name="connsiteY4" fmla="*/ 2101361 h 2576146"/>
              <a:gd name="connsiteX5" fmla="*/ 8493369 w 12238892"/>
              <a:gd name="connsiteY5" fmla="*/ 2576146 h 2576146"/>
              <a:gd name="connsiteX6" fmla="*/ 3191608 w 12238892"/>
              <a:gd name="connsiteY6" fmla="*/ 2057400 h 2576146"/>
              <a:gd name="connsiteX7" fmla="*/ 17585 w 12238892"/>
              <a:gd name="connsiteY7" fmla="*/ 2453054 h 2576146"/>
              <a:gd name="connsiteX8" fmla="*/ 0 w 12238892"/>
              <a:gd name="connsiteY8" fmla="*/ 633046 h 2576146"/>
              <a:gd name="connsiteX0" fmla="*/ 0 w 12238892"/>
              <a:gd name="connsiteY0" fmla="*/ 633046 h 2576146"/>
              <a:gd name="connsiteX1" fmla="*/ 3094892 w 12238892"/>
              <a:gd name="connsiteY1" fmla="*/ 52754 h 2576146"/>
              <a:gd name="connsiteX2" fmla="*/ 8405446 w 12238892"/>
              <a:gd name="connsiteY2" fmla="*/ 668215 h 2576146"/>
              <a:gd name="connsiteX3" fmla="*/ 12230100 w 12238892"/>
              <a:gd name="connsiteY3" fmla="*/ 0 h 2576146"/>
              <a:gd name="connsiteX4" fmla="*/ 12238892 w 12238892"/>
              <a:gd name="connsiteY4" fmla="*/ 2101361 h 2576146"/>
              <a:gd name="connsiteX5" fmla="*/ 8493369 w 12238892"/>
              <a:gd name="connsiteY5" fmla="*/ 2576146 h 2576146"/>
              <a:gd name="connsiteX6" fmla="*/ 3191608 w 12238892"/>
              <a:gd name="connsiteY6" fmla="*/ 2057400 h 2576146"/>
              <a:gd name="connsiteX7" fmla="*/ 17585 w 12238892"/>
              <a:gd name="connsiteY7" fmla="*/ 2453054 h 2576146"/>
              <a:gd name="connsiteX8" fmla="*/ 0 w 12238892"/>
              <a:gd name="connsiteY8" fmla="*/ 633046 h 2576146"/>
              <a:gd name="connsiteX0" fmla="*/ 0 w 12238892"/>
              <a:gd name="connsiteY0" fmla="*/ 633046 h 2576146"/>
              <a:gd name="connsiteX1" fmla="*/ 3094892 w 12238892"/>
              <a:gd name="connsiteY1" fmla="*/ 52754 h 2576146"/>
              <a:gd name="connsiteX2" fmla="*/ 8405446 w 12238892"/>
              <a:gd name="connsiteY2" fmla="*/ 668215 h 2576146"/>
              <a:gd name="connsiteX3" fmla="*/ 12230100 w 12238892"/>
              <a:gd name="connsiteY3" fmla="*/ 0 h 2576146"/>
              <a:gd name="connsiteX4" fmla="*/ 12238892 w 12238892"/>
              <a:gd name="connsiteY4" fmla="*/ 2101361 h 2576146"/>
              <a:gd name="connsiteX5" fmla="*/ 8493369 w 12238892"/>
              <a:gd name="connsiteY5" fmla="*/ 2576146 h 2576146"/>
              <a:gd name="connsiteX6" fmla="*/ 3191608 w 12238892"/>
              <a:gd name="connsiteY6" fmla="*/ 2057400 h 2576146"/>
              <a:gd name="connsiteX7" fmla="*/ 17585 w 12238892"/>
              <a:gd name="connsiteY7" fmla="*/ 2453054 h 2576146"/>
              <a:gd name="connsiteX8" fmla="*/ 0 w 12238892"/>
              <a:gd name="connsiteY8" fmla="*/ 633046 h 2576146"/>
              <a:gd name="connsiteX0" fmla="*/ 0 w 12238892"/>
              <a:gd name="connsiteY0" fmla="*/ 633046 h 2576146"/>
              <a:gd name="connsiteX1" fmla="*/ 3094892 w 12238892"/>
              <a:gd name="connsiteY1" fmla="*/ 52754 h 2576146"/>
              <a:gd name="connsiteX2" fmla="*/ 8405446 w 12238892"/>
              <a:gd name="connsiteY2" fmla="*/ 668215 h 2576146"/>
              <a:gd name="connsiteX3" fmla="*/ 12230100 w 12238892"/>
              <a:gd name="connsiteY3" fmla="*/ 0 h 2576146"/>
              <a:gd name="connsiteX4" fmla="*/ 12238892 w 12238892"/>
              <a:gd name="connsiteY4" fmla="*/ 2101361 h 2576146"/>
              <a:gd name="connsiteX5" fmla="*/ 8493369 w 12238892"/>
              <a:gd name="connsiteY5" fmla="*/ 2576146 h 2576146"/>
              <a:gd name="connsiteX6" fmla="*/ 3191608 w 12238892"/>
              <a:gd name="connsiteY6" fmla="*/ 2057400 h 2576146"/>
              <a:gd name="connsiteX7" fmla="*/ 17585 w 12238892"/>
              <a:gd name="connsiteY7" fmla="*/ 2453054 h 2576146"/>
              <a:gd name="connsiteX8" fmla="*/ 0 w 12238892"/>
              <a:gd name="connsiteY8" fmla="*/ 633046 h 2576146"/>
              <a:gd name="connsiteX0" fmla="*/ 0 w 12238892"/>
              <a:gd name="connsiteY0" fmla="*/ 633046 h 2600741"/>
              <a:gd name="connsiteX1" fmla="*/ 3094892 w 12238892"/>
              <a:gd name="connsiteY1" fmla="*/ 52754 h 2600741"/>
              <a:gd name="connsiteX2" fmla="*/ 8405446 w 12238892"/>
              <a:gd name="connsiteY2" fmla="*/ 668215 h 2600741"/>
              <a:gd name="connsiteX3" fmla="*/ 12230100 w 12238892"/>
              <a:gd name="connsiteY3" fmla="*/ 0 h 2600741"/>
              <a:gd name="connsiteX4" fmla="*/ 12238892 w 12238892"/>
              <a:gd name="connsiteY4" fmla="*/ 2101361 h 2600741"/>
              <a:gd name="connsiteX5" fmla="*/ 8493369 w 12238892"/>
              <a:gd name="connsiteY5" fmla="*/ 2576146 h 2600741"/>
              <a:gd name="connsiteX6" fmla="*/ 3191608 w 12238892"/>
              <a:gd name="connsiteY6" fmla="*/ 2057400 h 2600741"/>
              <a:gd name="connsiteX7" fmla="*/ 17585 w 12238892"/>
              <a:gd name="connsiteY7" fmla="*/ 2453054 h 2600741"/>
              <a:gd name="connsiteX8" fmla="*/ 0 w 12238892"/>
              <a:gd name="connsiteY8" fmla="*/ 633046 h 2600741"/>
              <a:gd name="connsiteX0" fmla="*/ 0 w 12238892"/>
              <a:gd name="connsiteY0" fmla="*/ 633046 h 2576146"/>
              <a:gd name="connsiteX1" fmla="*/ 3094892 w 12238892"/>
              <a:gd name="connsiteY1" fmla="*/ 52754 h 2576146"/>
              <a:gd name="connsiteX2" fmla="*/ 8405446 w 12238892"/>
              <a:gd name="connsiteY2" fmla="*/ 668215 h 2576146"/>
              <a:gd name="connsiteX3" fmla="*/ 12230100 w 12238892"/>
              <a:gd name="connsiteY3" fmla="*/ 0 h 2576146"/>
              <a:gd name="connsiteX4" fmla="*/ 12238892 w 12238892"/>
              <a:gd name="connsiteY4" fmla="*/ 2101361 h 2576146"/>
              <a:gd name="connsiteX5" fmla="*/ 8493369 w 12238892"/>
              <a:gd name="connsiteY5" fmla="*/ 2576146 h 2576146"/>
              <a:gd name="connsiteX6" fmla="*/ 3191608 w 12238892"/>
              <a:gd name="connsiteY6" fmla="*/ 2057400 h 2576146"/>
              <a:gd name="connsiteX7" fmla="*/ 17585 w 12238892"/>
              <a:gd name="connsiteY7" fmla="*/ 2453054 h 2576146"/>
              <a:gd name="connsiteX8" fmla="*/ 0 w 12238892"/>
              <a:gd name="connsiteY8" fmla="*/ 633046 h 2576146"/>
              <a:gd name="connsiteX0" fmla="*/ 0 w 12238892"/>
              <a:gd name="connsiteY0" fmla="*/ 633046 h 2576146"/>
              <a:gd name="connsiteX1" fmla="*/ 3094892 w 12238892"/>
              <a:gd name="connsiteY1" fmla="*/ 52754 h 2576146"/>
              <a:gd name="connsiteX2" fmla="*/ 8405446 w 12238892"/>
              <a:gd name="connsiteY2" fmla="*/ 668215 h 2576146"/>
              <a:gd name="connsiteX3" fmla="*/ 12230100 w 12238892"/>
              <a:gd name="connsiteY3" fmla="*/ 0 h 2576146"/>
              <a:gd name="connsiteX4" fmla="*/ 12238892 w 12238892"/>
              <a:gd name="connsiteY4" fmla="*/ 2101361 h 2576146"/>
              <a:gd name="connsiteX5" fmla="*/ 8493369 w 12238892"/>
              <a:gd name="connsiteY5" fmla="*/ 2576146 h 2576146"/>
              <a:gd name="connsiteX6" fmla="*/ 3191608 w 12238892"/>
              <a:gd name="connsiteY6" fmla="*/ 2057400 h 2576146"/>
              <a:gd name="connsiteX7" fmla="*/ 17585 w 12238892"/>
              <a:gd name="connsiteY7" fmla="*/ 2453054 h 2576146"/>
              <a:gd name="connsiteX8" fmla="*/ 0 w 12238892"/>
              <a:gd name="connsiteY8" fmla="*/ 633046 h 2576146"/>
              <a:gd name="connsiteX0" fmla="*/ 0 w 12238892"/>
              <a:gd name="connsiteY0" fmla="*/ 633046 h 2578601"/>
              <a:gd name="connsiteX1" fmla="*/ 3094892 w 12238892"/>
              <a:gd name="connsiteY1" fmla="*/ 52754 h 2578601"/>
              <a:gd name="connsiteX2" fmla="*/ 8405446 w 12238892"/>
              <a:gd name="connsiteY2" fmla="*/ 668215 h 2578601"/>
              <a:gd name="connsiteX3" fmla="*/ 12230100 w 12238892"/>
              <a:gd name="connsiteY3" fmla="*/ 0 h 2578601"/>
              <a:gd name="connsiteX4" fmla="*/ 12238892 w 12238892"/>
              <a:gd name="connsiteY4" fmla="*/ 2101361 h 2578601"/>
              <a:gd name="connsiteX5" fmla="*/ 8493369 w 12238892"/>
              <a:gd name="connsiteY5" fmla="*/ 2576146 h 2578601"/>
              <a:gd name="connsiteX6" fmla="*/ 3191608 w 12238892"/>
              <a:gd name="connsiteY6" fmla="*/ 2057400 h 2578601"/>
              <a:gd name="connsiteX7" fmla="*/ 17585 w 12238892"/>
              <a:gd name="connsiteY7" fmla="*/ 2453054 h 2578601"/>
              <a:gd name="connsiteX8" fmla="*/ 0 w 12238892"/>
              <a:gd name="connsiteY8" fmla="*/ 633046 h 2578601"/>
              <a:gd name="connsiteX0" fmla="*/ 0 w 12238892"/>
              <a:gd name="connsiteY0" fmla="*/ 633046 h 2578601"/>
              <a:gd name="connsiteX1" fmla="*/ 3094892 w 12238892"/>
              <a:gd name="connsiteY1" fmla="*/ 52754 h 2578601"/>
              <a:gd name="connsiteX2" fmla="*/ 8405446 w 12238892"/>
              <a:gd name="connsiteY2" fmla="*/ 668215 h 2578601"/>
              <a:gd name="connsiteX3" fmla="*/ 12230100 w 12238892"/>
              <a:gd name="connsiteY3" fmla="*/ 0 h 2578601"/>
              <a:gd name="connsiteX4" fmla="*/ 12238892 w 12238892"/>
              <a:gd name="connsiteY4" fmla="*/ 2101361 h 2578601"/>
              <a:gd name="connsiteX5" fmla="*/ 8493369 w 12238892"/>
              <a:gd name="connsiteY5" fmla="*/ 2576146 h 2578601"/>
              <a:gd name="connsiteX6" fmla="*/ 3191608 w 12238892"/>
              <a:gd name="connsiteY6" fmla="*/ 2057400 h 2578601"/>
              <a:gd name="connsiteX7" fmla="*/ 17585 w 12238892"/>
              <a:gd name="connsiteY7" fmla="*/ 2453054 h 2578601"/>
              <a:gd name="connsiteX8" fmla="*/ 0 w 12238892"/>
              <a:gd name="connsiteY8" fmla="*/ 633046 h 2578601"/>
              <a:gd name="connsiteX0" fmla="*/ 0 w 12238892"/>
              <a:gd name="connsiteY0" fmla="*/ 633046 h 2578601"/>
              <a:gd name="connsiteX1" fmla="*/ 3094892 w 12238892"/>
              <a:gd name="connsiteY1" fmla="*/ 52754 h 2578601"/>
              <a:gd name="connsiteX2" fmla="*/ 8405446 w 12238892"/>
              <a:gd name="connsiteY2" fmla="*/ 668215 h 2578601"/>
              <a:gd name="connsiteX3" fmla="*/ 12230100 w 12238892"/>
              <a:gd name="connsiteY3" fmla="*/ 0 h 2578601"/>
              <a:gd name="connsiteX4" fmla="*/ 12238892 w 12238892"/>
              <a:gd name="connsiteY4" fmla="*/ 2101361 h 2578601"/>
              <a:gd name="connsiteX5" fmla="*/ 8493369 w 12238892"/>
              <a:gd name="connsiteY5" fmla="*/ 2576146 h 2578601"/>
              <a:gd name="connsiteX6" fmla="*/ 3191608 w 12238892"/>
              <a:gd name="connsiteY6" fmla="*/ 2057400 h 2578601"/>
              <a:gd name="connsiteX7" fmla="*/ 17585 w 12238892"/>
              <a:gd name="connsiteY7" fmla="*/ 2453054 h 2578601"/>
              <a:gd name="connsiteX8" fmla="*/ 0 w 12238892"/>
              <a:gd name="connsiteY8" fmla="*/ 633046 h 2578601"/>
              <a:gd name="connsiteX0" fmla="*/ 0 w 12238892"/>
              <a:gd name="connsiteY0" fmla="*/ 633046 h 2578601"/>
              <a:gd name="connsiteX1" fmla="*/ 3297115 w 12238892"/>
              <a:gd name="connsiteY1" fmla="*/ 79131 h 2578601"/>
              <a:gd name="connsiteX2" fmla="*/ 8405446 w 12238892"/>
              <a:gd name="connsiteY2" fmla="*/ 668215 h 2578601"/>
              <a:gd name="connsiteX3" fmla="*/ 12230100 w 12238892"/>
              <a:gd name="connsiteY3" fmla="*/ 0 h 2578601"/>
              <a:gd name="connsiteX4" fmla="*/ 12238892 w 12238892"/>
              <a:gd name="connsiteY4" fmla="*/ 2101361 h 2578601"/>
              <a:gd name="connsiteX5" fmla="*/ 8493369 w 12238892"/>
              <a:gd name="connsiteY5" fmla="*/ 2576146 h 2578601"/>
              <a:gd name="connsiteX6" fmla="*/ 3191608 w 12238892"/>
              <a:gd name="connsiteY6" fmla="*/ 2057400 h 2578601"/>
              <a:gd name="connsiteX7" fmla="*/ 17585 w 12238892"/>
              <a:gd name="connsiteY7" fmla="*/ 2453054 h 2578601"/>
              <a:gd name="connsiteX8" fmla="*/ 0 w 12238892"/>
              <a:gd name="connsiteY8" fmla="*/ 633046 h 2578601"/>
              <a:gd name="connsiteX0" fmla="*/ 0 w 12238892"/>
              <a:gd name="connsiteY0" fmla="*/ 729769 h 2675324"/>
              <a:gd name="connsiteX1" fmla="*/ 3508130 w 12238892"/>
              <a:gd name="connsiteY1" fmla="*/ 8 h 2675324"/>
              <a:gd name="connsiteX2" fmla="*/ 8405446 w 12238892"/>
              <a:gd name="connsiteY2" fmla="*/ 764938 h 2675324"/>
              <a:gd name="connsiteX3" fmla="*/ 12230100 w 12238892"/>
              <a:gd name="connsiteY3" fmla="*/ 96723 h 2675324"/>
              <a:gd name="connsiteX4" fmla="*/ 12238892 w 12238892"/>
              <a:gd name="connsiteY4" fmla="*/ 2198084 h 2675324"/>
              <a:gd name="connsiteX5" fmla="*/ 8493369 w 12238892"/>
              <a:gd name="connsiteY5" fmla="*/ 2672869 h 2675324"/>
              <a:gd name="connsiteX6" fmla="*/ 3191608 w 12238892"/>
              <a:gd name="connsiteY6" fmla="*/ 2154123 h 2675324"/>
              <a:gd name="connsiteX7" fmla="*/ 17585 w 12238892"/>
              <a:gd name="connsiteY7" fmla="*/ 2549777 h 2675324"/>
              <a:gd name="connsiteX8" fmla="*/ 0 w 12238892"/>
              <a:gd name="connsiteY8" fmla="*/ 729769 h 2675324"/>
              <a:gd name="connsiteX0" fmla="*/ 0 w 12238892"/>
              <a:gd name="connsiteY0" fmla="*/ 729769 h 2780298"/>
              <a:gd name="connsiteX1" fmla="*/ 3508130 w 12238892"/>
              <a:gd name="connsiteY1" fmla="*/ 8 h 2780298"/>
              <a:gd name="connsiteX2" fmla="*/ 8405446 w 12238892"/>
              <a:gd name="connsiteY2" fmla="*/ 764938 h 2780298"/>
              <a:gd name="connsiteX3" fmla="*/ 12230100 w 12238892"/>
              <a:gd name="connsiteY3" fmla="*/ 96723 h 2780298"/>
              <a:gd name="connsiteX4" fmla="*/ 12238892 w 12238892"/>
              <a:gd name="connsiteY4" fmla="*/ 2198084 h 2780298"/>
              <a:gd name="connsiteX5" fmla="*/ 8572500 w 12238892"/>
              <a:gd name="connsiteY5" fmla="*/ 2778377 h 2780298"/>
              <a:gd name="connsiteX6" fmla="*/ 3191608 w 12238892"/>
              <a:gd name="connsiteY6" fmla="*/ 2154123 h 2780298"/>
              <a:gd name="connsiteX7" fmla="*/ 17585 w 12238892"/>
              <a:gd name="connsiteY7" fmla="*/ 2549777 h 2780298"/>
              <a:gd name="connsiteX8" fmla="*/ 0 w 12238892"/>
              <a:gd name="connsiteY8" fmla="*/ 729769 h 2780298"/>
              <a:gd name="connsiteX0" fmla="*/ 0 w 12238892"/>
              <a:gd name="connsiteY0" fmla="*/ 729769 h 2778509"/>
              <a:gd name="connsiteX1" fmla="*/ 3508130 w 12238892"/>
              <a:gd name="connsiteY1" fmla="*/ 8 h 2778509"/>
              <a:gd name="connsiteX2" fmla="*/ 8405446 w 12238892"/>
              <a:gd name="connsiteY2" fmla="*/ 764938 h 2778509"/>
              <a:gd name="connsiteX3" fmla="*/ 12230100 w 12238892"/>
              <a:gd name="connsiteY3" fmla="*/ 96723 h 2778509"/>
              <a:gd name="connsiteX4" fmla="*/ 12238892 w 12238892"/>
              <a:gd name="connsiteY4" fmla="*/ 2198084 h 2778509"/>
              <a:gd name="connsiteX5" fmla="*/ 8572500 w 12238892"/>
              <a:gd name="connsiteY5" fmla="*/ 2778377 h 2778509"/>
              <a:gd name="connsiteX6" fmla="*/ 3191608 w 12238892"/>
              <a:gd name="connsiteY6" fmla="*/ 2154123 h 2778509"/>
              <a:gd name="connsiteX7" fmla="*/ 17585 w 12238892"/>
              <a:gd name="connsiteY7" fmla="*/ 2549777 h 2778509"/>
              <a:gd name="connsiteX8" fmla="*/ 0 w 12238892"/>
              <a:gd name="connsiteY8" fmla="*/ 729769 h 2778509"/>
              <a:gd name="connsiteX0" fmla="*/ 0 w 12238892"/>
              <a:gd name="connsiteY0" fmla="*/ 729878 h 2778618"/>
              <a:gd name="connsiteX1" fmla="*/ 3508130 w 12238892"/>
              <a:gd name="connsiteY1" fmla="*/ 117 h 2778618"/>
              <a:gd name="connsiteX2" fmla="*/ 8493369 w 12238892"/>
              <a:gd name="connsiteY2" fmla="*/ 773839 h 2778618"/>
              <a:gd name="connsiteX3" fmla="*/ 12230100 w 12238892"/>
              <a:gd name="connsiteY3" fmla="*/ 96832 h 2778618"/>
              <a:gd name="connsiteX4" fmla="*/ 12238892 w 12238892"/>
              <a:gd name="connsiteY4" fmla="*/ 2198193 h 2778618"/>
              <a:gd name="connsiteX5" fmla="*/ 8572500 w 12238892"/>
              <a:gd name="connsiteY5" fmla="*/ 2778486 h 2778618"/>
              <a:gd name="connsiteX6" fmla="*/ 3191608 w 12238892"/>
              <a:gd name="connsiteY6" fmla="*/ 2154232 h 2778618"/>
              <a:gd name="connsiteX7" fmla="*/ 17585 w 12238892"/>
              <a:gd name="connsiteY7" fmla="*/ 2549886 h 2778618"/>
              <a:gd name="connsiteX8" fmla="*/ 0 w 12238892"/>
              <a:gd name="connsiteY8" fmla="*/ 729878 h 2778618"/>
              <a:gd name="connsiteX0" fmla="*/ 0 w 12238892"/>
              <a:gd name="connsiteY0" fmla="*/ 729878 h 2778618"/>
              <a:gd name="connsiteX1" fmla="*/ 3508130 w 12238892"/>
              <a:gd name="connsiteY1" fmla="*/ 117 h 2778618"/>
              <a:gd name="connsiteX2" fmla="*/ 8493369 w 12238892"/>
              <a:gd name="connsiteY2" fmla="*/ 773839 h 2778618"/>
              <a:gd name="connsiteX3" fmla="*/ 12230100 w 12238892"/>
              <a:gd name="connsiteY3" fmla="*/ 96832 h 2778618"/>
              <a:gd name="connsiteX4" fmla="*/ 12238892 w 12238892"/>
              <a:gd name="connsiteY4" fmla="*/ 2198193 h 2778618"/>
              <a:gd name="connsiteX5" fmla="*/ 8572500 w 12238892"/>
              <a:gd name="connsiteY5" fmla="*/ 2778486 h 2778618"/>
              <a:gd name="connsiteX6" fmla="*/ 3191608 w 12238892"/>
              <a:gd name="connsiteY6" fmla="*/ 2154232 h 2778618"/>
              <a:gd name="connsiteX7" fmla="*/ 17585 w 12238892"/>
              <a:gd name="connsiteY7" fmla="*/ 2549886 h 2778618"/>
              <a:gd name="connsiteX8" fmla="*/ 0 w 12238892"/>
              <a:gd name="connsiteY8" fmla="*/ 729878 h 2778618"/>
              <a:gd name="connsiteX0" fmla="*/ 0 w 12238892"/>
              <a:gd name="connsiteY0" fmla="*/ 729878 h 2778618"/>
              <a:gd name="connsiteX1" fmla="*/ 3508130 w 12238892"/>
              <a:gd name="connsiteY1" fmla="*/ 117 h 2778618"/>
              <a:gd name="connsiteX2" fmla="*/ 8493369 w 12238892"/>
              <a:gd name="connsiteY2" fmla="*/ 773839 h 2778618"/>
              <a:gd name="connsiteX3" fmla="*/ 12230100 w 12238892"/>
              <a:gd name="connsiteY3" fmla="*/ 96832 h 2778618"/>
              <a:gd name="connsiteX4" fmla="*/ 12238892 w 12238892"/>
              <a:gd name="connsiteY4" fmla="*/ 2198193 h 2778618"/>
              <a:gd name="connsiteX5" fmla="*/ 8572500 w 12238892"/>
              <a:gd name="connsiteY5" fmla="*/ 2778486 h 2778618"/>
              <a:gd name="connsiteX6" fmla="*/ 3191608 w 12238892"/>
              <a:gd name="connsiteY6" fmla="*/ 2154232 h 2778618"/>
              <a:gd name="connsiteX7" fmla="*/ 17585 w 12238892"/>
              <a:gd name="connsiteY7" fmla="*/ 2769693 h 2778618"/>
              <a:gd name="connsiteX8" fmla="*/ 0 w 12238892"/>
              <a:gd name="connsiteY8" fmla="*/ 729878 h 2778618"/>
              <a:gd name="connsiteX0" fmla="*/ 0 w 12238892"/>
              <a:gd name="connsiteY0" fmla="*/ 729878 h 2778618"/>
              <a:gd name="connsiteX1" fmla="*/ 3508130 w 12238892"/>
              <a:gd name="connsiteY1" fmla="*/ 117 h 2778618"/>
              <a:gd name="connsiteX2" fmla="*/ 8493369 w 12238892"/>
              <a:gd name="connsiteY2" fmla="*/ 773839 h 2778618"/>
              <a:gd name="connsiteX3" fmla="*/ 12230100 w 12238892"/>
              <a:gd name="connsiteY3" fmla="*/ 96832 h 2778618"/>
              <a:gd name="connsiteX4" fmla="*/ 12238892 w 12238892"/>
              <a:gd name="connsiteY4" fmla="*/ 2198193 h 2778618"/>
              <a:gd name="connsiteX5" fmla="*/ 8572500 w 12238892"/>
              <a:gd name="connsiteY5" fmla="*/ 2778486 h 2778618"/>
              <a:gd name="connsiteX6" fmla="*/ 3191608 w 12238892"/>
              <a:gd name="connsiteY6" fmla="*/ 2154232 h 2778618"/>
              <a:gd name="connsiteX7" fmla="*/ 17585 w 12238892"/>
              <a:gd name="connsiteY7" fmla="*/ 2769693 h 2778618"/>
              <a:gd name="connsiteX8" fmla="*/ 0 w 12238892"/>
              <a:gd name="connsiteY8" fmla="*/ 729878 h 2778618"/>
              <a:gd name="connsiteX0" fmla="*/ 76 w 12238968"/>
              <a:gd name="connsiteY0" fmla="*/ 729815 h 2778555"/>
              <a:gd name="connsiteX1" fmla="*/ 3508206 w 12238968"/>
              <a:gd name="connsiteY1" fmla="*/ 54 h 2778555"/>
              <a:gd name="connsiteX2" fmla="*/ 8493445 w 12238968"/>
              <a:gd name="connsiteY2" fmla="*/ 773776 h 2778555"/>
              <a:gd name="connsiteX3" fmla="*/ 12230176 w 12238968"/>
              <a:gd name="connsiteY3" fmla="*/ 96769 h 2778555"/>
              <a:gd name="connsiteX4" fmla="*/ 12238968 w 12238968"/>
              <a:gd name="connsiteY4" fmla="*/ 2198130 h 2778555"/>
              <a:gd name="connsiteX5" fmla="*/ 8572576 w 12238968"/>
              <a:gd name="connsiteY5" fmla="*/ 2778423 h 2778555"/>
              <a:gd name="connsiteX6" fmla="*/ 3191684 w 12238968"/>
              <a:gd name="connsiteY6" fmla="*/ 2154169 h 2778555"/>
              <a:gd name="connsiteX7" fmla="*/ 17661 w 12238968"/>
              <a:gd name="connsiteY7" fmla="*/ 2769630 h 2778555"/>
              <a:gd name="connsiteX8" fmla="*/ 76 w 12238968"/>
              <a:gd name="connsiteY8" fmla="*/ 729815 h 2778555"/>
              <a:gd name="connsiteX0" fmla="*/ 383 w 12239275"/>
              <a:gd name="connsiteY0" fmla="*/ 729815 h 2778555"/>
              <a:gd name="connsiteX1" fmla="*/ 3508513 w 12239275"/>
              <a:gd name="connsiteY1" fmla="*/ 54 h 2778555"/>
              <a:gd name="connsiteX2" fmla="*/ 8493752 w 12239275"/>
              <a:gd name="connsiteY2" fmla="*/ 773776 h 2778555"/>
              <a:gd name="connsiteX3" fmla="*/ 12230483 w 12239275"/>
              <a:gd name="connsiteY3" fmla="*/ 96769 h 2778555"/>
              <a:gd name="connsiteX4" fmla="*/ 12239275 w 12239275"/>
              <a:gd name="connsiteY4" fmla="*/ 2198130 h 2778555"/>
              <a:gd name="connsiteX5" fmla="*/ 8572883 w 12239275"/>
              <a:gd name="connsiteY5" fmla="*/ 2778423 h 2778555"/>
              <a:gd name="connsiteX6" fmla="*/ 3191991 w 12239275"/>
              <a:gd name="connsiteY6" fmla="*/ 2154169 h 2778555"/>
              <a:gd name="connsiteX7" fmla="*/ 17968 w 12239275"/>
              <a:gd name="connsiteY7" fmla="*/ 2769630 h 2778555"/>
              <a:gd name="connsiteX8" fmla="*/ 383 w 12239275"/>
              <a:gd name="connsiteY8" fmla="*/ 729815 h 2778555"/>
              <a:gd name="connsiteX0" fmla="*/ 383 w 12239275"/>
              <a:gd name="connsiteY0" fmla="*/ 731016 h 2779756"/>
              <a:gd name="connsiteX1" fmla="*/ 3508513 w 12239275"/>
              <a:gd name="connsiteY1" fmla="*/ 1255 h 2779756"/>
              <a:gd name="connsiteX2" fmla="*/ 8493752 w 12239275"/>
              <a:gd name="connsiteY2" fmla="*/ 774977 h 2779756"/>
              <a:gd name="connsiteX3" fmla="*/ 12230483 w 12239275"/>
              <a:gd name="connsiteY3" fmla="*/ 97970 h 2779756"/>
              <a:gd name="connsiteX4" fmla="*/ 12239275 w 12239275"/>
              <a:gd name="connsiteY4" fmla="*/ 2199331 h 2779756"/>
              <a:gd name="connsiteX5" fmla="*/ 8572883 w 12239275"/>
              <a:gd name="connsiteY5" fmla="*/ 2779624 h 2779756"/>
              <a:gd name="connsiteX6" fmla="*/ 3191991 w 12239275"/>
              <a:gd name="connsiteY6" fmla="*/ 2155370 h 2779756"/>
              <a:gd name="connsiteX7" fmla="*/ 17968 w 12239275"/>
              <a:gd name="connsiteY7" fmla="*/ 2770831 h 2779756"/>
              <a:gd name="connsiteX8" fmla="*/ 383 w 12239275"/>
              <a:gd name="connsiteY8" fmla="*/ 731016 h 2779756"/>
              <a:gd name="connsiteX0" fmla="*/ 383 w 12239275"/>
              <a:gd name="connsiteY0" fmla="*/ 731016 h 2779716"/>
              <a:gd name="connsiteX1" fmla="*/ 3508513 w 12239275"/>
              <a:gd name="connsiteY1" fmla="*/ 1255 h 2779716"/>
              <a:gd name="connsiteX2" fmla="*/ 8493752 w 12239275"/>
              <a:gd name="connsiteY2" fmla="*/ 774977 h 2779716"/>
              <a:gd name="connsiteX3" fmla="*/ 12230483 w 12239275"/>
              <a:gd name="connsiteY3" fmla="*/ 97970 h 2779716"/>
              <a:gd name="connsiteX4" fmla="*/ 12239275 w 12239275"/>
              <a:gd name="connsiteY4" fmla="*/ 2199331 h 2779716"/>
              <a:gd name="connsiteX5" fmla="*/ 8572883 w 12239275"/>
              <a:gd name="connsiteY5" fmla="*/ 2779624 h 2779716"/>
              <a:gd name="connsiteX6" fmla="*/ 3561268 w 12239275"/>
              <a:gd name="connsiteY6" fmla="*/ 2155370 h 2779716"/>
              <a:gd name="connsiteX7" fmla="*/ 17968 w 12239275"/>
              <a:gd name="connsiteY7" fmla="*/ 2770831 h 2779716"/>
              <a:gd name="connsiteX8" fmla="*/ 383 w 12239275"/>
              <a:gd name="connsiteY8" fmla="*/ 731016 h 2779716"/>
              <a:gd name="connsiteX0" fmla="*/ 383 w 12239275"/>
              <a:gd name="connsiteY0" fmla="*/ 731016 h 2779716"/>
              <a:gd name="connsiteX1" fmla="*/ 3508513 w 12239275"/>
              <a:gd name="connsiteY1" fmla="*/ 1255 h 2779716"/>
              <a:gd name="connsiteX2" fmla="*/ 8493752 w 12239275"/>
              <a:gd name="connsiteY2" fmla="*/ 774977 h 2779716"/>
              <a:gd name="connsiteX3" fmla="*/ 12230483 w 12239275"/>
              <a:gd name="connsiteY3" fmla="*/ 97970 h 2779716"/>
              <a:gd name="connsiteX4" fmla="*/ 12239275 w 12239275"/>
              <a:gd name="connsiteY4" fmla="*/ 2199331 h 2779716"/>
              <a:gd name="connsiteX5" fmla="*/ 8572883 w 12239275"/>
              <a:gd name="connsiteY5" fmla="*/ 2779624 h 2779716"/>
              <a:gd name="connsiteX6" fmla="*/ 3561268 w 12239275"/>
              <a:gd name="connsiteY6" fmla="*/ 2155370 h 2779716"/>
              <a:gd name="connsiteX7" fmla="*/ 17968 w 12239275"/>
              <a:gd name="connsiteY7" fmla="*/ 2770831 h 2779716"/>
              <a:gd name="connsiteX8" fmla="*/ 383 w 12239275"/>
              <a:gd name="connsiteY8" fmla="*/ 731016 h 2779716"/>
              <a:gd name="connsiteX0" fmla="*/ 383 w 12239275"/>
              <a:gd name="connsiteY0" fmla="*/ 731016 h 2779716"/>
              <a:gd name="connsiteX1" fmla="*/ 3508513 w 12239275"/>
              <a:gd name="connsiteY1" fmla="*/ 1255 h 2779716"/>
              <a:gd name="connsiteX2" fmla="*/ 8493752 w 12239275"/>
              <a:gd name="connsiteY2" fmla="*/ 774977 h 2779716"/>
              <a:gd name="connsiteX3" fmla="*/ 12230483 w 12239275"/>
              <a:gd name="connsiteY3" fmla="*/ 97970 h 2779716"/>
              <a:gd name="connsiteX4" fmla="*/ 12239275 w 12239275"/>
              <a:gd name="connsiteY4" fmla="*/ 2199331 h 2779716"/>
              <a:gd name="connsiteX5" fmla="*/ 8572883 w 12239275"/>
              <a:gd name="connsiteY5" fmla="*/ 2779624 h 2779716"/>
              <a:gd name="connsiteX6" fmla="*/ 3561268 w 12239275"/>
              <a:gd name="connsiteY6" fmla="*/ 2155370 h 2779716"/>
              <a:gd name="connsiteX7" fmla="*/ 17968 w 12239275"/>
              <a:gd name="connsiteY7" fmla="*/ 2770831 h 2779716"/>
              <a:gd name="connsiteX8" fmla="*/ 383 w 12239275"/>
              <a:gd name="connsiteY8" fmla="*/ 731016 h 2779716"/>
              <a:gd name="connsiteX0" fmla="*/ 383 w 12239275"/>
              <a:gd name="connsiteY0" fmla="*/ 731016 h 2779626"/>
              <a:gd name="connsiteX1" fmla="*/ 3508513 w 12239275"/>
              <a:gd name="connsiteY1" fmla="*/ 1255 h 2779626"/>
              <a:gd name="connsiteX2" fmla="*/ 8493752 w 12239275"/>
              <a:gd name="connsiteY2" fmla="*/ 774977 h 2779626"/>
              <a:gd name="connsiteX3" fmla="*/ 12230483 w 12239275"/>
              <a:gd name="connsiteY3" fmla="*/ 97970 h 2779626"/>
              <a:gd name="connsiteX4" fmla="*/ 12239275 w 12239275"/>
              <a:gd name="connsiteY4" fmla="*/ 2199331 h 2779626"/>
              <a:gd name="connsiteX5" fmla="*/ 8572883 w 12239275"/>
              <a:gd name="connsiteY5" fmla="*/ 2779624 h 2779626"/>
              <a:gd name="connsiteX6" fmla="*/ 3561268 w 12239275"/>
              <a:gd name="connsiteY6" fmla="*/ 2155370 h 2779626"/>
              <a:gd name="connsiteX7" fmla="*/ 17968 w 12239275"/>
              <a:gd name="connsiteY7" fmla="*/ 2770831 h 2779626"/>
              <a:gd name="connsiteX8" fmla="*/ 383 w 12239275"/>
              <a:gd name="connsiteY8" fmla="*/ 731016 h 2779626"/>
              <a:gd name="connsiteX0" fmla="*/ 383 w 12239275"/>
              <a:gd name="connsiteY0" fmla="*/ 730978 h 2779588"/>
              <a:gd name="connsiteX1" fmla="*/ 3508513 w 12239275"/>
              <a:gd name="connsiteY1" fmla="*/ 1217 h 2779588"/>
              <a:gd name="connsiteX2" fmla="*/ 8493752 w 12239275"/>
              <a:gd name="connsiteY2" fmla="*/ 774939 h 2779588"/>
              <a:gd name="connsiteX3" fmla="*/ 12230483 w 12239275"/>
              <a:gd name="connsiteY3" fmla="*/ 97932 h 2779588"/>
              <a:gd name="connsiteX4" fmla="*/ 12239275 w 12239275"/>
              <a:gd name="connsiteY4" fmla="*/ 2199293 h 2779588"/>
              <a:gd name="connsiteX5" fmla="*/ 8572883 w 12239275"/>
              <a:gd name="connsiteY5" fmla="*/ 2779586 h 2779588"/>
              <a:gd name="connsiteX6" fmla="*/ 3561268 w 12239275"/>
              <a:gd name="connsiteY6" fmla="*/ 2155332 h 2779588"/>
              <a:gd name="connsiteX7" fmla="*/ 17968 w 12239275"/>
              <a:gd name="connsiteY7" fmla="*/ 2770793 h 2779588"/>
              <a:gd name="connsiteX8" fmla="*/ 383 w 12239275"/>
              <a:gd name="connsiteY8" fmla="*/ 730978 h 2779588"/>
              <a:gd name="connsiteX0" fmla="*/ 383 w 12239417"/>
              <a:gd name="connsiteY0" fmla="*/ 730978 h 2779588"/>
              <a:gd name="connsiteX1" fmla="*/ 3508513 w 12239417"/>
              <a:gd name="connsiteY1" fmla="*/ 1217 h 2779588"/>
              <a:gd name="connsiteX2" fmla="*/ 8493752 w 12239417"/>
              <a:gd name="connsiteY2" fmla="*/ 774939 h 2779588"/>
              <a:gd name="connsiteX3" fmla="*/ 12230483 w 12239417"/>
              <a:gd name="connsiteY3" fmla="*/ 97932 h 2779588"/>
              <a:gd name="connsiteX4" fmla="*/ 12239275 w 12239417"/>
              <a:gd name="connsiteY4" fmla="*/ 2199293 h 2779588"/>
              <a:gd name="connsiteX5" fmla="*/ 8572883 w 12239417"/>
              <a:gd name="connsiteY5" fmla="*/ 2779586 h 2779588"/>
              <a:gd name="connsiteX6" fmla="*/ 3561268 w 12239417"/>
              <a:gd name="connsiteY6" fmla="*/ 2155332 h 2779588"/>
              <a:gd name="connsiteX7" fmla="*/ 17968 w 12239417"/>
              <a:gd name="connsiteY7" fmla="*/ 2770793 h 2779588"/>
              <a:gd name="connsiteX8" fmla="*/ 383 w 12239417"/>
              <a:gd name="connsiteY8" fmla="*/ 730978 h 2779588"/>
              <a:gd name="connsiteX0" fmla="*/ 383 w 12239417"/>
              <a:gd name="connsiteY0" fmla="*/ 730978 h 2779588"/>
              <a:gd name="connsiteX1" fmla="*/ 3508513 w 12239417"/>
              <a:gd name="connsiteY1" fmla="*/ 1217 h 2779588"/>
              <a:gd name="connsiteX2" fmla="*/ 8493752 w 12239417"/>
              <a:gd name="connsiteY2" fmla="*/ 774939 h 2779588"/>
              <a:gd name="connsiteX3" fmla="*/ 12230483 w 12239417"/>
              <a:gd name="connsiteY3" fmla="*/ 97932 h 2779588"/>
              <a:gd name="connsiteX4" fmla="*/ 12239275 w 12239417"/>
              <a:gd name="connsiteY4" fmla="*/ 2199293 h 2779588"/>
              <a:gd name="connsiteX5" fmla="*/ 8572883 w 12239417"/>
              <a:gd name="connsiteY5" fmla="*/ 2779586 h 2779588"/>
              <a:gd name="connsiteX6" fmla="*/ 3561268 w 12239417"/>
              <a:gd name="connsiteY6" fmla="*/ 2155332 h 2779588"/>
              <a:gd name="connsiteX7" fmla="*/ 17968 w 12239417"/>
              <a:gd name="connsiteY7" fmla="*/ 2770793 h 2779588"/>
              <a:gd name="connsiteX8" fmla="*/ 383 w 12239417"/>
              <a:gd name="connsiteY8" fmla="*/ 730978 h 2779588"/>
              <a:gd name="connsiteX0" fmla="*/ 383 w 12248169"/>
              <a:gd name="connsiteY0" fmla="*/ 730978 h 2779765"/>
              <a:gd name="connsiteX1" fmla="*/ 3508513 w 12248169"/>
              <a:gd name="connsiteY1" fmla="*/ 1217 h 2779765"/>
              <a:gd name="connsiteX2" fmla="*/ 8493752 w 12248169"/>
              <a:gd name="connsiteY2" fmla="*/ 774939 h 2779765"/>
              <a:gd name="connsiteX3" fmla="*/ 12230483 w 12248169"/>
              <a:gd name="connsiteY3" fmla="*/ 97932 h 2779765"/>
              <a:gd name="connsiteX4" fmla="*/ 12248067 w 12248169"/>
              <a:gd name="connsiteY4" fmla="*/ 2225670 h 2779765"/>
              <a:gd name="connsiteX5" fmla="*/ 8572883 w 12248169"/>
              <a:gd name="connsiteY5" fmla="*/ 2779586 h 2779765"/>
              <a:gd name="connsiteX6" fmla="*/ 3561268 w 12248169"/>
              <a:gd name="connsiteY6" fmla="*/ 2155332 h 2779765"/>
              <a:gd name="connsiteX7" fmla="*/ 17968 w 12248169"/>
              <a:gd name="connsiteY7" fmla="*/ 2770793 h 2779765"/>
              <a:gd name="connsiteX8" fmla="*/ 383 w 12248169"/>
              <a:gd name="connsiteY8" fmla="*/ 730978 h 2779765"/>
              <a:gd name="connsiteX0" fmla="*/ 383 w 12248188"/>
              <a:gd name="connsiteY0" fmla="*/ 730978 h 2779625"/>
              <a:gd name="connsiteX1" fmla="*/ 3508513 w 12248188"/>
              <a:gd name="connsiteY1" fmla="*/ 1217 h 2779625"/>
              <a:gd name="connsiteX2" fmla="*/ 8493752 w 12248188"/>
              <a:gd name="connsiteY2" fmla="*/ 774939 h 2779625"/>
              <a:gd name="connsiteX3" fmla="*/ 12230483 w 12248188"/>
              <a:gd name="connsiteY3" fmla="*/ 97932 h 2779625"/>
              <a:gd name="connsiteX4" fmla="*/ 12248067 w 12248188"/>
              <a:gd name="connsiteY4" fmla="*/ 2225670 h 2779625"/>
              <a:gd name="connsiteX5" fmla="*/ 8572883 w 12248188"/>
              <a:gd name="connsiteY5" fmla="*/ 2779586 h 2779625"/>
              <a:gd name="connsiteX6" fmla="*/ 3561268 w 12248188"/>
              <a:gd name="connsiteY6" fmla="*/ 2155332 h 2779625"/>
              <a:gd name="connsiteX7" fmla="*/ 17968 w 12248188"/>
              <a:gd name="connsiteY7" fmla="*/ 2770793 h 2779625"/>
              <a:gd name="connsiteX8" fmla="*/ 383 w 12248188"/>
              <a:gd name="connsiteY8" fmla="*/ 730978 h 2779625"/>
              <a:gd name="connsiteX0" fmla="*/ 383 w 12248202"/>
              <a:gd name="connsiteY0" fmla="*/ 730978 h 2779625"/>
              <a:gd name="connsiteX1" fmla="*/ 3508513 w 12248202"/>
              <a:gd name="connsiteY1" fmla="*/ 1217 h 2779625"/>
              <a:gd name="connsiteX2" fmla="*/ 8493752 w 12248202"/>
              <a:gd name="connsiteY2" fmla="*/ 774939 h 2779625"/>
              <a:gd name="connsiteX3" fmla="*/ 12230483 w 12248202"/>
              <a:gd name="connsiteY3" fmla="*/ 97932 h 2779625"/>
              <a:gd name="connsiteX4" fmla="*/ 12248067 w 12248202"/>
              <a:gd name="connsiteY4" fmla="*/ 2225670 h 2779625"/>
              <a:gd name="connsiteX5" fmla="*/ 8572883 w 12248202"/>
              <a:gd name="connsiteY5" fmla="*/ 2779586 h 2779625"/>
              <a:gd name="connsiteX6" fmla="*/ 3561268 w 12248202"/>
              <a:gd name="connsiteY6" fmla="*/ 2155332 h 2779625"/>
              <a:gd name="connsiteX7" fmla="*/ 17968 w 12248202"/>
              <a:gd name="connsiteY7" fmla="*/ 2770793 h 2779625"/>
              <a:gd name="connsiteX8" fmla="*/ 383 w 12248202"/>
              <a:gd name="connsiteY8" fmla="*/ 730978 h 2779625"/>
              <a:gd name="connsiteX0" fmla="*/ 383 w 12248202"/>
              <a:gd name="connsiteY0" fmla="*/ 737275 h 2785922"/>
              <a:gd name="connsiteX1" fmla="*/ 3508513 w 12248202"/>
              <a:gd name="connsiteY1" fmla="*/ 7514 h 2785922"/>
              <a:gd name="connsiteX2" fmla="*/ 8544851 w 12248202"/>
              <a:gd name="connsiteY2" fmla="*/ 340537 h 2785922"/>
              <a:gd name="connsiteX3" fmla="*/ 12230483 w 12248202"/>
              <a:gd name="connsiteY3" fmla="*/ 104229 h 2785922"/>
              <a:gd name="connsiteX4" fmla="*/ 12248067 w 12248202"/>
              <a:gd name="connsiteY4" fmla="*/ 2231967 h 2785922"/>
              <a:gd name="connsiteX5" fmla="*/ 8572883 w 12248202"/>
              <a:gd name="connsiteY5" fmla="*/ 2785883 h 2785922"/>
              <a:gd name="connsiteX6" fmla="*/ 3561268 w 12248202"/>
              <a:gd name="connsiteY6" fmla="*/ 2161629 h 2785922"/>
              <a:gd name="connsiteX7" fmla="*/ 17968 w 12248202"/>
              <a:gd name="connsiteY7" fmla="*/ 2777090 h 2785922"/>
              <a:gd name="connsiteX8" fmla="*/ 383 w 12248202"/>
              <a:gd name="connsiteY8" fmla="*/ 737275 h 2785922"/>
              <a:gd name="connsiteX0" fmla="*/ 383 w 12248202"/>
              <a:gd name="connsiteY0" fmla="*/ 972092 h 3020739"/>
              <a:gd name="connsiteX1" fmla="*/ 3508513 w 12248202"/>
              <a:gd name="connsiteY1" fmla="*/ 242331 h 3020739"/>
              <a:gd name="connsiteX2" fmla="*/ 8544851 w 12248202"/>
              <a:gd name="connsiteY2" fmla="*/ 575354 h 3020739"/>
              <a:gd name="connsiteX3" fmla="*/ 12243258 w 12248202"/>
              <a:gd name="connsiteY3" fmla="*/ 48 h 3020739"/>
              <a:gd name="connsiteX4" fmla="*/ 12248067 w 12248202"/>
              <a:gd name="connsiteY4" fmla="*/ 2466784 h 3020739"/>
              <a:gd name="connsiteX5" fmla="*/ 8572883 w 12248202"/>
              <a:gd name="connsiteY5" fmla="*/ 3020700 h 3020739"/>
              <a:gd name="connsiteX6" fmla="*/ 3561268 w 12248202"/>
              <a:gd name="connsiteY6" fmla="*/ 2396446 h 3020739"/>
              <a:gd name="connsiteX7" fmla="*/ 17968 w 12248202"/>
              <a:gd name="connsiteY7" fmla="*/ 3011907 h 3020739"/>
              <a:gd name="connsiteX8" fmla="*/ 383 w 12248202"/>
              <a:gd name="connsiteY8" fmla="*/ 972092 h 3020739"/>
              <a:gd name="connsiteX0" fmla="*/ 383 w 12248202"/>
              <a:gd name="connsiteY0" fmla="*/ 972089 h 3020736"/>
              <a:gd name="connsiteX1" fmla="*/ 3508513 w 12248202"/>
              <a:gd name="connsiteY1" fmla="*/ 5030 h 3020736"/>
              <a:gd name="connsiteX2" fmla="*/ 8544851 w 12248202"/>
              <a:gd name="connsiteY2" fmla="*/ 575351 h 3020736"/>
              <a:gd name="connsiteX3" fmla="*/ 12243258 w 12248202"/>
              <a:gd name="connsiteY3" fmla="*/ 45 h 3020736"/>
              <a:gd name="connsiteX4" fmla="*/ 12248067 w 12248202"/>
              <a:gd name="connsiteY4" fmla="*/ 2466781 h 3020736"/>
              <a:gd name="connsiteX5" fmla="*/ 8572883 w 12248202"/>
              <a:gd name="connsiteY5" fmla="*/ 3020697 h 3020736"/>
              <a:gd name="connsiteX6" fmla="*/ 3561268 w 12248202"/>
              <a:gd name="connsiteY6" fmla="*/ 2396443 h 3020736"/>
              <a:gd name="connsiteX7" fmla="*/ 17968 w 12248202"/>
              <a:gd name="connsiteY7" fmla="*/ 3011904 h 3020736"/>
              <a:gd name="connsiteX8" fmla="*/ 383 w 12248202"/>
              <a:gd name="connsiteY8" fmla="*/ 972089 h 3020736"/>
              <a:gd name="connsiteX0" fmla="*/ 383 w 12248202"/>
              <a:gd name="connsiteY0" fmla="*/ 599191 h 3020736"/>
              <a:gd name="connsiteX1" fmla="*/ 3508513 w 12248202"/>
              <a:gd name="connsiteY1" fmla="*/ 5030 h 3020736"/>
              <a:gd name="connsiteX2" fmla="*/ 8544851 w 12248202"/>
              <a:gd name="connsiteY2" fmla="*/ 575351 h 3020736"/>
              <a:gd name="connsiteX3" fmla="*/ 12243258 w 12248202"/>
              <a:gd name="connsiteY3" fmla="*/ 45 h 3020736"/>
              <a:gd name="connsiteX4" fmla="*/ 12248067 w 12248202"/>
              <a:gd name="connsiteY4" fmla="*/ 2466781 h 3020736"/>
              <a:gd name="connsiteX5" fmla="*/ 8572883 w 12248202"/>
              <a:gd name="connsiteY5" fmla="*/ 3020697 h 3020736"/>
              <a:gd name="connsiteX6" fmla="*/ 3561268 w 12248202"/>
              <a:gd name="connsiteY6" fmla="*/ 2396443 h 3020736"/>
              <a:gd name="connsiteX7" fmla="*/ 17968 w 12248202"/>
              <a:gd name="connsiteY7" fmla="*/ 3011904 h 3020736"/>
              <a:gd name="connsiteX8" fmla="*/ 383 w 12248202"/>
              <a:gd name="connsiteY8" fmla="*/ 599191 h 3020736"/>
              <a:gd name="connsiteX0" fmla="*/ 383 w 12248202"/>
              <a:gd name="connsiteY0" fmla="*/ 599196 h 3020741"/>
              <a:gd name="connsiteX1" fmla="*/ 3508513 w 12248202"/>
              <a:gd name="connsiteY1" fmla="*/ 5035 h 3020741"/>
              <a:gd name="connsiteX2" fmla="*/ 8557627 w 12248202"/>
              <a:gd name="connsiteY2" fmla="*/ 507556 h 3020741"/>
              <a:gd name="connsiteX3" fmla="*/ 12243258 w 12248202"/>
              <a:gd name="connsiteY3" fmla="*/ 50 h 3020741"/>
              <a:gd name="connsiteX4" fmla="*/ 12248067 w 12248202"/>
              <a:gd name="connsiteY4" fmla="*/ 2466786 h 3020741"/>
              <a:gd name="connsiteX5" fmla="*/ 8572883 w 12248202"/>
              <a:gd name="connsiteY5" fmla="*/ 3020702 h 3020741"/>
              <a:gd name="connsiteX6" fmla="*/ 3561268 w 12248202"/>
              <a:gd name="connsiteY6" fmla="*/ 2396448 h 3020741"/>
              <a:gd name="connsiteX7" fmla="*/ 17968 w 12248202"/>
              <a:gd name="connsiteY7" fmla="*/ 3011909 h 3020741"/>
              <a:gd name="connsiteX8" fmla="*/ 383 w 12248202"/>
              <a:gd name="connsiteY8" fmla="*/ 599196 h 3020741"/>
              <a:gd name="connsiteX0" fmla="*/ 383 w 12248202"/>
              <a:gd name="connsiteY0" fmla="*/ 618892 h 3040437"/>
              <a:gd name="connsiteX1" fmla="*/ 3508513 w 12248202"/>
              <a:gd name="connsiteY1" fmla="*/ 24731 h 3040437"/>
              <a:gd name="connsiteX2" fmla="*/ 8583176 w 12248202"/>
              <a:gd name="connsiteY2" fmla="*/ 103503 h 3040437"/>
              <a:gd name="connsiteX3" fmla="*/ 12243258 w 12248202"/>
              <a:gd name="connsiteY3" fmla="*/ 19746 h 3040437"/>
              <a:gd name="connsiteX4" fmla="*/ 12248067 w 12248202"/>
              <a:gd name="connsiteY4" fmla="*/ 2486482 h 3040437"/>
              <a:gd name="connsiteX5" fmla="*/ 8572883 w 12248202"/>
              <a:gd name="connsiteY5" fmla="*/ 3040398 h 3040437"/>
              <a:gd name="connsiteX6" fmla="*/ 3561268 w 12248202"/>
              <a:gd name="connsiteY6" fmla="*/ 2416144 h 3040437"/>
              <a:gd name="connsiteX7" fmla="*/ 17968 w 12248202"/>
              <a:gd name="connsiteY7" fmla="*/ 3031605 h 3040437"/>
              <a:gd name="connsiteX8" fmla="*/ 383 w 12248202"/>
              <a:gd name="connsiteY8" fmla="*/ 618892 h 3040437"/>
              <a:gd name="connsiteX0" fmla="*/ 218 w 12260812"/>
              <a:gd name="connsiteY0" fmla="*/ 6176 h 3020969"/>
              <a:gd name="connsiteX1" fmla="*/ 3521123 w 12260812"/>
              <a:gd name="connsiteY1" fmla="*/ 5263 h 3020969"/>
              <a:gd name="connsiteX2" fmla="*/ 8595786 w 12260812"/>
              <a:gd name="connsiteY2" fmla="*/ 84035 h 3020969"/>
              <a:gd name="connsiteX3" fmla="*/ 12255868 w 12260812"/>
              <a:gd name="connsiteY3" fmla="*/ 278 h 3020969"/>
              <a:gd name="connsiteX4" fmla="*/ 12260677 w 12260812"/>
              <a:gd name="connsiteY4" fmla="*/ 2467014 h 3020969"/>
              <a:gd name="connsiteX5" fmla="*/ 8585493 w 12260812"/>
              <a:gd name="connsiteY5" fmla="*/ 3020930 h 3020969"/>
              <a:gd name="connsiteX6" fmla="*/ 3573878 w 12260812"/>
              <a:gd name="connsiteY6" fmla="*/ 2396676 h 3020969"/>
              <a:gd name="connsiteX7" fmla="*/ 30578 w 12260812"/>
              <a:gd name="connsiteY7" fmla="*/ 3012137 h 3020969"/>
              <a:gd name="connsiteX8" fmla="*/ 218 w 12260812"/>
              <a:gd name="connsiteY8" fmla="*/ 6176 h 3020969"/>
              <a:gd name="connsiteX0" fmla="*/ 88394 w 12230626"/>
              <a:gd name="connsiteY0" fmla="*/ 1831100 h 3020969"/>
              <a:gd name="connsiteX1" fmla="*/ 3490937 w 12230626"/>
              <a:gd name="connsiteY1" fmla="*/ 5263 h 3020969"/>
              <a:gd name="connsiteX2" fmla="*/ 8565600 w 12230626"/>
              <a:gd name="connsiteY2" fmla="*/ 84035 h 3020969"/>
              <a:gd name="connsiteX3" fmla="*/ 12225682 w 12230626"/>
              <a:gd name="connsiteY3" fmla="*/ 278 h 3020969"/>
              <a:gd name="connsiteX4" fmla="*/ 12230491 w 12230626"/>
              <a:gd name="connsiteY4" fmla="*/ 2467014 h 3020969"/>
              <a:gd name="connsiteX5" fmla="*/ 8555307 w 12230626"/>
              <a:gd name="connsiteY5" fmla="*/ 3020930 h 3020969"/>
              <a:gd name="connsiteX6" fmla="*/ 3543692 w 12230626"/>
              <a:gd name="connsiteY6" fmla="*/ 2396676 h 3020969"/>
              <a:gd name="connsiteX7" fmla="*/ 392 w 12230626"/>
              <a:gd name="connsiteY7" fmla="*/ 3012137 h 3020969"/>
              <a:gd name="connsiteX8" fmla="*/ 88394 w 12230626"/>
              <a:gd name="connsiteY8" fmla="*/ 1831100 h 3020969"/>
              <a:gd name="connsiteX0" fmla="*/ 76557 w 12230626"/>
              <a:gd name="connsiteY0" fmla="*/ 1095683 h 3020969"/>
              <a:gd name="connsiteX1" fmla="*/ 3490937 w 12230626"/>
              <a:gd name="connsiteY1" fmla="*/ 5263 h 3020969"/>
              <a:gd name="connsiteX2" fmla="*/ 8565600 w 12230626"/>
              <a:gd name="connsiteY2" fmla="*/ 84035 h 3020969"/>
              <a:gd name="connsiteX3" fmla="*/ 12225682 w 12230626"/>
              <a:gd name="connsiteY3" fmla="*/ 278 h 3020969"/>
              <a:gd name="connsiteX4" fmla="*/ 12230491 w 12230626"/>
              <a:gd name="connsiteY4" fmla="*/ 2467014 h 3020969"/>
              <a:gd name="connsiteX5" fmla="*/ 8555307 w 12230626"/>
              <a:gd name="connsiteY5" fmla="*/ 3020930 h 3020969"/>
              <a:gd name="connsiteX6" fmla="*/ 3543692 w 12230626"/>
              <a:gd name="connsiteY6" fmla="*/ 2396676 h 3020969"/>
              <a:gd name="connsiteX7" fmla="*/ 392 w 12230626"/>
              <a:gd name="connsiteY7" fmla="*/ 3012137 h 3020969"/>
              <a:gd name="connsiteX8" fmla="*/ 76557 w 12230626"/>
              <a:gd name="connsiteY8" fmla="*/ 1095683 h 3020969"/>
              <a:gd name="connsiteX0" fmla="*/ 1017 w 12237939"/>
              <a:gd name="connsiteY0" fmla="*/ 959494 h 3020969"/>
              <a:gd name="connsiteX1" fmla="*/ 3498250 w 12237939"/>
              <a:gd name="connsiteY1" fmla="*/ 5263 h 3020969"/>
              <a:gd name="connsiteX2" fmla="*/ 8572913 w 12237939"/>
              <a:gd name="connsiteY2" fmla="*/ 84035 h 3020969"/>
              <a:gd name="connsiteX3" fmla="*/ 12232995 w 12237939"/>
              <a:gd name="connsiteY3" fmla="*/ 278 h 3020969"/>
              <a:gd name="connsiteX4" fmla="*/ 12237804 w 12237939"/>
              <a:gd name="connsiteY4" fmla="*/ 2467014 h 3020969"/>
              <a:gd name="connsiteX5" fmla="*/ 8562620 w 12237939"/>
              <a:gd name="connsiteY5" fmla="*/ 3020930 h 3020969"/>
              <a:gd name="connsiteX6" fmla="*/ 3551005 w 12237939"/>
              <a:gd name="connsiteY6" fmla="*/ 2396676 h 3020969"/>
              <a:gd name="connsiteX7" fmla="*/ 7705 w 12237939"/>
              <a:gd name="connsiteY7" fmla="*/ 3012137 h 3020969"/>
              <a:gd name="connsiteX8" fmla="*/ 1017 w 12237939"/>
              <a:gd name="connsiteY8" fmla="*/ 959494 h 3020969"/>
              <a:gd name="connsiteX0" fmla="*/ 1017 w 12237939"/>
              <a:gd name="connsiteY0" fmla="*/ 959494 h 3020969"/>
              <a:gd name="connsiteX1" fmla="*/ 3640286 w 12237939"/>
              <a:gd name="connsiteY1" fmla="*/ 904105 h 3020969"/>
              <a:gd name="connsiteX2" fmla="*/ 8572913 w 12237939"/>
              <a:gd name="connsiteY2" fmla="*/ 84035 h 3020969"/>
              <a:gd name="connsiteX3" fmla="*/ 12232995 w 12237939"/>
              <a:gd name="connsiteY3" fmla="*/ 278 h 3020969"/>
              <a:gd name="connsiteX4" fmla="*/ 12237804 w 12237939"/>
              <a:gd name="connsiteY4" fmla="*/ 2467014 h 3020969"/>
              <a:gd name="connsiteX5" fmla="*/ 8562620 w 12237939"/>
              <a:gd name="connsiteY5" fmla="*/ 3020930 h 3020969"/>
              <a:gd name="connsiteX6" fmla="*/ 3551005 w 12237939"/>
              <a:gd name="connsiteY6" fmla="*/ 2396676 h 3020969"/>
              <a:gd name="connsiteX7" fmla="*/ 7705 w 12237939"/>
              <a:gd name="connsiteY7" fmla="*/ 3012137 h 3020969"/>
              <a:gd name="connsiteX8" fmla="*/ 1017 w 12237939"/>
              <a:gd name="connsiteY8" fmla="*/ 959494 h 3020969"/>
              <a:gd name="connsiteX0" fmla="*/ 363 w 12249121"/>
              <a:gd name="connsiteY0" fmla="*/ 1122920 h 3020969"/>
              <a:gd name="connsiteX1" fmla="*/ 3651468 w 12249121"/>
              <a:gd name="connsiteY1" fmla="*/ 904105 h 3020969"/>
              <a:gd name="connsiteX2" fmla="*/ 8584095 w 12249121"/>
              <a:gd name="connsiteY2" fmla="*/ 84035 h 3020969"/>
              <a:gd name="connsiteX3" fmla="*/ 12244177 w 12249121"/>
              <a:gd name="connsiteY3" fmla="*/ 278 h 3020969"/>
              <a:gd name="connsiteX4" fmla="*/ 12248986 w 12249121"/>
              <a:gd name="connsiteY4" fmla="*/ 2467014 h 3020969"/>
              <a:gd name="connsiteX5" fmla="*/ 8573802 w 12249121"/>
              <a:gd name="connsiteY5" fmla="*/ 3020930 h 3020969"/>
              <a:gd name="connsiteX6" fmla="*/ 3562187 w 12249121"/>
              <a:gd name="connsiteY6" fmla="*/ 2396676 h 3020969"/>
              <a:gd name="connsiteX7" fmla="*/ 18887 w 12249121"/>
              <a:gd name="connsiteY7" fmla="*/ 3012137 h 3020969"/>
              <a:gd name="connsiteX8" fmla="*/ 363 w 12249121"/>
              <a:gd name="connsiteY8" fmla="*/ 1122920 h 3020969"/>
              <a:gd name="connsiteX0" fmla="*/ 363 w 12279799"/>
              <a:gd name="connsiteY0" fmla="*/ 1038885 h 2936934"/>
              <a:gd name="connsiteX1" fmla="*/ 3651468 w 12279799"/>
              <a:gd name="connsiteY1" fmla="*/ 820070 h 2936934"/>
              <a:gd name="connsiteX2" fmla="*/ 8584095 w 12279799"/>
              <a:gd name="connsiteY2" fmla="*/ 0 h 2936934"/>
              <a:gd name="connsiteX3" fmla="*/ 12279685 w 12279799"/>
              <a:gd name="connsiteY3" fmla="*/ 1223651 h 2936934"/>
              <a:gd name="connsiteX4" fmla="*/ 12248986 w 12279799"/>
              <a:gd name="connsiteY4" fmla="*/ 2382979 h 2936934"/>
              <a:gd name="connsiteX5" fmla="*/ 8573802 w 12279799"/>
              <a:gd name="connsiteY5" fmla="*/ 2936895 h 2936934"/>
              <a:gd name="connsiteX6" fmla="*/ 3562187 w 12279799"/>
              <a:gd name="connsiteY6" fmla="*/ 2312641 h 2936934"/>
              <a:gd name="connsiteX7" fmla="*/ 18887 w 12279799"/>
              <a:gd name="connsiteY7" fmla="*/ 2928102 h 2936934"/>
              <a:gd name="connsiteX8" fmla="*/ 363 w 12279799"/>
              <a:gd name="connsiteY8" fmla="*/ 1038885 h 2936934"/>
              <a:gd name="connsiteX0" fmla="*/ 363 w 12279801"/>
              <a:gd name="connsiteY0" fmla="*/ 219314 h 2117363"/>
              <a:gd name="connsiteX1" fmla="*/ 3651468 w 12279801"/>
              <a:gd name="connsiteY1" fmla="*/ 499 h 2117363"/>
              <a:gd name="connsiteX2" fmla="*/ 8631441 w 12279801"/>
              <a:gd name="connsiteY2" fmla="*/ 324410 h 2117363"/>
              <a:gd name="connsiteX3" fmla="*/ 12279685 w 12279801"/>
              <a:gd name="connsiteY3" fmla="*/ 404080 h 2117363"/>
              <a:gd name="connsiteX4" fmla="*/ 12248986 w 12279801"/>
              <a:gd name="connsiteY4" fmla="*/ 1563408 h 2117363"/>
              <a:gd name="connsiteX5" fmla="*/ 8573802 w 12279801"/>
              <a:gd name="connsiteY5" fmla="*/ 2117324 h 2117363"/>
              <a:gd name="connsiteX6" fmla="*/ 3562187 w 12279801"/>
              <a:gd name="connsiteY6" fmla="*/ 1493070 h 2117363"/>
              <a:gd name="connsiteX7" fmla="*/ 18887 w 12279801"/>
              <a:gd name="connsiteY7" fmla="*/ 2108531 h 2117363"/>
              <a:gd name="connsiteX8" fmla="*/ 363 w 12279801"/>
              <a:gd name="connsiteY8" fmla="*/ 219314 h 2117363"/>
              <a:gd name="connsiteX0" fmla="*/ 7231 w 12262995"/>
              <a:gd name="connsiteY0" fmla="*/ 137838 h 2117599"/>
              <a:gd name="connsiteX1" fmla="*/ 3634663 w 12262995"/>
              <a:gd name="connsiteY1" fmla="*/ 735 h 2117599"/>
              <a:gd name="connsiteX2" fmla="*/ 8614636 w 12262995"/>
              <a:gd name="connsiteY2" fmla="*/ 324646 h 2117599"/>
              <a:gd name="connsiteX3" fmla="*/ 12262880 w 12262995"/>
              <a:gd name="connsiteY3" fmla="*/ 404316 h 2117599"/>
              <a:gd name="connsiteX4" fmla="*/ 12232181 w 12262995"/>
              <a:gd name="connsiteY4" fmla="*/ 1563644 h 2117599"/>
              <a:gd name="connsiteX5" fmla="*/ 8556997 w 12262995"/>
              <a:gd name="connsiteY5" fmla="*/ 2117560 h 2117599"/>
              <a:gd name="connsiteX6" fmla="*/ 3545382 w 12262995"/>
              <a:gd name="connsiteY6" fmla="*/ 1493306 h 2117599"/>
              <a:gd name="connsiteX7" fmla="*/ 2082 w 12262995"/>
              <a:gd name="connsiteY7" fmla="*/ 2108767 h 2117599"/>
              <a:gd name="connsiteX8" fmla="*/ 7231 w 12262995"/>
              <a:gd name="connsiteY8" fmla="*/ 137838 h 2117599"/>
              <a:gd name="connsiteX0" fmla="*/ 364 w 12279800"/>
              <a:gd name="connsiteY0" fmla="*/ 137838 h 2117599"/>
              <a:gd name="connsiteX1" fmla="*/ 3651468 w 12279800"/>
              <a:gd name="connsiteY1" fmla="*/ 735 h 2117599"/>
              <a:gd name="connsiteX2" fmla="*/ 8631441 w 12279800"/>
              <a:gd name="connsiteY2" fmla="*/ 324646 h 2117599"/>
              <a:gd name="connsiteX3" fmla="*/ 12279685 w 12279800"/>
              <a:gd name="connsiteY3" fmla="*/ 404316 h 2117599"/>
              <a:gd name="connsiteX4" fmla="*/ 12248986 w 12279800"/>
              <a:gd name="connsiteY4" fmla="*/ 1563644 h 2117599"/>
              <a:gd name="connsiteX5" fmla="*/ 8573802 w 12279800"/>
              <a:gd name="connsiteY5" fmla="*/ 2117560 h 2117599"/>
              <a:gd name="connsiteX6" fmla="*/ 3562187 w 12279800"/>
              <a:gd name="connsiteY6" fmla="*/ 1493306 h 2117599"/>
              <a:gd name="connsiteX7" fmla="*/ 18887 w 12279800"/>
              <a:gd name="connsiteY7" fmla="*/ 2108767 h 2117599"/>
              <a:gd name="connsiteX8" fmla="*/ 364 w 12279800"/>
              <a:gd name="connsiteY8" fmla="*/ 137838 h 211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79800" h="2117599">
                <a:moveTo>
                  <a:pt x="364" y="137838"/>
                </a:moveTo>
                <a:cubicBezTo>
                  <a:pt x="-14290" y="151027"/>
                  <a:pt x="2218873" y="-12241"/>
                  <a:pt x="3651468" y="735"/>
                </a:cubicBezTo>
                <a:lnTo>
                  <a:pt x="8631441" y="324646"/>
                </a:lnTo>
                <a:cubicBezTo>
                  <a:pt x="10087232" y="323815"/>
                  <a:pt x="12288477" y="398454"/>
                  <a:pt x="12279685" y="404316"/>
                </a:cubicBezTo>
                <a:cubicBezTo>
                  <a:pt x="12282616" y="1104770"/>
                  <a:pt x="12228470" y="1548990"/>
                  <a:pt x="12248986" y="1563644"/>
                </a:cubicBezTo>
                <a:cubicBezTo>
                  <a:pt x="12266571" y="1563645"/>
                  <a:pt x="10575517" y="2111699"/>
                  <a:pt x="8573802" y="2117560"/>
                </a:cubicBezTo>
                <a:cubicBezTo>
                  <a:pt x="6572087" y="2123421"/>
                  <a:pt x="5172645" y="1477187"/>
                  <a:pt x="3562187" y="1493306"/>
                </a:cubicBezTo>
                <a:cubicBezTo>
                  <a:pt x="1951729" y="1509425"/>
                  <a:pt x="-13351" y="2135143"/>
                  <a:pt x="18887" y="2108767"/>
                </a:cubicBezTo>
                <a:cubicBezTo>
                  <a:pt x="13025" y="1428829"/>
                  <a:pt x="-2566" y="140768"/>
                  <a:pt x="364" y="137838"/>
                </a:cubicBezTo>
                <a:close/>
              </a:path>
            </a:pathLst>
          </a:custGeom>
          <a:gradFill>
            <a:gsLst>
              <a:gs pos="56000">
                <a:schemeClr val="bg1">
                  <a:alpha val="67000"/>
                </a:schemeClr>
              </a:gs>
              <a:gs pos="0">
                <a:schemeClr val="accent1">
                  <a:lumMod val="20000"/>
                  <a:lumOff val="80000"/>
                </a:schemeClr>
              </a:gs>
              <a:gs pos="100000">
                <a:schemeClr val="accent1">
                  <a:lumMod val="60000"/>
                  <a:lumOff val="40000"/>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white"/>
              </a:solidFill>
              <a:effectLst/>
              <a:uLnTx/>
              <a:uFillTx/>
              <a:latin typeface="Calibri"/>
              <a:ea typeface="+mn-ea"/>
              <a:cs typeface="+mn-cs"/>
            </a:endParaRPr>
          </a:p>
        </p:txBody>
      </p:sp>
      <p:sp>
        <p:nvSpPr>
          <p:cNvPr id="16" name="Our Vision footer">
            <a:extLst>
              <a:ext uri="{FF2B5EF4-FFF2-40B4-BE49-F238E27FC236}">
                <a16:creationId xmlns:a16="http://schemas.microsoft.com/office/drawing/2014/main" id="{62B8CA6D-73A1-4B88-9987-C0FC408BF5C8}"/>
              </a:ext>
            </a:extLst>
          </p:cNvPr>
          <p:cNvSpPr>
            <a:spLocks noGrp="1"/>
          </p:cNvSpPr>
          <p:nvPr>
            <p:ph type="ftr" sz="quarter" idx="11"/>
          </p:nvPr>
        </p:nvSpPr>
        <p:spPr>
          <a:xfrm>
            <a:off x="628649" y="6425830"/>
            <a:ext cx="6141154" cy="365125"/>
          </a:xfrm>
        </p:spPr>
        <p:txBody>
          <a:bodyPr/>
          <a:lstStyle>
            <a:lvl1pPr algn="l">
              <a:defRPr>
                <a:solidFill>
                  <a:srgbClr val="204286"/>
                </a:solidFill>
                <a:latin typeface="Nirmala UI" charset="0"/>
                <a:ea typeface="Nirmala UI" charset="0"/>
                <a:cs typeface="Nirmala UI" charset="0"/>
              </a:defRPr>
            </a:lvl1pPr>
          </a:lstStyle>
          <a:p>
            <a:pPr defTabSz="685783"/>
            <a:r>
              <a:rPr lang="en-US" b="1"/>
              <a:t>Our Vision: </a:t>
            </a:r>
            <a:r>
              <a:rPr lang="en-US"/>
              <a:t>To Be the Standard for Public Service in America</a:t>
            </a:r>
            <a:endParaRPr lang="en-US" dirty="0"/>
          </a:p>
        </p:txBody>
      </p:sp>
      <p:sp>
        <p:nvSpPr>
          <p:cNvPr id="3" name="Content Placeholder"/>
          <p:cNvSpPr>
            <a:spLocks noGrp="1"/>
          </p:cNvSpPr>
          <p:nvPr>
            <p:ph idx="1"/>
          </p:nvPr>
        </p:nvSpPr>
        <p:spPr>
          <a:xfrm>
            <a:off x="3887391" y="1684899"/>
            <a:ext cx="4629150" cy="4386224"/>
          </a:xfrm>
        </p:spPr>
        <p:txBody>
          <a:bodyPr/>
          <a:lstStyle>
            <a:lvl1pPr>
              <a:defRPr sz="2100">
                <a:latin typeface="Nirmala UI" charset="0"/>
                <a:ea typeface="Nirmala UI" charset="0"/>
                <a:cs typeface="Nirmala UI" charset="0"/>
              </a:defRPr>
            </a:lvl1pPr>
            <a:lvl2pPr marL="0" indent="0">
              <a:defRPr sz="1800">
                <a:latin typeface="Nirmala UI" charset="0"/>
                <a:ea typeface="Nirmala UI" charset="0"/>
                <a:cs typeface="Nirmala UI" charset="0"/>
              </a:defRPr>
            </a:lvl2pPr>
            <a:lvl3pPr marL="290506" indent="0">
              <a:defRPr sz="1500">
                <a:latin typeface="Nirmala UI" charset="0"/>
                <a:ea typeface="Nirmala UI" charset="0"/>
                <a:cs typeface="Nirmala UI" charset="0"/>
              </a:defRPr>
            </a:lvl3pPr>
            <a:lvl4pPr marL="571486" indent="0">
              <a:defRPr sz="1400">
                <a:latin typeface="Nirmala UI" charset="0"/>
                <a:ea typeface="Nirmala UI" charset="0"/>
                <a:cs typeface="Nirmala UI" charset="0"/>
              </a:defRPr>
            </a:lvl4pPr>
            <a:lvl5pPr marL="914378" indent="0">
              <a:defRPr sz="1400">
                <a:latin typeface="Nirmala UI" charset="0"/>
                <a:ea typeface="Nirmala UI" charset="0"/>
                <a:cs typeface="Nirmala UI" charset="0"/>
              </a:defRPr>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a:extLst>
              <a:ext uri="{FF2B5EF4-FFF2-40B4-BE49-F238E27FC236}">
                <a16:creationId xmlns:a16="http://schemas.microsoft.com/office/drawing/2014/main" id="{5278AB12-2A44-45AE-A97B-2F8FCE99EC59}"/>
              </a:ext>
            </a:extLst>
          </p:cNvPr>
          <p:cNvSpPr>
            <a:spLocks noGrp="1"/>
          </p:cNvSpPr>
          <p:nvPr>
            <p:ph type="body" sz="quarter" idx="13"/>
          </p:nvPr>
        </p:nvSpPr>
        <p:spPr>
          <a:xfrm>
            <a:off x="627459" y="1684899"/>
            <a:ext cx="2949972" cy="3957089"/>
          </a:xfrm>
        </p:spPr>
        <p:txBody>
          <a:bodyPr/>
          <a:lstStyle>
            <a:lvl2pPr marL="0" indent="0">
              <a:defRPr/>
            </a:lvl2pPr>
            <a:lvl3pPr marL="290506" indent="0">
              <a:defRPr/>
            </a:lvl3pPr>
            <a:lvl4pPr marL="457189" indent="0">
              <a:defRPr/>
            </a:lvl4pPr>
            <a:lvl5pPr marL="633398" inden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Blue header decorative graphic" descr="Decorative blue background graphic with a wave shape at the bottom">
            <a:extLst>
              <a:ext uri="{FF2B5EF4-FFF2-40B4-BE49-F238E27FC236}">
                <a16:creationId xmlns:a16="http://schemas.microsoft.com/office/drawing/2014/main" id="{90129A74-C19E-4663-B6CA-D82AE9F2B6F9}"/>
              </a:ext>
            </a:extLst>
          </p:cNvPr>
          <p:cNvSpPr/>
          <p:nvPr userDrawn="1"/>
        </p:nvSpPr>
        <p:spPr>
          <a:xfrm flipH="1">
            <a:off x="-7749" y="71939"/>
            <a:ext cx="9147122" cy="151875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695"/>
              <a:gd name="connsiteX1" fmla="*/ 21600 w 21600"/>
              <a:gd name="connsiteY1" fmla="*/ 0 h 21695"/>
              <a:gd name="connsiteX2" fmla="*/ 21600 w 21600"/>
              <a:gd name="connsiteY2" fmla="*/ 19568 h 21695"/>
              <a:gd name="connsiteX3" fmla="*/ 0 w 21600"/>
              <a:gd name="connsiteY3" fmla="*/ 20172 h 21695"/>
              <a:gd name="connsiteX4" fmla="*/ 0 w 21600"/>
              <a:gd name="connsiteY4" fmla="*/ 0 h 21695"/>
              <a:gd name="connsiteX0" fmla="*/ 0 w 21600"/>
              <a:gd name="connsiteY0" fmla="*/ 0 h 20773"/>
              <a:gd name="connsiteX1" fmla="*/ 21600 w 21600"/>
              <a:gd name="connsiteY1" fmla="*/ 0 h 20773"/>
              <a:gd name="connsiteX2" fmla="*/ 21600 w 21600"/>
              <a:gd name="connsiteY2" fmla="*/ 19568 h 20773"/>
              <a:gd name="connsiteX3" fmla="*/ 0 w 21600"/>
              <a:gd name="connsiteY3" fmla="*/ 20172 h 20773"/>
              <a:gd name="connsiteX4" fmla="*/ 0 w 21600"/>
              <a:gd name="connsiteY4" fmla="*/ 0 h 20773"/>
              <a:gd name="connsiteX0" fmla="*/ 0 w 21600"/>
              <a:gd name="connsiteY0" fmla="*/ 0 h 23920"/>
              <a:gd name="connsiteX1" fmla="*/ 21600 w 21600"/>
              <a:gd name="connsiteY1" fmla="*/ 0 h 23920"/>
              <a:gd name="connsiteX2" fmla="*/ 21585 w 21600"/>
              <a:gd name="connsiteY2" fmla="*/ 23920 h 23920"/>
              <a:gd name="connsiteX3" fmla="*/ 0 w 21600"/>
              <a:gd name="connsiteY3" fmla="*/ 20172 h 23920"/>
              <a:gd name="connsiteX4" fmla="*/ 0 w 21600"/>
              <a:gd name="connsiteY4" fmla="*/ 0 h 23920"/>
              <a:gd name="connsiteX0" fmla="*/ 0 w 21600"/>
              <a:gd name="connsiteY0" fmla="*/ 0 h 23920"/>
              <a:gd name="connsiteX1" fmla="*/ 21600 w 21600"/>
              <a:gd name="connsiteY1" fmla="*/ 0 h 23920"/>
              <a:gd name="connsiteX2" fmla="*/ 21585 w 21600"/>
              <a:gd name="connsiteY2" fmla="*/ 23920 h 23920"/>
              <a:gd name="connsiteX3" fmla="*/ 0 w 21600"/>
              <a:gd name="connsiteY3" fmla="*/ 20172 h 23920"/>
              <a:gd name="connsiteX4" fmla="*/ 0 w 21600"/>
              <a:gd name="connsiteY4" fmla="*/ 0 h 23920"/>
              <a:gd name="connsiteX0" fmla="*/ 0 w 21600"/>
              <a:gd name="connsiteY0" fmla="*/ 0 h 23920"/>
              <a:gd name="connsiteX1" fmla="*/ 21600 w 21600"/>
              <a:gd name="connsiteY1" fmla="*/ 0 h 23920"/>
              <a:gd name="connsiteX2" fmla="*/ 21585 w 21600"/>
              <a:gd name="connsiteY2" fmla="*/ 23920 h 23920"/>
              <a:gd name="connsiteX3" fmla="*/ 0 w 21600"/>
              <a:gd name="connsiteY3" fmla="*/ 20172 h 23920"/>
              <a:gd name="connsiteX4" fmla="*/ 0 w 21600"/>
              <a:gd name="connsiteY4" fmla="*/ 0 h 23920"/>
              <a:gd name="connsiteX0" fmla="*/ 0 w 21600"/>
              <a:gd name="connsiteY0" fmla="*/ 0 h 23920"/>
              <a:gd name="connsiteX1" fmla="*/ 21600 w 21600"/>
              <a:gd name="connsiteY1" fmla="*/ 0 h 23920"/>
              <a:gd name="connsiteX2" fmla="*/ 21585 w 21600"/>
              <a:gd name="connsiteY2" fmla="*/ 23920 h 23920"/>
              <a:gd name="connsiteX3" fmla="*/ 0 w 21600"/>
              <a:gd name="connsiteY3" fmla="*/ 20172 h 23920"/>
              <a:gd name="connsiteX4" fmla="*/ 0 w 21600"/>
              <a:gd name="connsiteY4" fmla="*/ 0 h 23920"/>
              <a:gd name="connsiteX0" fmla="*/ 0 w 21600"/>
              <a:gd name="connsiteY0" fmla="*/ 0 h 23920"/>
              <a:gd name="connsiteX1" fmla="*/ 21600 w 21600"/>
              <a:gd name="connsiteY1" fmla="*/ 0 h 23920"/>
              <a:gd name="connsiteX2" fmla="*/ 21585 w 21600"/>
              <a:gd name="connsiteY2" fmla="*/ 23920 h 23920"/>
              <a:gd name="connsiteX3" fmla="*/ 0 w 21600"/>
              <a:gd name="connsiteY3" fmla="*/ 20172 h 23920"/>
              <a:gd name="connsiteX4" fmla="*/ 0 w 21600"/>
              <a:gd name="connsiteY4" fmla="*/ 0 h 23920"/>
              <a:gd name="connsiteX0" fmla="*/ 0 w 21600"/>
              <a:gd name="connsiteY0" fmla="*/ 0 h 23920"/>
              <a:gd name="connsiteX1" fmla="*/ 21600 w 21600"/>
              <a:gd name="connsiteY1" fmla="*/ 0 h 23920"/>
              <a:gd name="connsiteX2" fmla="*/ 21585 w 21600"/>
              <a:gd name="connsiteY2" fmla="*/ 23920 h 23920"/>
              <a:gd name="connsiteX3" fmla="*/ 0 w 21600"/>
              <a:gd name="connsiteY3" fmla="*/ 19891 h 23920"/>
              <a:gd name="connsiteX4" fmla="*/ 0 w 21600"/>
              <a:gd name="connsiteY4" fmla="*/ 0 h 23920"/>
              <a:gd name="connsiteX0" fmla="*/ 0 w 21600"/>
              <a:gd name="connsiteY0" fmla="*/ 0 h 23920"/>
              <a:gd name="connsiteX1" fmla="*/ 21600 w 21600"/>
              <a:gd name="connsiteY1" fmla="*/ 0 h 23920"/>
              <a:gd name="connsiteX2" fmla="*/ 21585 w 21600"/>
              <a:gd name="connsiteY2" fmla="*/ 23920 h 23920"/>
              <a:gd name="connsiteX3" fmla="*/ 0 w 21600"/>
              <a:gd name="connsiteY3" fmla="*/ 19891 h 23920"/>
              <a:gd name="connsiteX4" fmla="*/ 0 w 21600"/>
              <a:gd name="connsiteY4" fmla="*/ 0 h 23920"/>
              <a:gd name="connsiteX0" fmla="*/ 0 w 21600"/>
              <a:gd name="connsiteY0" fmla="*/ 0 h 24482"/>
              <a:gd name="connsiteX1" fmla="*/ 21600 w 21600"/>
              <a:gd name="connsiteY1" fmla="*/ 0 h 24482"/>
              <a:gd name="connsiteX2" fmla="*/ 21585 w 21600"/>
              <a:gd name="connsiteY2" fmla="*/ 24482 h 24482"/>
              <a:gd name="connsiteX3" fmla="*/ 0 w 21600"/>
              <a:gd name="connsiteY3" fmla="*/ 19891 h 24482"/>
              <a:gd name="connsiteX4" fmla="*/ 0 w 21600"/>
              <a:gd name="connsiteY4" fmla="*/ 0 h 24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4482">
                <a:moveTo>
                  <a:pt x="0" y="0"/>
                </a:moveTo>
                <a:lnTo>
                  <a:pt x="21600" y="0"/>
                </a:lnTo>
                <a:cubicBezTo>
                  <a:pt x="21595" y="7973"/>
                  <a:pt x="21590" y="16509"/>
                  <a:pt x="21585" y="24482"/>
                </a:cubicBezTo>
                <a:cubicBezTo>
                  <a:pt x="12219" y="10303"/>
                  <a:pt x="10800" y="31783"/>
                  <a:pt x="0" y="19891"/>
                </a:cubicBezTo>
                <a:lnTo>
                  <a:pt x="0" y="0"/>
                </a:lnTo>
                <a:close/>
              </a:path>
            </a:pathLst>
          </a:custGeom>
          <a:gradFill>
            <a:gsLst>
              <a:gs pos="0">
                <a:srgbClr val="315797"/>
              </a:gs>
              <a:gs pos="23000">
                <a:srgbClr val="6E8ABC"/>
              </a:gs>
              <a:gs pos="55000">
                <a:schemeClr val="accent1">
                  <a:lumMod val="45000"/>
                  <a:lumOff val="55000"/>
                </a:schemeClr>
              </a:gs>
              <a:gs pos="100000">
                <a:srgbClr val="FDFEFE"/>
              </a:gs>
            </a:gsLst>
            <a:lin ang="81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Blue header decorative graphic" descr="Decorative dark blue background graphic with a wave shape at the bottom">
            <a:extLst>
              <a:ext uri="{FF2B5EF4-FFF2-40B4-BE49-F238E27FC236}">
                <a16:creationId xmlns:a16="http://schemas.microsoft.com/office/drawing/2014/main" id="{AC91D443-C018-463E-9193-979AA16E6319}"/>
              </a:ext>
            </a:extLst>
          </p:cNvPr>
          <p:cNvSpPr/>
          <p:nvPr userDrawn="1"/>
        </p:nvSpPr>
        <p:spPr>
          <a:xfrm flipH="1">
            <a:off x="-7750" y="2"/>
            <a:ext cx="9151749" cy="151875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695"/>
              <a:gd name="connsiteX1" fmla="*/ 21600 w 21600"/>
              <a:gd name="connsiteY1" fmla="*/ 0 h 21695"/>
              <a:gd name="connsiteX2" fmla="*/ 21600 w 21600"/>
              <a:gd name="connsiteY2" fmla="*/ 19568 h 21695"/>
              <a:gd name="connsiteX3" fmla="*/ 0 w 21600"/>
              <a:gd name="connsiteY3" fmla="*/ 20172 h 21695"/>
              <a:gd name="connsiteX4" fmla="*/ 0 w 21600"/>
              <a:gd name="connsiteY4" fmla="*/ 0 h 21695"/>
              <a:gd name="connsiteX0" fmla="*/ 0 w 21600"/>
              <a:gd name="connsiteY0" fmla="*/ 0 h 20773"/>
              <a:gd name="connsiteX1" fmla="*/ 21600 w 21600"/>
              <a:gd name="connsiteY1" fmla="*/ 0 h 20773"/>
              <a:gd name="connsiteX2" fmla="*/ 21600 w 21600"/>
              <a:gd name="connsiteY2" fmla="*/ 19568 h 20773"/>
              <a:gd name="connsiteX3" fmla="*/ 0 w 21600"/>
              <a:gd name="connsiteY3" fmla="*/ 20172 h 20773"/>
              <a:gd name="connsiteX4" fmla="*/ 0 w 21600"/>
              <a:gd name="connsiteY4" fmla="*/ 0 h 20773"/>
              <a:gd name="connsiteX0" fmla="*/ 0 w 21600"/>
              <a:gd name="connsiteY0" fmla="*/ 0 h 23920"/>
              <a:gd name="connsiteX1" fmla="*/ 21600 w 21600"/>
              <a:gd name="connsiteY1" fmla="*/ 0 h 23920"/>
              <a:gd name="connsiteX2" fmla="*/ 21585 w 21600"/>
              <a:gd name="connsiteY2" fmla="*/ 23920 h 23920"/>
              <a:gd name="connsiteX3" fmla="*/ 0 w 21600"/>
              <a:gd name="connsiteY3" fmla="*/ 20172 h 23920"/>
              <a:gd name="connsiteX4" fmla="*/ 0 w 21600"/>
              <a:gd name="connsiteY4" fmla="*/ 0 h 23920"/>
              <a:gd name="connsiteX0" fmla="*/ 0 w 21600"/>
              <a:gd name="connsiteY0" fmla="*/ 0 h 23920"/>
              <a:gd name="connsiteX1" fmla="*/ 21600 w 21600"/>
              <a:gd name="connsiteY1" fmla="*/ 0 h 23920"/>
              <a:gd name="connsiteX2" fmla="*/ 21585 w 21600"/>
              <a:gd name="connsiteY2" fmla="*/ 23920 h 23920"/>
              <a:gd name="connsiteX3" fmla="*/ 0 w 21600"/>
              <a:gd name="connsiteY3" fmla="*/ 20172 h 23920"/>
              <a:gd name="connsiteX4" fmla="*/ 0 w 21600"/>
              <a:gd name="connsiteY4" fmla="*/ 0 h 23920"/>
              <a:gd name="connsiteX0" fmla="*/ 0 w 21600"/>
              <a:gd name="connsiteY0" fmla="*/ 0 h 23920"/>
              <a:gd name="connsiteX1" fmla="*/ 21600 w 21600"/>
              <a:gd name="connsiteY1" fmla="*/ 0 h 23920"/>
              <a:gd name="connsiteX2" fmla="*/ 21585 w 21600"/>
              <a:gd name="connsiteY2" fmla="*/ 23920 h 23920"/>
              <a:gd name="connsiteX3" fmla="*/ 0 w 21600"/>
              <a:gd name="connsiteY3" fmla="*/ 20172 h 23920"/>
              <a:gd name="connsiteX4" fmla="*/ 0 w 21600"/>
              <a:gd name="connsiteY4" fmla="*/ 0 h 23920"/>
              <a:gd name="connsiteX0" fmla="*/ 0 w 21600"/>
              <a:gd name="connsiteY0" fmla="*/ 0 h 23920"/>
              <a:gd name="connsiteX1" fmla="*/ 21600 w 21600"/>
              <a:gd name="connsiteY1" fmla="*/ 0 h 23920"/>
              <a:gd name="connsiteX2" fmla="*/ 21585 w 21600"/>
              <a:gd name="connsiteY2" fmla="*/ 23920 h 23920"/>
              <a:gd name="connsiteX3" fmla="*/ 0 w 21600"/>
              <a:gd name="connsiteY3" fmla="*/ 20172 h 23920"/>
              <a:gd name="connsiteX4" fmla="*/ 0 w 21600"/>
              <a:gd name="connsiteY4" fmla="*/ 0 h 23920"/>
              <a:gd name="connsiteX0" fmla="*/ 0 w 21600"/>
              <a:gd name="connsiteY0" fmla="*/ 0 h 23920"/>
              <a:gd name="connsiteX1" fmla="*/ 21600 w 21600"/>
              <a:gd name="connsiteY1" fmla="*/ 0 h 23920"/>
              <a:gd name="connsiteX2" fmla="*/ 21585 w 21600"/>
              <a:gd name="connsiteY2" fmla="*/ 23920 h 23920"/>
              <a:gd name="connsiteX3" fmla="*/ 0 w 21600"/>
              <a:gd name="connsiteY3" fmla="*/ 20172 h 23920"/>
              <a:gd name="connsiteX4" fmla="*/ 0 w 21600"/>
              <a:gd name="connsiteY4" fmla="*/ 0 h 23920"/>
              <a:gd name="connsiteX0" fmla="*/ 0 w 21600"/>
              <a:gd name="connsiteY0" fmla="*/ 0 h 23920"/>
              <a:gd name="connsiteX1" fmla="*/ 21600 w 21600"/>
              <a:gd name="connsiteY1" fmla="*/ 0 h 23920"/>
              <a:gd name="connsiteX2" fmla="*/ 21585 w 21600"/>
              <a:gd name="connsiteY2" fmla="*/ 23920 h 23920"/>
              <a:gd name="connsiteX3" fmla="*/ 0 w 21600"/>
              <a:gd name="connsiteY3" fmla="*/ 19891 h 23920"/>
              <a:gd name="connsiteX4" fmla="*/ 0 w 21600"/>
              <a:gd name="connsiteY4" fmla="*/ 0 h 23920"/>
              <a:gd name="connsiteX0" fmla="*/ 0 w 21600"/>
              <a:gd name="connsiteY0" fmla="*/ 0 h 23920"/>
              <a:gd name="connsiteX1" fmla="*/ 21600 w 21600"/>
              <a:gd name="connsiteY1" fmla="*/ 0 h 23920"/>
              <a:gd name="connsiteX2" fmla="*/ 21585 w 21600"/>
              <a:gd name="connsiteY2" fmla="*/ 23920 h 23920"/>
              <a:gd name="connsiteX3" fmla="*/ 0 w 21600"/>
              <a:gd name="connsiteY3" fmla="*/ 19891 h 23920"/>
              <a:gd name="connsiteX4" fmla="*/ 0 w 21600"/>
              <a:gd name="connsiteY4" fmla="*/ 0 h 23920"/>
              <a:gd name="connsiteX0" fmla="*/ 0 w 21600"/>
              <a:gd name="connsiteY0" fmla="*/ 0 h 24482"/>
              <a:gd name="connsiteX1" fmla="*/ 21600 w 21600"/>
              <a:gd name="connsiteY1" fmla="*/ 0 h 24482"/>
              <a:gd name="connsiteX2" fmla="*/ 21585 w 21600"/>
              <a:gd name="connsiteY2" fmla="*/ 24482 h 24482"/>
              <a:gd name="connsiteX3" fmla="*/ 0 w 21600"/>
              <a:gd name="connsiteY3" fmla="*/ 19891 h 24482"/>
              <a:gd name="connsiteX4" fmla="*/ 0 w 21600"/>
              <a:gd name="connsiteY4" fmla="*/ 0 h 24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4482">
                <a:moveTo>
                  <a:pt x="0" y="0"/>
                </a:moveTo>
                <a:lnTo>
                  <a:pt x="21600" y="0"/>
                </a:lnTo>
                <a:cubicBezTo>
                  <a:pt x="21595" y="7973"/>
                  <a:pt x="21590" y="16509"/>
                  <a:pt x="21585" y="24482"/>
                </a:cubicBezTo>
                <a:cubicBezTo>
                  <a:pt x="12219" y="10303"/>
                  <a:pt x="10800" y="31783"/>
                  <a:pt x="0" y="19891"/>
                </a:cubicBezTo>
                <a:lnTo>
                  <a:pt x="0" y="0"/>
                </a:lnTo>
                <a:close/>
              </a:path>
            </a:pathLst>
          </a:custGeom>
          <a:solidFill>
            <a:srgbClr val="2042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0" name="Pinellas County logo" descr="Pinellas County Logo">
            <a:extLst>
              <a:ext uri="{FF2B5EF4-FFF2-40B4-BE49-F238E27FC236}">
                <a16:creationId xmlns:a16="http://schemas.microsoft.com/office/drawing/2014/main" id="{A3B7529A-A633-46B8-B5E5-114373943EA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838034" y="68121"/>
            <a:ext cx="1168806" cy="1029160"/>
          </a:xfrm>
          <a:prstGeom prst="rect">
            <a:avLst/>
          </a:prstGeom>
          <a:effectLst/>
        </p:spPr>
      </p:pic>
      <p:sp>
        <p:nvSpPr>
          <p:cNvPr id="22" name="Title"/>
          <p:cNvSpPr>
            <a:spLocks noGrp="1"/>
          </p:cNvSpPr>
          <p:nvPr>
            <p:ph type="title"/>
          </p:nvPr>
        </p:nvSpPr>
        <p:spPr>
          <a:xfrm>
            <a:off x="628651" y="365126"/>
            <a:ext cx="7204715" cy="611419"/>
          </a:xfrm>
        </p:spPr>
        <p:txBody>
          <a:bodyPr>
            <a:noAutofit/>
          </a:bodyPr>
          <a:lstStyle>
            <a:lvl1pPr>
              <a:defRPr sz="2800" b="1">
                <a:solidFill>
                  <a:schemeClr val="bg1"/>
                </a:solidFill>
                <a:latin typeface="Nirmala UI" charset="0"/>
                <a:ea typeface="Nirmala UI" charset="0"/>
                <a:cs typeface="Nirmala UI" charset="0"/>
              </a:defRPr>
            </a:lvl1pPr>
          </a:lstStyle>
          <a:p>
            <a:r>
              <a:rPr lang="en-US" dirty="0"/>
              <a:t>Click to edit Master title style</a:t>
            </a:r>
          </a:p>
        </p:txBody>
      </p:sp>
      <p:sp>
        <p:nvSpPr>
          <p:cNvPr id="44" name="Slide Number Placeholder"/>
          <p:cNvSpPr>
            <a:spLocks noGrp="1"/>
          </p:cNvSpPr>
          <p:nvPr>
            <p:ph type="sldNum" sz="quarter" idx="12"/>
          </p:nvPr>
        </p:nvSpPr>
        <p:spPr>
          <a:xfrm>
            <a:off x="7833366" y="6400741"/>
            <a:ext cx="681985" cy="365125"/>
          </a:xfrm>
        </p:spPr>
        <p:txBody>
          <a:bodyPr/>
          <a:lstStyle>
            <a:lvl1pPr>
              <a:defRPr>
                <a:solidFill>
                  <a:schemeClr val="accent1">
                    <a:lumMod val="50000"/>
                  </a:schemeClr>
                </a:solidFill>
              </a:defRPr>
            </a:lvl1pPr>
          </a:lstStyle>
          <a:p>
            <a:pPr defTabSz="685783"/>
            <a:fld id="{6836A6F2-B327-804A-A156-EE1694DF74BD}" type="slidenum">
              <a:rPr lang="en-US" smtClean="0">
                <a:solidFill>
                  <a:srgbClr val="4472C4">
                    <a:lumMod val="50000"/>
                  </a:srgbClr>
                </a:solidFill>
              </a:rPr>
              <a:pPr defTabSz="685783"/>
              <a:t>‹#›</a:t>
            </a:fld>
            <a:endParaRPr lang="en-US" dirty="0">
              <a:solidFill>
                <a:srgbClr val="4472C4">
                  <a:lumMod val="50000"/>
                </a:srgbClr>
              </a:solidFill>
            </a:endParaRPr>
          </a:p>
        </p:txBody>
      </p:sp>
    </p:spTree>
    <p:extLst>
      <p:ext uri="{BB962C8B-B14F-4D97-AF65-F5344CB8AC3E}">
        <p14:creationId xmlns:p14="http://schemas.microsoft.com/office/powerpoint/2010/main" val="198698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36">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8443C0E-7394-293E-B900-885783A4F76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29F7115-35D6-3477-9C17-C64997369F8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531CD67-A0B8-13DB-ABDB-4B3B6AD3EDD1}"/>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ea typeface="ＭＳ Ｐゴシック" charset="-128"/>
              </a:defRPr>
            </a:lvl1pPr>
          </a:lstStyle>
          <a:p>
            <a:pPr>
              <a:defRPr/>
            </a:pPr>
            <a:fld id="{C19FDB4F-DB1C-4C7C-A3C3-1AA75F3F1B5C}" type="datetimeFigureOut">
              <a:rPr lang="en-US"/>
              <a:pPr>
                <a:defRPr/>
              </a:pPr>
              <a:t>9/25/2023</a:t>
            </a:fld>
            <a:endParaRPr lang="en-US"/>
          </a:p>
        </p:txBody>
      </p:sp>
      <p:sp>
        <p:nvSpPr>
          <p:cNvPr id="5" name="Footer Placeholder 4">
            <a:extLst>
              <a:ext uri="{FF2B5EF4-FFF2-40B4-BE49-F238E27FC236}">
                <a16:creationId xmlns:a16="http://schemas.microsoft.com/office/drawing/2014/main" id="{ADD54347-6C73-0EF2-4927-E042E6D7CF6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BDE92026-5FF5-7168-8290-A4F76DE532B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B5E9B1CC-1B8A-4380-9518-A74D0A88D13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2" r:id="rId3"/>
    <p:sldLayoutId id="2147483793" r:id="rId4"/>
    <p:sldLayoutId id="2147483794" r:id="rId5"/>
    <p:sldLayoutId id="2147483795" r:id="rId6"/>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hyperlink" Target="http://epss.vba.va.gov/mepss/content/glossary/e/end_stage_kidney_disease_end_stage_renal_disease_e.html" TargetMode="External"/><Relationship Id="rId13" Type="http://schemas.openxmlformats.org/officeDocument/2006/relationships/hyperlink" Target="http://epss.vba.va.gov/mepss/content/glossary/d/diabetes_21326.html" TargetMode="External"/><Relationship Id="rId3" Type="http://schemas.openxmlformats.org/officeDocument/2006/relationships/hyperlink" Target="http://epss.vba.va.gov/mepss/content/glossary/c/complications_10280.html" TargetMode="External"/><Relationship Id="rId7" Type="http://schemas.openxmlformats.org/officeDocument/2006/relationships/hyperlink" Target="http://epss.vba.va.gov/mepss/content/glossary/k/kidneys_18405.html" TargetMode="External"/><Relationship Id="rId12" Type="http://schemas.openxmlformats.org/officeDocument/2006/relationships/hyperlink" Target="http://epss.vba.va.gov/mepss/content/glossary/d/disease_21037.html" TargetMode="External"/><Relationship Id="rId2" Type="http://schemas.openxmlformats.org/officeDocument/2006/relationships/notesSlide" Target="../notesSlides/notesSlide2.xml"/><Relationship Id="rId16" Type="http://schemas.openxmlformats.org/officeDocument/2006/relationships/hyperlink" Target="http://epss.vba.va.gov/mepss/content/glossary/s/stroke_12624.html" TargetMode="External"/><Relationship Id="rId1" Type="http://schemas.openxmlformats.org/officeDocument/2006/relationships/slideLayout" Target="../slideLayouts/slideLayout4.xml"/><Relationship Id="rId6" Type="http://schemas.openxmlformats.org/officeDocument/2006/relationships/hyperlink" Target="http://epss.vba.va.gov/mepss/content/glossary/e/eye_eyes_18918.html" TargetMode="External"/><Relationship Id="rId11" Type="http://schemas.openxmlformats.org/officeDocument/2006/relationships/hyperlink" Target="http://epss.vba.va.gov/mepss/content/glossary/n/nerve_nerves_13522.html" TargetMode="External"/><Relationship Id="rId5" Type="http://schemas.openxmlformats.org/officeDocument/2006/relationships/hyperlink" Target="http://epss.vba.va.gov/mepss/content/04_endocrine/7913_diabetes_mellitus.html" TargetMode="External"/><Relationship Id="rId15" Type="http://schemas.openxmlformats.org/officeDocument/2006/relationships/hyperlink" Target="http://epss.vba.va.gov/mepss/content/glossary/c/coronary_heart_disease_10390.html" TargetMode="External"/><Relationship Id="rId10" Type="http://schemas.openxmlformats.org/officeDocument/2006/relationships/hyperlink" Target="http://epss.vba.va.gov/mepss/content/glossary/a/amputation_9901.html" TargetMode="External"/><Relationship Id="rId4" Type="http://schemas.openxmlformats.org/officeDocument/2006/relationships/hyperlink" Target="http://epss.vba.va.gov/mepss/content/glossary/d/diabetes_mellitus_19649.html" TargetMode="External"/><Relationship Id="rId9" Type="http://schemas.openxmlformats.org/officeDocument/2006/relationships/hyperlink" Target="http://epss.vba.va.gov/mepss/content/glossary/n/nervous_system_neurologic_system_13523.html" TargetMode="External"/><Relationship Id="rId14" Type="http://schemas.openxmlformats.org/officeDocument/2006/relationships/hyperlink" Target="http://epss.vba.va.gov/mepss/content/glossary/h/heart_13301.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http://www.retinalphysician.com/archive/2005/January/xGreenberg_Figure3.jp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hyperlink" Target="http://www.bing.com/images/search?q=picture+of+ejection+fraction#focal=9dda2d10c2162fa2306f51b8e091d562&amp;furl=http://www.itnonline.net/files/21384_1.jpg" TargetMode="External"/><Relationship Id="rId2" Type="http://schemas.openxmlformats.org/officeDocument/2006/relationships/image" Target="../media/image34.jpeg"/><Relationship Id="rId1" Type="http://schemas.openxmlformats.org/officeDocument/2006/relationships/slideLayout" Target="../slideLayouts/slideLayout4.xml"/><Relationship Id="rId6" Type="http://schemas.openxmlformats.org/officeDocument/2006/relationships/image" Target="../media/image36.jpeg"/><Relationship Id="rId5" Type="http://schemas.openxmlformats.org/officeDocument/2006/relationships/hyperlink" Target="http://www.emory.org/Images/heart_failure_images/echo.jpg" TargetMode="External"/><Relationship Id="rId4" Type="http://schemas.openxmlformats.org/officeDocument/2006/relationships/image" Target="../media/image35.jpeg"/></Relationships>
</file>

<file path=ppt/slides/_rels/slide5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http://www.bing.com/images/search?q=image+of+blood+pressure+reading#focal=32a4694b506d45386e1e5f3058f9d16c&amp;furl=http://www.armbloodpressuremonitor.com/images/arm%20blood%20pressure%20monitor%201.jpg" TargetMode="External"/><Relationship Id="rId2" Type="http://schemas.openxmlformats.org/officeDocument/2006/relationships/image" Target="../media/image39.jpeg"/><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hyperlink" Target="http://www.healthinsite.gov.au/topics/Complications_of_Diabetes" TargetMode="External"/><Relationship Id="rId3" Type="http://schemas.openxmlformats.org/officeDocument/2006/relationships/hyperlink" Target="http://www.diabetes.org/living-with-diabetes/complications/" TargetMode="External"/><Relationship Id="rId7" Type="http://schemas.openxmlformats.org/officeDocument/2006/relationships/hyperlink" Target="http://www.diabetesnet.com/diabetes_complications/" TargetMode="External"/><Relationship Id="rId2" Type="http://schemas.openxmlformats.org/officeDocument/2006/relationships/hyperlink" Target="http://diabetes.niddk.nih.gov/populations/index.htm" TargetMode="External"/><Relationship Id="rId1" Type="http://schemas.openxmlformats.org/officeDocument/2006/relationships/slideLayout" Target="../slideLayouts/slideLayout4.xml"/><Relationship Id="rId6" Type="http://schemas.openxmlformats.org/officeDocument/2006/relationships/hyperlink" Target="http://www.cdc.gov/diabetes/statistics/complications_national.htm" TargetMode="External"/><Relationship Id="rId5" Type="http://schemas.openxmlformats.org/officeDocument/2006/relationships/hyperlink" Target="http://www.diabetes.niddk.nih.gov/dm/pubs/statistics/" TargetMode="External"/><Relationship Id="rId10" Type="http://schemas.openxmlformats.org/officeDocument/2006/relationships/hyperlink" Target="http://www.merck.com/mmhe/sec13/ch165/ch165a.html" TargetMode="External"/><Relationship Id="rId4" Type="http://schemas.openxmlformats.org/officeDocument/2006/relationships/hyperlink" Target="http://www.wrongdiagnosis.com/s/sexual_neuropathy" TargetMode="External"/><Relationship Id="rId9" Type="http://schemas.openxmlformats.org/officeDocument/2006/relationships/hyperlink" Target="http://www.diabetes.usyd.edu.au/foot/"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hyperlink" Target="http://www.webmd.com/hw-popup/intermittent-claudication-21981" TargetMode="Externa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8" Type="http://schemas.openxmlformats.org/officeDocument/2006/relationships/hyperlink" Target="http://www.healthinsite.gov.au/topics/Complications_of_Diabetes" TargetMode="External"/><Relationship Id="rId3" Type="http://schemas.openxmlformats.org/officeDocument/2006/relationships/hyperlink" Target="http://diabetes.niddk.nih.gov/populations/index.htm" TargetMode="External"/><Relationship Id="rId7" Type="http://schemas.openxmlformats.org/officeDocument/2006/relationships/hyperlink" Target="http://www.diabetesnet.com/diabetes_complications/"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www.cdc.gov/diabetes/statistics/complications_national.htm" TargetMode="External"/><Relationship Id="rId5" Type="http://schemas.openxmlformats.org/officeDocument/2006/relationships/hyperlink" Target="http://www.diabetes.niddk.nih.gov/dm/pubs/statistics/" TargetMode="External"/><Relationship Id="rId4" Type="http://schemas.openxmlformats.org/officeDocument/2006/relationships/hyperlink" Target="http://www.diabetes.org/living-with-diabetes/complications/" TargetMode="External"/><Relationship Id="rId9" Type="http://schemas.openxmlformats.org/officeDocument/2006/relationships/hyperlink" Target="http://www.merck.com/mmhe/sec13/ch165/ch165a.html" TargetMode="External"/></Relationships>
</file>

<file path=ppt/slides/_rels/slide84.xml.rels><?xml version="1.0" encoding="UTF-8" standalone="yes"?>
<Relationships xmlns="http://schemas.openxmlformats.org/package/2006/relationships"><Relationship Id="rId8" Type="http://schemas.openxmlformats.org/officeDocument/2006/relationships/hyperlink" Target="http://epss.vba.va.gov/mepss/content/glossary/e/end_stage_kidney_disease_end_stage_renal_disease_e.html" TargetMode="External"/><Relationship Id="rId13" Type="http://schemas.openxmlformats.org/officeDocument/2006/relationships/hyperlink" Target="http://epss.vba.va.gov/mepss/content/glossary/d/diabetes_21326.html" TargetMode="External"/><Relationship Id="rId3" Type="http://schemas.openxmlformats.org/officeDocument/2006/relationships/hyperlink" Target="http://epss.vba.va.gov/mepss/content/glossary/c/complications_10280.html" TargetMode="External"/><Relationship Id="rId7" Type="http://schemas.openxmlformats.org/officeDocument/2006/relationships/hyperlink" Target="http://epss.vba.va.gov/mepss/content/glossary/k/kidneys_18405.html" TargetMode="External"/><Relationship Id="rId12" Type="http://schemas.openxmlformats.org/officeDocument/2006/relationships/hyperlink" Target="http://epss.vba.va.gov/mepss/content/glossary/d/disease_21037.html" TargetMode="External"/><Relationship Id="rId2" Type="http://schemas.openxmlformats.org/officeDocument/2006/relationships/notesSlide" Target="../notesSlides/notesSlide18.xml"/><Relationship Id="rId16" Type="http://schemas.openxmlformats.org/officeDocument/2006/relationships/hyperlink" Target="http://epss.vba.va.gov/mepss/content/glossary/s/stroke_12624.html" TargetMode="External"/><Relationship Id="rId1" Type="http://schemas.openxmlformats.org/officeDocument/2006/relationships/slideLayout" Target="../slideLayouts/slideLayout4.xml"/><Relationship Id="rId6" Type="http://schemas.openxmlformats.org/officeDocument/2006/relationships/hyperlink" Target="http://epss.vba.va.gov/mepss/content/glossary/e/eye_eyes_18918.html" TargetMode="External"/><Relationship Id="rId11" Type="http://schemas.openxmlformats.org/officeDocument/2006/relationships/hyperlink" Target="http://epss.vba.va.gov/mepss/content/glossary/n/nerve_nerves_13522.html" TargetMode="External"/><Relationship Id="rId5" Type="http://schemas.openxmlformats.org/officeDocument/2006/relationships/hyperlink" Target="http://epss.vba.va.gov/mepss/content/04_endocrine/7913_diabetes_mellitus.html" TargetMode="External"/><Relationship Id="rId15" Type="http://schemas.openxmlformats.org/officeDocument/2006/relationships/hyperlink" Target="http://epss.vba.va.gov/mepss/content/glossary/c/coronary_heart_disease_10390.html" TargetMode="External"/><Relationship Id="rId10" Type="http://schemas.openxmlformats.org/officeDocument/2006/relationships/hyperlink" Target="http://epss.vba.va.gov/mepss/content/glossary/a/amputation_9901.html" TargetMode="External"/><Relationship Id="rId4" Type="http://schemas.openxmlformats.org/officeDocument/2006/relationships/hyperlink" Target="http://epss.vba.va.gov/mepss/content/glossary/d/diabetes_mellitus_19649.html" TargetMode="External"/><Relationship Id="rId9" Type="http://schemas.openxmlformats.org/officeDocument/2006/relationships/hyperlink" Target="http://epss.vba.va.gov/mepss/content/glossary/n/nervous_system_neurologic_system_13523.html" TargetMode="External"/><Relationship Id="rId14" Type="http://schemas.openxmlformats.org/officeDocument/2006/relationships/hyperlink" Target="http://epss.vba.va.gov/mepss/content/glossary/h/heart_13301.html" TargetMode="Externa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6.xml.rels><?xml version="1.0" encoding="UTF-8" standalone="yes"?>
<Relationships xmlns="http://schemas.openxmlformats.org/package/2006/relationships"><Relationship Id="rId2" Type="http://schemas.openxmlformats.org/officeDocument/2006/relationships/hyperlink" Target="https://www.webmd.com/diabetes/can-you-reverse-type-2-diabetes#:~:text=Although%20there's%20no%20cure%20for,diabetes%20is%20an%20ongoing%20disease." TargetMode="Externa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6D3BA6-789E-4D59-83D9-8351263AB985}"/>
              </a:ext>
            </a:extLst>
          </p:cNvPr>
          <p:cNvSpPr>
            <a:spLocks noGrp="1"/>
          </p:cNvSpPr>
          <p:nvPr>
            <p:ph type="body" sz="quarter" idx="11"/>
          </p:nvPr>
        </p:nvSpPr>
        <p:spPr/>
        <p:txBody>
          <a:bodyPr>
            <a:normAutofit fontScale="92500" lnSpcReduction="10000"/>
          </a:bodyPr>
          <a:lstStyle/>
          <a:p>
            <a:pPr marL="0" indent="0">
              <a:buNone/>
            </a:pPr>
            <a:r>
              <a:rPr lang="en-US" dirty="0"/>
              <a:t>Reggie Fujimoto</a:t>
            </a:r>
          </a:p>
        </p:txBody>
      </p:sp>
      <p:sp>
        <p:nvSpPr>
          <p:cNvPr id="2" name="Title 1">
            <a:extLst>
              <a:ext uri="{FF2B5EF4-FFF2-40B4-BE49-F238E27FC236}">
                <a16:creationId xmlns:a16="http://schemas.microsoft.com/office/drawing/2014/main" id="{5506D3A0-1B53-4D6B-BF7E-E1417B387BF6}"/>
              </a:ext>
            </a:extLst>
          </p:cNvPr>
          <p:cNvSpPr>
            <a:spLocks noGrp="1"/>
          </p:cNvSpPr>
          <p:nvPr>
            <p:ph type="title"/>
          </p:nvPr>
        </p:nvSpPr>
        <p:spPr/>
        <p:txBody>
          <a:bodyPr/>
          <a:lstStyle/>
          <a:p>
            <a:r>
              <a:rPr lang="en-US" dirty="0"/>
              <a:t>Diabetes Mellitus II</a:t>
            </a:r>
          </a:p>
        </p:txBody>
      </p:sp>
      <p:sp>
        <p:nvSpPr>
          <p:cNvPr id="4" name="Text Placeholder 3">
            <a:extLst>
              <a:ext uri="{FF2B5EF4-FFF2-40B4-BE49-F238E27FC236}">
                <a16:creationId xmlns:a16="http://schemas.microsoft.com/office/drawing/2014/main" id="{3FDB4B1C-FB82-4F9A-A532-210A377B1515}"/>
              </a:ext>
            </a:extLst>
          </p:cNvPr>
          <p:cNvSpPr>
            <a:spLocks noGrp="1"/>
          </p:cNvSpPr>
          <p:nvPr>
            <p:ph type="body" sz="quarter" idx="12"/>
          </p:nvPr>
        </p:nvSpPr>
        <p:spPr/>
        <p:txBody>
          <a:bodyPr/>
          <a:lstStyle/>
          <a:p>
            <a:pPr marL="0" indent="0">
              <a:buNone/>
            </a:pPr>
            <a:r>
              <a:rPr lang="en-US" dirty="0"/>
              <a:t>Director</a:t>
            </a:r>
          </a:p>
          <a:p>
            <a:pPr marL="0" indent="0">
              <a:buNone/>
            </a:pPr>
            <a:r>
              <a:rPr lang="en-US" dirty="0"/>
              <a:t>Pinellas County Veterans Services Division</a:t>
            </a:r>
          </a:p>
        </p:txBody>
      </p:sp>
    </p:spTree>
    <p:extLst>
      <p:ext uri="{BB962C8B-B14F-4D97-AF65-F5344CB8AC3E}">
        <p14:creationId xmlns:p14="http://schemas.microsoft.com/office/powerpoint/2010/main" val="1348716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6">
            <a:extLst>
              <a:ext uri="{FF2B5EF4-FFF2-40B4-BE49-F238E27FC236}">
                <a16:creationId xmlns:a16="http://schemas.microsoft.com/office/drawing/2014/main" id="{25B04D60-581D-DFF4-D6A2-C46A8EA39748}"/>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15ABD253-1296-4127-B168-D9C8A6C08F64}" type="slidenum">
              <a:rPr lang="en-US" altLang="en-US" sz="1400">
                <a:solidFill>
                  <a:srgbClr val="800000"/>
                </a:solidFill>
                <a:latin typeface="Times New Roman" panose="02020603050405020304" pitchFamily="18" charset="0"/>
              </a:rPr>
              <a:pPr algn="l">
                <a:spcBef>
                  <a:spcPct val="0"/>
                </a:spcBef>
                <a:buFontTx/>
                <a:buNone/>
              </a:pPr>
              <a:t>10</a:t>
            </a:fld>
            <a:endParaRPr lang="en-US" altLang="en-US" sz="1400">
              <a:solidFill>
                <a:srgbClr val="800000"/>
              </a:solidFill>
              <a:latin typeface="Times New Roman" panose="02020603050405020304" pitchFamily="18" charset="0"/>
            </a:endParaRPr>
          </a:p>
        </p:txBody>
      </p:sp>
      <p:sp>
        <p:nvSpPr>
          <p:cNvPr id="2" name="Content Placeholder 1">
            <a:extLst>
              <a:ext uri="{FF2B5EF4-FFF2-40B4-BE49-F238E27FC236}">
                <a16:creationId xmlns:a16="http://schemas.microsoft.com/office/drawing/2014/main" id="{989BC6AB-464F-D817-9FAF-31F95ABACC8E}"/>
              </a:ext>
            </a:extLst>
          </p:cNvPr>
          <p:cNvSpPr>
            <a:spLocks noGrp="1"/>
          </p:cNvSpPr>
          <p:nvPr>
            <p:ph idx="1"/>
          </p:nvPr>
        </p:nvSpPr>
        <p:spPr/>
        <p:txBody>
          <a:bodyPr/>
          <a:lstStyle/>
          <a:p>
            <a:endParaRPr lang="en-US"/>
          </a:p>
        </p:txBody>
      </p:sp>
      <p:sp>
        <p:nvSpPr>
          <p:cNvPr id="17410" name="Rectangle 2">
            <a:extLst>
              <a:ext uri="{FF2B5EF4-FFF2-40B4-BE49-F238E27FC236}">
                <a16:creationId xmlns:a16="http://schemas.microsoft.com/office/drawing/2014/main" id="{EBA02629-AA55-3AB5-BD40-63B94A171487}"/>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Normal Vision/Retinopathy</a:t>
            </a:r>
          </a:p>
        </p:txBody>
      </p:sp>
      <p:sp>
        <p:nvSpPr>
          <p:cNvPr id="17412" name="Rectangle 5">
            <a:extLst>
              <a:ext uri="{FF2B5EF4-FFF2-40B4-BE49-F238E27FC236}">
                <a16:creationId xmlns:a16="http://schemas.microsoft.com/office/drawing/2014/main" id="{BA56A119-16D9-AD59-893F-A4EA3D4BB967}"/>
              </a:ext>
            </a:extLst>
          </p:cNvPr>
          <p:cNvSpPr>
            <a:spLocks noChangeArrowheads="1"/>
          </p:cNvSpPr>
          <p:nvPr/>
        </p:nvSpPr>
        <p:spPr bwMode="auto">
          <a:xfrm>
            <a:off x="-20638" y="-66865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a:solidFill>
                <a:srgbClr val="003366"/>
              </a:solidFill>
              <a:latin typeface="Times New Roman" panose="02020603050405020304" pitchFamily="18" charset="0"/>
            </a:endParaRPr>
          </a:p>
        </p:txBody>
      </p:sp>
      <p:sp>
        <p:nvSpPr>
          <p:cNvPr id="17413" name="Rectangle 33">
            <a:extLst>
              <a:ext uri="{FF2B5EF4-FFF2-40B4-BE49-F238E27FC236}">
                <a16:creationId xmlns:a16="http://schemas.microsoft.com/office/drawing/2014/main" id="{F48A17C9-8F20-6869-56B4-27D1C7D882C4}"/>
              </a:ext>
            </a:extLst>
          </p:cNvPr>
          <p:cNvSpPr>
            <a:spLocks noChangeArrowheads="1"/>
          </p:cNvSpPr>
          <p:nvPr/>
        </p:nvSpPr>
        <p:spPr bwMode="auto">
          <a:xfrm>
            <a:off x="-20638" y="-66865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a:solidFill>
                <a:srgbClr val="003366"/>
              </a:solidFill>
              <a:latin typeface="Times New Roman" panose="02020603050405020304" pitchFamily="18" charset="0"/>
            </a:endParaRPr>
          </a:p>
        </p:txBody>
      </p:sp>
      <p:sp>
        <p:nvSpPr>
          <p:cNvPr id="17414" name="Rectangle 65">
            <a:extLst>
              <a:ext uri="{FF2B5EF4-FFF2-40B4-BE49-F238E27FC236}">
                <a16:creationId xmlns:a16="http://schemas.microsoft.com/office/drawing/2014/main" id="{D7483904-FF75-2439-33FE-3C31006A4AEF}"/>
              </a:ext>
            </a:extLst>
          </p:cNvPr>
          <p:cNvSpPr>
            <a:spLocks noChangeArrowheads="1"/>
          </p:cNvSpPr>
          <p:nvPr/>
        </p:nvSpPr>
        <p:spPr bwMode="auto">
          <a:xfrm>
            <a:off x="-20638" y="-7743825"/>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a:solidFill>
                <a:srgbClr val="003366"/>
              </a:solidFill>
              <a:latin typeface="Times New Roman" panose="02020603050405020304" pitchFamily="18" charset="0"/>
            </a:endParaRPr>
          </a:p>
        </p:txBody>
      </p:sp>
      <p:sp>
        <p:nvSpPr>
          <p:cNvPr id="17415" name="Rectangle 93">
            <a:extLst>
              <a:ext uri="{FF2B5EF4-FFF2-40B4-BE49-F238E27FC236}">
                <a16:creationId xmlns:a16="http://schemas.microsoft.com/office/drawing/2014/main" id="{EA0DDBB5-EE75-506E-F553-4E3909D63AB8}"/>
              </a:ext>
            </a:extLst>
          </p:cNvPr>
          <p:cNvSpPr>
            <a:spLocks noChangeArrowheads="1"/>
          </p:cNvSpPr>
          <p:nvPr/>
        </p:nvSpPr>
        <p:spPr bwMode="auto">
          <a:xfrm>
            <a:off x="-20638" y="-7743825"/>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a:solidFill>
                <a:srgbClr val="003366"/>
              </a:solidFill>
              <a:latin typeface="Times New Roman" panose="02020603050405020304" pitchFamily="18" charset="0"/>
            </a:endParaRPr>
          </a:p>
        </p:txBody>
      </p:sp>
      <p:pic>
        <p:nvPicPr>
          <p:cNvPr id="17416" name="Picture 122" descr="http://www.cdh.org/images/ei_0328.jpg">
            <a:extLst>
              <a:ext uri="{FF2B5EF4-FFF2-40B4-BE49-F238E27FC236}">
                <a16:creationId xmlns:a16="http://schemas.microsoft.com/office/drawing/2014/main" id="{C9C37A37-2067-53E5-1391-05A830963D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762250"/>
            <a:ext cx="22860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24" descr="http://reedcity.spectrum-health.org/cs/images/ei_0131.jpg">
            <a:extLst>
              <a:ext uri="{FF2B5EF4-FFF2-40B4-BE49-F238E27FC236}">
                <a16:creationId xmlns:a16="http://schemas.microsoft.com/office/drawing/2014/main" id="{346F4A27-1C37-7E9F-B94F-814729924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762250"/>
            <a:ext cx="22860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5">
            <a:extLst>
              <a:ext uri="{FF2B5EF4-FFF2-40B4-BE49-F238E27FC236}">
                <a16:creationId xmlns:a16="http://schemas.microsoft.com/office/drawing/2014/main" id="{B72BD189-0974-1B35-0451-215F5CFE2DDD}"/>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BABD9314-85EB-44E5-8581-6230492DFE75}" type="slidenum">
              <a:rPr lang="en-US" altLang="en-US" sz="1400">
                <a:solidFill>
                  <a:srgbClr val="800000"/>
                </a:solidFill>
                <a:latin typeface="Times New Roman" panose="02020603050405020304" pitchFamily="18" charset="0"/>
              </a:rPr>
              <a:pPr algn="l">
                <a:spcBef>
                  <a:spcPct val="0"/>
                </a:spcBef>
                <a:buFontTx/>
                <a:buNone/>
              </a:pPr>
              <a:t>11</a:t>
            </a:fld>
            <a:endParaRPr lang="en-US" altLang="en-US" sz="1400">
              <a:solidFill>
                <a:srgbClr val="800000"/>
              </a:solidFill>
              <a:latin typeface="Times New Roman" panose="02020603050405020304" pitchFamily="18" charset="0"/>
            </a:endParaRPr>
          </a:p>
        </p:txBody>
      </p:sp>
      <p:sp>
        <p:nvSpPr>
          <p:cNvPr id="18435" name="Rectangle 3">
            <a:extLst>
              <a:ext uri="{FF2B5EF4-FFF2-40B4-BE49-F238E27FC236}">
                <a16:creationId xmlns:a16="http://schemas.microsoft.com/office/drawing/2014/main" id="{0F31507E-FA81-CBEE-9F88-A754F5FA0686}"/>
              </a:ext>
            </a:extLst>
          </p:cNvPr>
          <p:cNvSpPr>
            <a:spLocks noGrp="1"/>
          </p:cNvSpPr>
          <p:nvPr>
            <p:ph idx="1"/>
          </p:nvPr>
        </p:nvSpPr>
        <p:spPr/>
        <p:txBody>
          <a:bodyPr/>
          <a:lstStyle/>
          <a:p>
            <a:pPr eaLnBrk="1" hangingPunct="1">
              <a:spcAft>
                <a:spcPct val="20000"/>
              </a:spcAft>
              <a:buClr>
                <a:srgbClr val="990033"/>
              </a:buClr>
            </a:pPr>
            <a:r>
              <a:rPr lang="en-US" altLang="en-US" sz="2800">
                <a:ea typeface="ＭＳ Ｐゴシック" panose="020B0600070205080204" pitchFamily="34" charset="-128"/>
                <a:cs typeface="Arial" panose="020B0604020202020204" pitchFamily="34" charset="0"/>
              </a:rPr>
              <a:t>Clouded, blurred or dim vision</a:t>
            </a:r>
          </a:p>
          <a:p>
            <a:pPr eaLnBrk="1" hangingPunct="1">
              <a:spcAft>
                <a:spcPct val="20000"/>
              </a:spcAft>
              <a:buClr>
                <a:srgbClr val="990033"/>
              </a:buClr>
            </a:pPr>
            <a:r>
              <a:rPr lang="en-US" altLang="en-US" sz="2800">
                <a:ea typeface="ＭＳ Ｐゴシック" panose="020B0600070205080204" pitchFamily="34" charset="-128"/>
                <a:cs typeface="Arial" panose="020B0604020202020204" pitchFamily="34" charset="0"/>
              </a:rPr>
              <a:t>Increasing difficulty with vision at night</a:t>
            </a:r>
          </a:p>
          <a:p>
            <a:pPr eaLnBrk="1" hangingPunct="1">
              <a:spcAft>
                <a:spcPct val="20000"/>
              </a:spcAft>
              <a:buClr>
                <a:srgbClr val="990033"/>
              </a:buClr>
            </a:pPr>
            <a:r>
              <a:rPr lang="en-US" altLang="en-US" sz="2800">
                <a:ea typeface="ＭＳ Ｐゴシック" panose="020B0600070205080204" pitchFamily="34" charset="-128"/>
                <a:cs typeface="Arial" panose="020B0604020202020204" pitchFamily="34" charset="0"/>
              </a:rPr>
              <a:t>Sensitivity to light and glare</a:t>
            </a:r>
          </a:p>
          <a:p>
            <a:pPr eaLnBrk="1" hangingPunct="1">
              <a:spcAft>
                <a:spcPct val="20000"/>
              </a:spcAft>
              <a:buClr>
                <a:srgbClr val="990033"/>
              </a:buClr>
            </a:pPr>
            <a:r>
              <a:rPr lang="en-US" altLang="en-US" sz="2800">
                <a:ea typeface="ＭＳ Ｐゴシック" panose="020B0600070205080204" pitchFamily="34" charset="-128"/>
                <a:cs typeface="Arial" panose="020B0604020202020204" pitchFamily="34" charset="0"/>
              </a:rPr>
              <a:t>Double vision of a single eye</a:t>
            </a:r>
          </a:p>
          <a:p>
            <a:pPr eaLnBrk="1" hangingPunct="1">
              <a:spcAft>
                <a:spcPct val="20000"/>
              </a:spcAft>
              <a:buClr>
                <a:srgbClr val="990033"/>
              </a:buClr>
            </a:pPr>
            <a:r>
              <a:rPr lang="en-US" altLang="en-US" sz="2800">
                <a:ea typeface="ＭＳ Ｐゴシック" panose="020B0600070205080204" pitchFamily="34" charset="-128"/>
                <a:cs typeface="Arial" panose="020B0604020202020204" pitchFamily="34" charset="0"/>
              </a:rPr>
              <a:t>Fading or yellowing of colors</a:t>
            </a:r>
          </a:p>
          <a:p>
            <a:pPr eaLnBrk="1" hangingPunct="1">
              <a:spcAft>
                <a:spcPct val="20000"/>
              </a:spcAft>
              <a:buClr>
                <a:srgbClr val="990033"/>
              </a:buClr>
            </a:pPr>
            <a:r>
              <a:rPr lang="en-US" altLang="en-US" sz="2800">
                <a:ea typeface="ＭＳ Ｐゴシック" panose="020B0600070205080204" pitchFamily="34" charset="-128"/>
                <a:cs typeface="Arial" panose="020B0604020202020204" pitchFamily="34" charset="0"/>
              </a:rPr>
              <a:t>Halos around lights</a:t>
            </a:r>
          </a:p>
        </p:txBody>
      </p:sp>
      <p:sp>
        <p:nvSpPr>
          <p:cNvPr id="18434" name="Rectangle 2">
            <a:extLst>
              <a:ext uri="{FF2B5EF4-FFF2-40B4-BE49-F238E27FC236}">
                <a16:creationId xmlns:a16="http://schemas.microsoft.com/office/drawing/2014/main" id="{036C0178-10FD-933D-11D9-C4EF9C74203D}"/>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Cataract Symptoms</a:t>
            </a:r>
          </a:p>
        </p:txBody>
      </p:sp>
      <p:pic>
        <p:nvPicPr>
          <p:cNvPr id="18437" name="Picture 5" descr="http://www.pennhealth.com/ophth/images/cataract_illustrated.jpg">
            <a:extLst>
              <a:ext uri="{FF2B5EF4-FFF2-40B4-BE49-F238E27FC236}">
                <a16:creationId xmlns:a16="http://schemas.microsoft.com/office/drawing/2014/main" id="{0C23A11A-70B4-6EF0-7748-198AD9CE3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276600"/>
            <a:ext cx="320040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6">
            <a:extLst>
              <a:ext uri="{FF2B5EF4-FFF2-40B4-BE49-F238E27FC236}">
                <a16:creationId xmlns:a16="http://schemas.microsoft.com/office/drawing/2014/main" id="{C23837D4-AB0D-C612-16ED-E489AE7BB5D0}"/>
              </a:ext>
            </a:extLst>
          </p:cNvPr>
          <p:cNvSpPr txBox="1">
            <a:spLocks noChangeArrowheads="1"/>
          </p:cNvSpPr>
          <p:nvPr/>
        </p:nvSpPr>
        <p:spPr bwMode="auto">
          <a:xfrm>
            <a:off x="1828800" y="5486400"/>
            <a:ext cx="5791200" cy="711200"/>
          </a:xfrm>
          <a:prstGeom prst="rect">
            <a:avLst/>
          </a:prstGeom>
          <a:noFill/>
          <a:ln w="9525">
            <a:solidFill>
              <a:srgbClr val="9900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2000">
                <a:solidFill>
                  <a:srgbClr val="990033"/>
                </a:solidFill>
                <a:latin typeface="Arial" panose="020B0604020202020204" pitchFamily="34" charset="0"/>
                <a:cs typeface="Arial" panose="020B0604020202020204" pitchFamily="34" charset="0"/>
              </a:rPr>
              <a:t>Fact:</a:t>
            </a:r>
            <a:r>
              <a:rPr lang="en-US" altLang="en-US" sz="2000">
                <a:solidFill>
                  <a:srgbClr val="000000"/>
                </a:solidFill>
                <a:latin typeface="Arial" panose="020B0604020202020204" pitchFamily="34" charset="0"/>
                <a:cs typeface="Arial" panose="020B0604020202020204" pitchFamily="34" charset="0"/>
              </a:rPr>
              <a:t>  	Diabetics are twice as likely to get 	cataracts as non-diabetics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5">
            <a:extLst>
              <a:ext uri="{FF2B5EF4-FFF2-40B4-BE49-F238E27FC236}">
                <a16:creationId xmlns:a16="http://schemas.microsoft.com/office/drawing/2014/main" id="{A0767DE9-7CFE-F42D-DAEC-08826A60DA59}"/>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7AC4DB91-7FFD-42F2-9F82-414897AEEB48}" type="slidenum">
              <a:rPr lang="en-US" altLang="en-US" sz="1400">
                <a:solidFill>
                  <a:srgbClr val="800000"/>
                </a:solidFill>
                <a:latin typeface="Times New Roman" panose="02020603050405020304" pitchFamily="18" charset="0"/>
              </a:rPr>
              <a:pPr algn="l">
                <a:spcBef>
                  <a:spcPct val="0"/>
                </a:spcBef>
                <a:buFontTx/>
                <a:buNone/>
              </a:pPr>
              <a:t>12</a:t>
            </a:fld>
            <a:endParaRPr lang="en-US" altLang="en-US" sz="1400">
              <a:solidFill>
                <a:srgbClr val="800000"/>
              </a:solidFill>
              <a:latin typeface="Times New Roman" panose="02020603050405020304" pitchFamily="18" charset="0"/>
            </a:endParaRPr>
          </a:p>
        </p:txBody>
      </p:sp>
      <p:sp>
        <p:nvSpPr>
          <p:cNvPr id="2" name="Content Placeholder 1">
            <a:extLst>
              <a:ext uri="{FF2B5EF4-FFF2-40B4-BE49-F238E27FC236}">
                <a16:creationId xmlns:a16="http://schemas.microsoft.com/office/drawing/2014/main" id="{57BB4A67-CF0F-2672-9BD5-7DDE3C8DCA4B}"/>
              </a:ext>
            </a:extLst>
          </p:cNvPr>
          <p:cNvSpPr>
            <a:spLocks noGrp="1"/>
          </p:cNvSpPr>
          <p:nvPr>
            <p:ph idx="1"/>
          </p:nvPr>
        </p:nvSpPr>
        <p:spPr/>
        <p:txBody>
          <a:bodyPr/>
          <a:lstStyle/>
          <a:p>
            <a:endParaRPr lang="en-US"/>
          </a:p>
        </p:txBody>
      </p:sp>
      <p:sp>
        <p:nvSpPr>
          <p:cNvPr id="19458" name="Rectangle 2">
            <a:extLst>
              <a:ext uri="{FF2B5EF4-FFF2-40B4-BE49-F238E27FC236}">
                <a16:creationId xmlns:a16="http://schemas.microsoft.com/office/drawing/2014/main" id="{DBC4E1C0-8B64-5876-A033-1F3B9F622D9D}"/>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Normal Vision/Cataracts</a:t>
            </a:r>
          </a:p>
        </p:txBody>
      </p:sp>
      <p:pic>
        <p:nvPicPr>
          <p:cNvPr id="19460" name="Picture 8" descr="http://www.cdh.org/images/ei_0328.jpg">
            <a:extLst>
              <a:ext uri="{FF2B5EF4-FFF2-40B4-BE49-F238E27FC236}">
                <a16:creationId xmlns:a16="http://schemas.microsoft.com/office/drawing/2014/main" id="{66E6E4BD-9761-C5CA-0A5B-915697C748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971800"/>
            <a:ext cx="22860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1" name="Group 13">
            <a:extLst>
              <a:ext uri="{FF2B5EF4-FFF2-40B4-BE49-F238E27FC236}">
                <a16:creationId xmlns:a16="http://schemas.microsoft.com/office/drawing/2014/main" id="{A1CC42C2-FBFD-A4B5-DA95-5BFED8A25D1C}"/>
              </a:ext>
            </a:extLst>
          </p:cNvPr>
          <p:cNvGrpSpPr>
            <a:grpSpLocks/>
          </p:cNvGrpSpPr>
          <p:nvPr/>
        </p:nvGrpSpPr>
        <p:grpSpPr bwMode="auto">
          <a:xfrm>
            <a:off x="4800600" y="2971800"/>
            <a:ext cx="3048000" cy="1905000"/>
            <a:chOff x="2832" y="1632"/>
            <a:chExt cx="1920" cy="1200"/>
          </a:xfrm>
        </p:grpSpPr>
        <p:pic>
          <p:nvPicPr>
            <p:cNvPr id="19462" name="Picture 11" descr="http://www.nei.nih.gov/health/images/cataract_color.jpg">
              <a:extLst>
                <a:ext uri="{FF2B5EF4-FFF2-40B4-BE49-F238E27FC236}">
                  <a16:creationId xmlns:a16="http://schemas.microsoft.com/office/drawing/2014/main" id="{960DAFED-889B-3A95-BEAE-AAAF5FD325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 y="1632"/>
              <a:ext cx="1776" cy="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 Box 12">
              <a:extLst>
                <a:ext uri="{FF2B5EF4-FFF2-40B4-BE49-F238E27FC236}">
                  <a16:creationId xmlns:a16="http://schemas.microsoft.com/office/drawing/2014/main" id="{044B6756-0F08-0550-0815-951B9C5853A9}"/>
                </a:ext>
              </a:extLst>
            </p:cNvPr>
            <p:cNvSpPr txBox="1">
              <a:spLocks noChangeArrowheads="1"/>
            </p:cNvSpPr>
            <p:nvPr/>
          </p:nvSpPr>
          <p:spPr bwMode="auto">
            <a:xfrm>
              <a:off x="4032" y="2640"/>
              <a:ext cx="7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400" b="1">
                  <a:solidFill>
                    <a:srgbClr val="FFFF00"/>
                  </a:solidFill>
                  <a:latin typeface="Arial Narrow" panose="020B0606020202030204" pitchFamily="34" charset="0"/>
                </a:rPr>
                <a:t>Cataracts</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AC6F2388-2A4F-C979-1000-4615142FB4F2}"/>
              </a:ext>
            </a:extLst>
          </p:cNvPr>
          <p:cNvSpPr>
            <a:spLocks noGrp="1"/>
          </p:cNvSpPr>
          <p:nvPr>
            <p:ph idx="1"/>
          </p:nvPr>
        </p:nvSpPr>
        <p:spPr>
          <a:xfrm>
            <a:off x="457200" y="1684899"/>
            <a:ext cx="5202558" cy="4715842"/>
          </a:xfrm>
        </p:spPr>
        <p:txBody>
          <a:bodyPr/>
          <a:lstStyle/>
          <a:p>
            <a:pPr eaLnBrk="1" hangingPunct="1">
              <a:lnSpc>
                <a:spcPct val="90000"/>
              </a:lnSpc>
              <a:buClr>
                <a:srgbClr val="990033"/>
              </a:buClr>
              <a:buFont typeface="Wingdings" panose="05000000000000000000" pitchFamily="2" charset="2"/>
              <a:buNone/>
            </a:pPr>
            <a:r>
              <a:rPr lang="en-US" altLang="en-US" sz="2400" dirty="0">
                <a:ea typeface="ＭＳ Ｐゴシック" panose="020B0600070205080204" pitchFamily="34" charset="-128"/>
                <a:cs typeface="Arial" panose="020B0604020202020204" pitchFamily="34" charset="0"/>
              </a:rPr>
              <a:t>Primary open-angle</a:t>
            </a:r>
          </a:p>
          <a:p>
            <a:pPr eaLnBrk="1" hangingPunct="1">
              <a:lnSpc>
                <a:spcPct val="90000"/>
              </a:lnSpc>
              <a:buClr>
                <a:srgbClr val="990033"/>
              </a:buClr>
            </a:pPr>
            <a:r>
              <a:rPr lang="en-US" altLang="en-US" sz="2400" dirty="0">
                <a:ea typeface="ＭＳ Ｐゴシック" panose="020B0600070205080204" pitchFamily="34" charset="-128"/>
                <a:cs typeface="Arial" panose="020B0604020202020204" pitchFamily="34" charset="0"/>
              </a:rPr>
              <a:t>Gradual loss of peripheral vision, usually in both eyes</a:t>
            </a:r>
          </a:p>
          <a:p>
            <a:pPr eaLnBrk="1" hangingPunct="1">
              <a:lnSpc>
                <a:spcPct val="90000"/>
              </a:lnSpc>
              <a:buClr>
                <a:srgbClr val="990033"/>
              </a:buClr>
            </a:pPr>
            <a:r>
              <a:rPr lang="en-US" altLang="en-US" sz="2400" dirty="0">
                <a:ea typeface="ＭＳ Ｐゴシック" panose="020B0600070205080204" pitchFamily="34" charset="-128"/>
                <a:cs typeface="Arial" panose="020B0604020202020204" pitchFamily="34" charset="0"/>
              </a:rPr>
              <a:t>Tunnel vision in advanced stages</a:t>
            </a:r>
          </a:p>
          <a:p>
            <a:pPr eaLnBrk="1" hangingPunct="1">
              <a:lnSpc>
                <a:spcPct val="90000"/>
              </a:lnSpc>
              <a:buClr>
                <a:srgbClr val="990033"/>
              </a:buClr>
              <a:buFont typeface="Wingdings" panose="05000000000000000000" pitchFamily="2" charset="2"/>
              <a:buNone/>
            </a:pPr>
            <a:r>
              <a:rPr lang="en-US" altLang="en-US" sz="2400" dirty="0">
                <a:ea typeface="ＭＳ Ｐゴシック" panose="020B0600070205080204" pitchFamily="34" charset="-128"/>
                <a:cs typeface="Arial" panose="020B0604020202020204" pitchFamily="34" charset="0"/>
              </a:rPr>
              <a:t>Acute angle-closure</a:t>
            </a:r>
          </a:p>
          <a:p>
            <a:pPr eaLnBrk="1" hangingPunct="1">
              <a:lnSpc>
                <a:spcPct val="90000"/>
              </a:lnSpc>
              <a:buClr>
                <a:srgbClr val="990033"/>
              </a:buClr>
            </a:pPr>
            <a:r>
              <a:rPr lang="en-US" altLang="en-US" sz="2400" dirty="0">
                <a:ea typeface="ＭＳ Ｐゴシック" panose="020B0600070205080204" pitchFamily="34" charset="-128"/>
                <a:cs typeface="Arial" panose="020B0604020202020204" pitchFamily="34" charset="0"/>
              </a:rPr>
              <a:t>Severe eye pain (nausea and vomiting) </a:t>
            </a:r>
          </a:p>
          <a:p>
            <a:pPr eaLnBrk="1" hangingPunct="1">
              <a:lnSpc>
                <a:spcPct val="90000"/>
              </a:lnSpc>
              <a:buClr>
                <a:srgbClr val="990033"/>
              </a:buClr>
            </a:pPr>
            <a:r>
              <a:rPr lang="en-US" altLang="en-US" sz="2400" dirty="0">
                <a:ea typeface="ＭＳ Ｐゴシック" panose="020B0600070205080204" pitchFamily="34" charset="-128"/>
                <a:cs typeface="Arial" panose="020B0604020202020204" pitchFamily="34" charset="0"/>
              </a:rPr>
              <a:t>Sudden onset of visual disturbance </a:t>
            </a:r>
          </a:p>
          <a:p>
            <a:pPr eaLnBrk="1" hangingPunct="1">
              <a:lnSpc>
                <a:spcPct val="90000"/>
              </a:lnSpc>
              <a:buClr>
                <a:srgbClr val="990033"/>
              </a:buClr>
            </a:pPr>
            <a:r>
              <a:rPr lang="en-US" altLang="en-US" sz="2400" dirty="0">
                <a:ea typeface="ＭＳ Ｐゴシック" panose="020B0600070205080204" pitchFamily="34" charset="-128"/>
                <a:cs typeface="Arial" panose="020B0604020202020204" pitchFamily="34" charset="0"/>
              </a:rPr>
              <a:t>Halos around lights</a:t>
            </a:r>
          </a:p>
          <a:p>
            <a:pPr eaLnBrk="1" hangingPunct="1">
              <a:lnSpc>
                <a:spcPct val="90000"/>
              </a:lnSpc>
              <a:buClr>
                <a:srgbClr val="990033"/>
              </a:buClr>
            </a:pPr>
            <a:r>
              <a:rPr lang="en-US" altLang="en-US" sz="2400" dirty="0">
                <a:ea typeface="ＭＳ Ｐゴシック" panose="020B0600070205080204" pitchFamily="34" charset="-128"/>
                <a:cs typeface="Arial" panose="020B0604020202020204" pitchFamily="34" charset="0"/>
              </a:rPr>
              <a:t>Blurred vision</a:t>
            </a:r>
          </a:p>
          <a:p>
            <a:pPr eaLnBrk="1" hangingPunct="1">
              <a:lnSpc>
                <a:spcPct val="90000"/>
              </a:lnSpc>
              <a:buClr>
                <a:srgbClr val="990033"/>
              </a:buClr>
            </a:pPr>
            <a:r>
              <a:rPr lang="en-US" altLang="en-US" sz="2400" dirty="0">
                <a:ea typeface="ＭＳ Ｐゴシック" panose="020B0600070205080204" pitchFamily="34" charset="-128"/>
                <a:cs typeface="Arial" panose="020B0604020202020204" pitchFamily="34" charset="0"/>
              </a:rPr>
              <a:t>Reddening of the eye</a:t>
            </a:r>
          </a:p>
        </p:txBody>
      </p:sp>
      <p:sp>
        <p:nvSpPr>
          <p:cNvPr id="20482" name="Rectangle 2">
            <a:extLst>
              <a:ext uri="{FF2B5EF4-FFF2-40B4-BE49-F238E27FC236}">
                <a16:creationId xmlns:a16="http://schemas.microsoft.com/office/drawing/2014/main" id="{39055AC6-01F9-43FD-FA9D-791D6C9961DC}"/>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Glaucoma Symptoms</a:t>
            </a:r>
          </a:p>
        </p:txBody>
      </p:sp>
      <p:sp>
        <p:nvSpPr>
          <p:cNvPr id="20484" name="Slide Number Placeholder 5">
            <a:extLst>
              <a:ext uri="{FF2B5EF4-FFF2-40B4-BE49-F238E27FC236}">
                <a16:creationId xmlns:a16="http://schemas.microsoft.com/office/drawing/2014/main" id="{3087A3D4-A5E2-C42C-D3BE-93F29C04E091}"/>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F366F81F-C06E-4578-B0C7-4E2E4EC29121}" type="slidenum">
              <a:rPr lang="en-US" altLang="en-US" sz="1400">
                <a:solidFill>
                  <a:srgbClr val="800000"/>
                </a:solidFill>
                <a:latin typeface="Times New Roman" panose="02020603050405020304" pitchFamily="18" charset="0"/>
              </a:rPr>
              <a:pPr algn="l">
                <a:spcBef>
                  <a:spcPct val="0"/>
                </a:spcBef>
                <a:buFontTx/>
                <a:buNone/>
              </a:pPr>
              <a:t>13</a:t>
            </a:fld>
            <a:endParaRPr lang="en-US" altLang="en-US" sz="1400">
              <a:solidFill>
                <a:srgbClr val="800000"/>
              </a:solidFill>
              <a:latin typeface="Times New Roman" panose="02020603050405020304" pitchFamily="18" charset="0"/>
            </a:endParaRPr>
          </a:p>
        </p:txBody>
      </p:sp>
      <p:pic>
        <p:nvPicPr>
          <p:cNvPr id="20485" name="Picture 10" descr="http://www.icagen.com/media/images/rd_glaucoma1.jpg">
            <a:extLst>
              <a:ext uri="{FF2B5EF4-FFF2-40B4-BE49-F238E27FC236}">
                <a16:creationId xmlns:a16="http://schemas.microsoft.com/office/drawing/2014/main" id="{77643EE6-9747-602F-6CC5-834EB2DA63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9756" y="2057400"/>
            <a:ext cx="3376749"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6">
            <a:extLst>
              <a:ext uri="{FF2B5EF4-FFF2-40B4-BE49-F238E27FC236}">
                <a16:creationId xmlns:a16="http://schemas.microsoft.com/office/drawing/2014/main" id="{6C706CCD-7754-AFAE-4310-6B1F27D76F84}"/>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B479BDB2-646D-4AF9-8D81-3C03C2378315}" type="slidenum">
              <a:rPr lang="en-US" altLang="en-US" sz="1400">
                <a:solidFill>
                  <a:srgbClr val="800000"/>
                </a:solidFill>
                <a:latin typeface="Times New Roman" panose="02020603050405020304" pitchFamily="18" charset="0"/>
              </a:rPr>
              <a:pPr algn="l">
                <a:spcBef>
                  <a:spcPct val="0"/>
                </a:spcBef>
                <a:buFontTx/>
                <a:buNone/>
              </a:pPr>
              <a:t>14</a:t>
            </a:fld>
            <a:endParaRPr lang="en-US" altLang="en-US" sz="1400">
              <a:solidFill>
                <a:srgbClr val="800000"/>
              </a:solidFill>
              <a:latin typeface="Times New Roman" panose="02020603050405020304" pitchFamily="18" charset="0"/>
            </a:endParaRPr>
          </a:p>
        </p:txBody>
      </p:sp>
      <p:sp>
        <p:nvSpPr>
          <p:cNvPr id="2" name="Content Placeholder 1">
            <a:extLst>
              <a:ext uri="{FF2B5EF4-FFF2-40B4-BE49-F238E27FC236}">
                <a16:creationId xmlns:a16="http://schemas.microsoft.com/office/drawing/2014/main" id="{D865D8DF-AB87-6895-6E50-45CE71E00E12}"/>
              </a:ext>
            </a:extLst>
          </p:cNvPr>
          <p:cNvSpPr>
            <a:spLocks noGrp="1"/>
          </p:cNvSpPr>
          <p:nvPr>
            <p:ph idx="1"/>
          </p:nvPr>
        </p:nvSpPr>
        <p:spPr/>
        <p:txBody>
          <a:bodyPr/>
          <a:lstStyle/>
          <a:p>
            <a:endParaRPr lang="en-US"/>
          </a:p>
        </p:txBody>
      </p:sp>
      <p:sp>
        <p:nvSpPr>
          <p:cNvPr id="21506" name="Rectangle 2">
            <a:extLst>
              <a:ext uri="{FF2B5EF4-FFF2-40B4-BE49-F238E27FC236}">
                <a16:creationId xmlns:a16="http://schemas.microsoft.com/office/drawing/2014/main" id="{AEDB8C53-CCBE-4717-C2E1-87188C52C114}"/>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Normal Vision/Glaucoma</a:t>
            </a:r>
          </a:p>
        </p:txBody>
      </p:sp>
      <p:pic>
        <p:nvPicPr>
          <p:cNvPr id="21508" name="Picture 9" descr="http://www.cdh.org/images/ei_0328.jpg">
            <a:extLst>
              <a:ext uri="{FF2B5EF4-FFF2-40B4-BE49-F238E27FC236}">
                <a16:creationId xmlns:a16="http://schemas.microsoft.com/office/drawing/2014/main" id="{82E09699-226B-0DAA-4D5C-DAA1496981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895600"/>
            <a:ext cx="22860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09" name="Group 11">
            <a:extLst>
              <a:ext uri="{FF2B5EF4-FFF2-40B4-BE49-F238E27FC236}">
                <a16:creationId xmlns:a16="http://schemas.microsoft.com/office/drawing/2014/main" id="{11D062E0-08C2-903B-93AD-79E8AA78265A}"/>
              </a:ext>
            </a:extLst>
          </p:cNvPr>
          <p:cNvGrpSpPr>
            <a:grpSpLocks/>
          </p:cNvGrpSpPr>
          <p:nvPr/>
        </p:nvGrpSpPr>
        <p:grpSpPr bwMode="auto">
          <a:xfrm>
            <a:off x="4495800" y="2819400"/>
            <a:ext cx="3657600" cy="2286000"/>
            <a:chOff x="2736" y="1536"/>
            <a:chExt cx="2304" cy="1440"/>
          </a:xfrm>
        </p:grpSpPr>
        <p:pic>
          <p:nvPicPr>
            <p:cNvPr id="21510" name="Picture 8" descr="http://www.nei.nih.gov/resources/strategicplans/neiplan/graphics/Glaucoma.gif">
              <a:extLst>
                <a:ext uri="{FF2B5EF4-FFF2-40B4-BE49-F238E27FC236}">
                  <a16:creationId xmlns:a16="http://schemas.microsoft.com/office/drawing/2014/main" id="{25196232-D1A0-C5B3-E5A4-19E8B9BF29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6" y="1536"/>
              <a:ext cx="216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 Box 10">
              <a:extLst>
                <a:ext uri="{FF2B5EF4-FFF2-40B4-BE49-F238E27FC236}">
                  <a16:creationId xmlns:a16="http://schemas.microsoft.com/office/drawing/2014/main" id="{B89533CA-69AC-D981-8562-C0510FBD58B8}"/>
                </a:ext>
              </a:extLst>
            </p:cNvPr>
            <p:cNvSpPr txBox="1">
              <a:spLocks noChangeArrowheads="1"/>
            </p:cNvSpPr>
            <p:nvPr/>
          </p:nvSpPr>
          <p:spPr bwMode="auto">
            <a:xfrm>
              <a:off x="4320" y="2784"/>
              <a:ext cx="7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400" b="1">
                  <a:solidFill>
                    <a:srgbClr val="FFFF00"/>
                  </a:solidFill>
                  <a:latin typeface="Arial Narrow" panose="020B0606020202030204" pitchFamily="34" charset="0"/>
                </a:rPr>
                <a:t>Glaucoma</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Slide Number Placeholder 5">
            <a:extLst>
              <a:ext uri="{FF2B5EF4-FFF2-40B4-BE49-F238E27FC236}">
                <a16:creationId xmlns:a16="http://schemas.microsoft.com/office/drawing/2014/main" id="{8ADA579A-020E-8181-FAB0-9210D1A3607F}"/>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A7352180-39A0-4538-A758-809DEE3B2C69}" type="slidenum">
              <a:rPr lang="en-US" altLang="en-US" sz="1400">
                <a:solidFill>
                  <a:srgbClr val="800000"/>
                </a:solidFill>
                <a:latin typeface="Times New Roman" panose="02020603050405020304" pitchFamily="18" charset="0"/>
              </a:rPr>
              <a:pPr algn="l">
                <a:spcBef>
                  <a:spcPct val="0"/>
                </a:spcBef>
                <a:buFontTx/>
                <a:buNone/>
              </a:pPr>
              <a:t>15</a:t>
            </a:fld>
            <a:endParaRPr lang="en-US" altLang="en-US" sz="1400">
              <a:solidFill>
                <a:srgbClr val="800000"/>
              </a:solidFill>
              <a:latin typeface="Times New Roman" panose="02020603050405020304" pitchFamily="18" charset="0"/>
            </a:endParaRPr>
          </a:p>
        </p:txBody>
      </p:sp>
      <p:sp>
        <p:nvSpPr>
          <p:cNvPr id="22531" name="Rectangle 3">
            <a:extLst>
              <a:ext uri="{FF2B5EF4-FFF2-40B4-BE49-F238E27FC236}">
                <a16:creationId xmlns:a16="http://schemas.microsoft.com/office/drawing/2014/main" id="{F483CCF6-4735-FFC5-C081-54106646E2D5}"/>
              </a:ext>
            </a:extLst>
          </p:cNvPr>
          <p:cNvSpPr>
            <a:spLocks noGrp="1"/>
          </p:cNvSpPr>
          <p:nvPr>
            <p:ph idx="1"/>
          </p:nvPr>
        </p:nvSpPr>
        <p:spPr/>
        <p:txBody>
          <a:bodyPr/>
          <a:lstStyle/>
          <a:p>
            <a:pPr eaLnBrk="1" hangingPunct="1">
              <a:lnSpc>
                <a:spcPct val="90000"/>
              </a:lnSpc>
              <a:buFont typeface="Wingdings" panose="05000000000000000000" pitchFamily="2" charset="2"/>
              <a:buNone/>
            </a:pPr>
            <a:r>
              <a:rPr lang="en-US" altLang="en-US" sz="2800" u="sng">
                <a:ea typeface="ＭＳ Ｐゴシック" panose="020B0600070205080204" pitchFamily="34" charset="-128"/>
                <a:cs typeface="Arial" panose="020B0604020202020204" pitchFamily="34" charset="0"/>
              </a:rPr>
              <a:t>Refraction Test</a:t>
            </a:r>
            <a:r>
              <a:rPr lang="en-US" altLang="en-US" sz="2800">
                <a:ea typeface="ＭＳ Ｐゴシック" panose="020B0600070205080204" pitchFamily="34" charset="-128"/>
                <a:cs typeface="Arial" panose="020B0604020202020204" pitchFamily="34" charset="0"/>
              </a:rPr>
              <a:t> – measures ability to see objects at specific distances</a:t>
            </a:r>
          </a:p>
          <a:p>
            <a:pPr eaLnBrk="1" hangingPunct="1">
              <a:lnSpc>
                <a:spcPct val="90000"/>
              </a:lnSpc>
              <a:buFont typeface="Wingdings" panose="05000000000000000000" pitchFamily="2" charset="2"/>
              <a:buNone/>
            </a:pPr>
            <a:r>
              <a:rPr lang="en-US" altLang="en-US" sz="2800" u="sng">
                <a:ea typeface="ＭＳ Ｐゴシック" panose="020B0600070205080204" pitchFamily="34" charset="-128"/>
                <a:cs typeface="Times New Roman" panose="02020603050405020304" pitchFamily="18" charset="0"/>
              </a:rPr>
              <a:t>Fluorescein</a:t>
            </a:r>
            <a:r>
              <a:rPr lang="en-US" altLang="en-US" sz="2800" u="sng">
                <a:ea typeface="ＭＳ Ｐゴシック" panose="020B0600070205080204" pitchFamily="34" charset="-128"/>
                <a:cs typeface="Arial" panose="020B0604020202020204" pitchFamily="34" charset="0"/>
              </a:rPr>
              <a:t> Angiogram</a:t>
            </a:r>
            <a:r>
              <a:rPr lang="en-US" altLang="en-US" sz="2800">
                <a:ea typeface="ＭＳ Ｐゴシック" panose="020B0600070205080204" pitchFamily="34" charset="-128"/>
                <a:cs typeface="Arial" panose="020B0604020202020204" pitchFamily="34" charset="0"/>
              </a:rPr>
              <a:t> – evaluates blood circulation in the retina</a:t>
            </a:r>
          </a:p>
          <a:p>
            <a:pPr eaLnBrk="1" hangingPunct="1">
              <a:lnSpc>
                <a:spcPct val="90000"/>
              </a:lnSpc>
              <a:buFont typeface="Wingdings" panose="05000000000000000000" pitchFamily="2" charset="2"/>
              <a:buNone/>
            </a:pPr>
            <a:r>
              <a:rPr lang="en-US" altLang="en-US" sz="2800" u="sng">
                <a:ea typeface="ＭＳ Ｐゴシック" panose="020B0600070205080204" pitchFamily="34" charset="-128"/>
                <a:cs typeface="Arial" panose="020B0604020202020204" pitchFamily="34" charset="0"/>
              </a:rPr>
              <a:t>Tonometry</a:t>
            </a:r>
            <a:r>
              <a:rPr lang="en-US" altLang="en-US" sz="2800">
                <a:ea typeface="ＭＳ Ｐゴシック" panose="020B0600070205080204" pitchFamily="34" charset="-128"/>
                <a:cs typeface="Arial" panose="020B0604020202020204" pitchFamily="34" charset="0"/>
              </a:rPr>
              <a:t> – measures intraocular pressure</a:t>
            </a:r>
          </a:p>
          <a:p>
            <a:pPr eaLnBrk="1" hangingPunct="1">
              <a:lnSpc>
                <a:spcPct val="90000"/>
              </a:lnSpc>
              <a:buFont typeface="Wingdings" panose="05000000000000000000" pitchFamily="2" charset="2"/>
              <a:buNone/>
            </a:pPr>
            <a:r>
              <a:rPr lang="en-US" altLang="en-US" sz="2800" u="sng">
                <a:ea typeface="ＭＳ Ｐゴシック" panose="020B0600070205080204" pitchFamily="34" charset="-128"/>
                <a:cs typeface="Arial" panose="020B0604020202020204" pitchFamily="34" charset="0"/>
              </a:rPr>
              <a:t>Pupillary Dilation Test</a:t>
            </a:r>
            <a:r>
              <a:rPr lang="en-US" altLang="en-US" sz="2800">
                <a:ea typeface="ＭＳ Ｐゴシック" panose="020B0600070205080204" pitchFamily="34" charset="-128"/>
                <a:cs typeface="Arial" panose="020B0604020202020204" pitchFamily="34" charset="0"/>
              </a:rPr>
              <a:t> – expands pupil to examine retina for signs of disease</a:t>
            </a:r>
          </a:p>
          <a:p>
            <a:pPr eaLnBrk="1" hangingPunct="1">
              <a:lnSpc>
                <a:spcPct val="90000"/>
              </a:lnSpc>
              <a:buFont typeface="Wingdings" panose="05000000000000000000" pitchFamily="2" charset="2"/>
              <a:buNone/>
            </a:pPr>
            <a:r>
              <a:rPr lang="en-US" altLang="en-US" sz="2800" u="sng">
                <a:ea typeface="ＭＳ Ｐゴシック" panose="020B0600070205080204" pitchFamily="34" charset="-128"/>
                <a:cs typeface="Arial" panose="020B0604020202020204" pitchFamily="34" charset="0"/>
              </a:rPr>
              <a:t>Slit-Lamp Exam</a:t>
            </a:r>
            <a:r>
              <a:rPr lang="en-US" altLang="en-US" sz="2800">
                <a:ea typeface="ＭＳ Ｐゴシック" panose="020B0600070205080204" pitchFamily="34" charset="-128"/>
                <a:cs typeface="Arial" panose="020B0604020202020204" pitchFamily="34" charset="0"/>
              </a:rPr>
              <a:t> – looks at the front of the eye by shining a beam of light shaped like a small slit on the eye</a:t>
            </a:r>
          </a:p>
        </p:txBody>
      </p:sp>
      <p:sp>
        <p:nvSpPr>
          <p:cNvPr id="22530" name="Rectangle 2">
            <a:extLst>
              <a:ext uri="{FF2B5EF4-FFF2-40B4-BE49-F238E27FC236}">
                <a16:creationId xmlns:a16="http://schemas.microsoft.com/office/drawing/2014/main" id="{501219EE-AA96-1B47-9B71-69D8800B9173}"/>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Tests for Eye Problems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4">
            <a:extLst>
              <a:ext uri="{FF2B5EF4-FFF2-40B4-BE49-F238E27FC236}">
                <a16:creationId xmlns:a16="http://schemas.microsoft.com/office/drawing/2014/main" id="{A6F93F20-C2C1-2397-3873-8CC84D4787BE}"/>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73737348-7D95-4932-ABEF-7AF16E6BAD1D}" type="slidenum">
              <a:rPr lang="en-US" altLang="en-US" sz="1400">
                <a:solidFill>
                  <a:srgbClr val="800000"/>
                </a:solidFill>
                <a:latin typeface="Times New Roman" panose="02020603050405020304" pitchFamily="18" charset="0"/>
              </a:rPr>
              <a:pPr algn="l">
                <a:spcBef>
                  <a:spcPct val="0"/>
                </a:spcBef>
                <a:buFontTx/>
                <a:buNone/>
              </a:pPr>
              <a:t>16</a:t>
            </a:fld>
            <a:endParaRPr lang="en-US" altLang="en-US" sz="1400">
              <a:solidFill>
                <a:srgbClr val="800000"/>
              </a:solidFill>
              <a:latin typeface="Times New Roman" panose="02020603050405020304" pitchFamily="18" charset="0"/>
            </a:endParaRPr>
          </a:p>
        </p:txBody>
      </p:sp>
      <p:sp>
        <p:nvSpPr>
          <p:cNvPr id="2" name="Content Placeholder 1">
            <a:extLst>
              <a:ext uri="{FF2B5EF4-FFF2-40B4-BE49-F238E27FC236}">
                <a16:creationId xmlns:a16="http://schemas.microsoft.com/office/drawing/2014/main" id="{F06D83B0-8C3C-2A0A-47BB-17B20967E9C5}"/>
              </a:ext>
            </a:extLst>
          </p:cNvPr>
          <p:cNvSpPr>
            <a:spLocks noGrp="1"/>
          </p:cNvSpPr>
          <p:nvPr>
            <p:ph idx="1"/>
          </p:nvPr>
        </p:nvSpPr>
        <p:spPr/>
        <p:txBody>
          <a:bodyPr/>
          <a:lstStyle/>
          <a:p>
            <a:endParaRPr lang="en-US"/>
          </a:p>
        </p:txBody>
      </p:sp>
      <p:sp>
        <p:nvSpPr>
          <p:cNvPr id="23554" name="Rectangle 2">
            <a:extLst>
              <a:ext uri="{FF2B5EF4-FFF2-40B4-BE49-F238E27FC236}">
                <a16:creationId xmlns:a16="http://schemas.microsoft.com/office/drawing/2014/main" id="{B5C1A8D3-4786-FD55-C83F-10B89F2121D9}"/>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Refraction Test</a:t>
            </a:r>
          </a:p>
        </p:txBody>
      </p:sp>
      <p:pic>
        <p:nvPicPr>
          <p:cNvPr id="23556" name="Picture 16" descr="Snellen Eye Chart Model 20 Foot Health Aids">
            <a:extLst>
              <a:ext uri="{FF2B5EF4-FFF2-40B4-BE49-F238E27FC236}">
                <a16:creationId xmlns:a16="http://schemas.microsoft.com/office/drawing/2014/main" id="{DFEAA39C-F162-1659-3B97-CF1F063ECD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711325"/>
            <a:ext cx="3733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6">
            <a:extLst>
              <a:ext uri="{FF2B5EF4-FFF2-40B4-BE49-F238E27FC236}">
                <a16:creationId xmlns:a16="http://schemas.microsoft.com/office/drawing/2014/main" id="{C26E5E13-4152-6B81-0761-675807C4C233}"/>
              </a:ext>
            </a:extLst>
          </p:cNvPr>
          <p:cNvSpPr>
            <a:spLocks noChangeArrowheads="1"/>
          </p:cNvSpPr>
          <p:nvPr/>
        </p:nvSpPr>
        <p:spPr bwMode="auto">
          <a:xfrm>
            <a:off x="4424363" y="3281363"/>
            <a:ext cx="3429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a:solidFill>
                <a:srgbClr val="003366"/>
              </a:solidFill>
              <a:latin typeface="Times New Roman" panose="02020603050405020304" pitchFamily="18" charset="0"/>
            </a:endParaRPr>
          </a:p>
        </p:txBody>
      </p:sp>
      <p:sp>
        <p:nvSpPr>
          <p:cNvPr id="23558" name="AutoShape 7" descr="Clipart - eye chart. fotosearch &#10;- search clipart, &#10;illustration, &#10;drawings and vector &#10;eps graphics images">
            <a:extLst>
              <a:ext uri="{FF2B5EF4-FFF2-40B4-BE49-F238E27FC236}">
                <a16:creationId xmlns:a16="http://schemas.microsoft.com/office/drawing/2014/main" id="{37B10935-152E-22A9-CF10-6FEC3B20FCEE}"/>
              </a:ext>
            </a:extLst>
          </p:cNvPr>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a:solidFill>
                <a:srgbClr val="003366"/>
              </a:solidFill>
              <a:latin typeface="Times New Roman" panose="02020603050405020304" pitchFamily="18" charset="0"/>
            </a:endParaRPr>
          </a:p>
        </p:txBody>
      </p:sp>
      <p:sp>
        <p:nvSpPr>
          <p:cNvPr id="23559" name="Rectangle 8">
            <a:extLst>
              <a:ext uri="{FF2B5EF4-FFF2-40B4-BE49-F238E27FC236}">
                <a16:creationId xmlns:a16="http://schemas.microsoft.com/office/drawing/2014/main" id="{CB41022F-001D-8485-0CC6-6552FAAA5B82}"/>
              </a:ext>
            </a:extLst>
          </p:cNvPr>
          <p:cNvSpPr>
            <a:spLocks noChangeArrowheads="1"/>
          </p:cNvSpPr>
          <p:nvPr/>
        </p:nvSpPr>
        <p:spPr bwMode="auto">
          <a:xfrm>
            <a:off x="4424363" y="3281363"/>
            <a:ext cx="3429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a:solidFill>
                <a:srgbClr val="003366"/>
              </a:solidFill>
              <a:latin typeface="Times New Roman" panose="02020603050405020304" pitchFamily="18" charset="0"/>
            </a:endParaRPr>
          </a:p>
        </p:txBody>
      </p:sp>
      <p:sp>
        <p:nvSpPr>
          <p:cNvPr id="23560" name="AutoShape 9" descr="Clipart - eye chart. fotosearch &#10;- search clipart, &#10;illustration, &#10;drawings and vector &#10;eps graphics images">
            <a:extLst>
              <a:ext uri="{FF2B5EF4-FFF2-40B4-BE49-F238E27FC236}">
                <a16:creationId xmlns:a16="http://schemas.microsoft.com/office/drawing/2014/main" id="{962049F9-2EE6-4E14-75AC-14976D3A3B3A}"/>
              </a:ext>
            </a:extLst>
          </p:cNvPr>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a:solidFill>
                <a:srgbClr val="003366"/>
              </a:solidFill>
              <a:latin typeface="Times New Roman" panose="02020603050405020304" pitchFamily="18" charset="0"/>
            </a:endParaRPr>
          </a:p>
        </p:txBody>
      </p:sp>
      <p:sp>
        <p:nvSpPr>
          <p:cNvPr id="23561" name="AutoShape 11" descr="http://comps.fotosearch.com/bigcomps/SUE/SUE105/TOBW0142.jpg">
            <a:extLst>
              <a:ext uri="{FF2B5EF4-FFF2-40B4-BE49-F238E27FC236}">
                <a16:creationId xmlns:a16="http://schemas.microsoft.com/office/drawing/2014/main" id="{1C75E19E-F1AC-B1DC-82DF-0523E63915DC}"/>
              </a:ext>
            </a:extLst>
          </p:cNvPr>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a:solidFill>
                <a:srgbClr val="003366"/>
              </a:solidFill>
              <a:latin typeface="Times New Roman" panose="02020603050405020304" pitchFamily="18" charset="0"/>
            </a:endParaRPr>
          </a:p>
        </p:txBody>
      </p:sp>
      <p:sp>
        <p:nvSpPr>
          <p:cNvPr id="23562" name="AutoShape 13" descr="http://comps.fotosearch.com/bigcomps/LIF/LIF141/NU305015.jpg">
            <a:extLst>
              <a:ext uri="{FF2B5EF4-FFF2-40B4-BE49-F238E27FC236}">
                <a16:creationId xmlns:a16="http://schemas.microsoft.com/office/drawing/2014/main" id="{8E43D4E1-0557-34A7-637F-B4050A3EA905}"/>
              </a:ext>
            </a:extLst>
          </p:cNvPr>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a:solidFill>
                <a:srgbClr val="003366"/>
              </a:solidFill>
              <a:latin typeface="Times New Roman" panose="02020603050405020304" pitchFamily="18" charset="0"/>
            </a:endParaRPr>
          </a:p>
        </p:txBody>
      </p:sp>
      <p:sp>
        <p:nvSpPr>
          <p:cNvPr id="23563" name="Text Box 22">
            <a:extLst>
              <a:ext uri="{FF2B5EF4-FFF2-40B4-BE49-F238E27FC236}">
                <a16:creationId xmlns:a16="http://schemas.microsoft.com/office/drawing/2014/main" id="{3D40A1D7-54D9-FDF9-411C-8BEBD0F08F11}"/>
              </a:ext>
            </a:extLst>
          </p:cNvPr>
          <p:cNvSpPr txBox="1">
            <a:spLocks noChangeArrowheads="1"/>
          </p:cNvSpPr>
          <p:nvPr/>
        </p:nvSpPr>
        <p:spPr bwMode="auto">
          <a:xfrm>
            <a:off x="1600200" y="5775325"/>
            <a:ext cx="5943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2000">
                <a:solidFill>
                  <a:srgbClr val="003366"/>
                </a:solidFill>
                <a:latin typeface="Arial" panose="020B0604020202020204" pitchFamily="34" charset="0"/>
              </a:rPr>
              <a:t>The Snellen Eye Chart measures how well you see at various distances</a:t>
            </a:r>
          </a:p>
        </p:txBody>
      </p:sp>
      <p:pic>
        <p:nvPicPr>
          <p:cNvPr id="23564" name="Picture 23" descr="Snellen eye chart">
            <a:extLst>
              <a:ext uri="{FF2B5EF4-FFF2-40B4-BE49-F238E27FC236}">
                <a16:creationId xmlns:a16="http://schemas.microsoft.com/office/drawing/2014/main" id="{AD7B4693-CD03-DE1B-7D21-4AD435EE67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900" y="2184400"/>
            <a:ext cx="34290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4">
            <a:extLst>
              <a:ext uri="{FF2B5EF4-FFF2-40B4-BE49-F238E27FC236}">
                <a16:creationId xmlns:a16="http://schemas.microsoft.com/office/drawing/2014/main" id="{32160338-D691-DBF8-ADFA-575E41857320}"/>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090EC509-27E0-401B-A460-EEED60240192}" type="slidenum">
              <a:rPr lang="en-US" altLang="en-US" sz="1400">
                <a:solidFill>
                  <a:srgbClr val="800000"/>
                </a:solidFill>
                <a:latin typeface="Times New Roman" panose="02020603050405020304" pitchFamily="18" charset="0"/>
              </a:rPr>
              <a:pPr algn="l">
                <a:spcBef>
                  <a:spcPct val="0"/>
                </a:spcBef>
                <a:buFontTx/>
                <a:buNone/>
              </a:pPr>
              <a:t>17</a:t>
            </a:fld>
            <a:endParaRPr lang="en-US" altLang="en-US" sz="1400">
              <a:solidFill>
                <a:srgbClr val="800000"/>
              </a:solidFill>
              <a:latin typeface="Times New Roman" panose="02020603050405020304" pitchFamily="18" charset="0"/>
            </a:endParaRPr>
          </a:p>
        </p:txBody>
      </p:sp>
      <p:sp>
        <p:nvSpPr>
          <p:cNvPr id="2" name="Content Placeholder 1">
            <a:extLst>
              <a:ext uri="{FF2B5EF4-FFF2-40B4-BE49-F238E27FC236}">
                <a16:creationId xmlns:a16="http://schemas.microsoft.com/office/drawing/2014/main" id="{3A93D090-FA9E-B5FD-2FBA-AB9CBDFBE40B}"/>
              </a:ext>
            </a:extLst>
          </p:cNvPr>
          <p:cNvSpPr>
            <a:spLocks noGrp="1"/>
          </p:cNvSpPr>
          <p:nvPr>
            <p:ph idx="1"/>
          </p:nvPr>
        </p:nvSpPr>
        <p:spPr/>
        <p:txBody>
          <a:bodyPr/>
          <a:lstStyle/>
          <a:p>
            <a:endParaRPr lang="en-US"/>
          </a:p>
        </p:txBody>
      </p:sp>
      <p:sp>
        <p:nvSpPr>
          <p:cNvPr id="24578" name="Rectangle 2">
            <a:extLst>
              <a:ext uri="{FF2B5EF4-FFF2-40B4-BE49-F238E27FC236}">
                <a16:creationId xmlns:a16="http://schemas.microsoft.com/office/drawing/2014/main" id="{08BEF41E-6211-3476-B95D-2773F3288540}"/>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Visual Field Exam</a:t>
            </a:r>
          </a:p>
        </p:txBody>
      </p:sp>
      <p:pic>
        <p:nvPicPr>
          <p:cNvPr id="24580" name="Picture 9" descr="Visual field test">
            <a:extLst>
              <a:ext uri="{FF2B5EF4-FFF2-40B4-BE49-F238E27FC236}">
                <a16:creationId xmlns:a16="http://schemas.microsoft.com/office/drawing/2014/main" id="{805E1211-6E86-EDA5-1D53-6532C6D7AF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4572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10">
            <a:extLst>
              <a:ext uri="{FF2B5EF4-FFF2-40B4-BE49-F238E27FC236}">
                <a16:creationId xmlns:a16="http://schemas.microsoft.com/office/drawing/2014/main" id="{A40D3189-068C-B788-D4F1-64DA129F76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314575"/>
            <a:ext cx="3276600"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11">
            <a:extLst>
              <a:ext uri="{FF2B5EF4-FFF2-40B4-BE49-F238E27FC236}">
                <a16:creationId xmlns:a16="http://schemas.microsoft.com/office/drawing/2014/main" id="{9E43473D-26E8-FCC8-DF53-D68BC06E8F1C}"/>
              </a:ext>
            </a:extLst>
          </p:cNvPr>
          <p:cNvSpPr txBox="1">
            <a:spLocks noChangeArrowheads="1"/>
          </p:cNvSpPr>
          <p:nvPr/>
        </p:nvSpPr>
        <p:spPr bwMode="auto">
          <a:xfrm>
            <a:off x="5410200" y="1898650"/>
            <a:ext cx="3124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2000">
                <a:solidFill>
                  <a:srgbClr val="990033"/>
                </a:solidFill>
                <a:latin typeface="Arial" panose="020B0604020202020204" pitchFamily="34" charset="0"/>
              </a:rPr>
              <a:t>* See FL 06-21, TL 09-03</a:t>
            </a:r>
          </a:p>
        </p:txBody>
      </p:sp>
      <p:sp>
        <p:nvSpPr>
          <p:cNvPr id="24583" name="Text Box 12">
            <a:extLst>
              <a:ext uri="{FF2B5EF4-FFF2-40B4-BE49-F238E27FC236}">
                <a16:creationId xmlns:a16="http://schemas.microsoft.com/office/drawing/2014/main" id="{D6E65A47-2DD0-39E6-7AB1-7C5B3AB0347D}"/>
              </a:ext>
            </a:extLst>
          </p:cNvPr>
          <p:cNvSpPr txBox="1">
            <a:spLocks noChangeArrowheads="1"/>
          </p:cNvSpPr>
          <p:nvPr/>
        </p:nvSpPr>
        <p:spPr bwMode="auto">
          <a:xfrm>
            <a:off x="533400" y="5410200"/>
            <a:ext cx="7162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2000">
                <a:solidFill>
                  <a:srgbClr val="003366"/>
                </a:solidFill>
                <a:latin typeface="Arial" panose="020B0604020202020204" pitchFamily="34" charset="0"/>
              </a:rPr>
              <a:t>Goldmann kinetic perimetry and </a:t>
            </a:r>
            <a:r>
              <a:rPr lang="en-US" altLang="en-US" sz="2000">
                <a:solidFill>
                  <a:srgbClr val="003366"/>
                </a:solidFill>
                <a:latin typeface="Arial" panose="020B0604020202020204" pitchFamily="34" charset="0"/>
                <a:cs typeface="Times New Roman" panose="02020603050405020304" pitchFamily="18" charset="0"/>
              </a:rPr>
              <a:t>automated perimetry* evaluate central and peripheral visual fields. Test results must be recorded and interpreted based on a Goldmann chart (above)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4">
            <a:extLst>
              <a:ext uri="{FF2B5EF4-FFF2-40B4-BE49-F238E27FC236}">
                <a16:creationId xmlns:a16="http://schemas.microsoft.com/office/drawing/2014/main" id="{322EDA1A-C2C9-80BC-1A4B-1C468A6FE3C2}"/>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D6E253E0-26E4-4715-A7D2-4DD1E8FE71E4}" type="slidenum">
              <a:rPr lang="en-US" altLang="en-US" sz="1400">
                <a:solidFill>
                  <a:srgbClr val="800000"/>
                </a:solidFill>
                <a:latin typeface="Times New Roman" panose="02020603050405020304" pitchFamily="18" charset="0"/>
              </a:rPr>
              <a:pPr algn="l">
                <a:spcBef>
                  <a:spcPct val="0"/>
                </a:spcBef>
                <a:buFontTx/>
                <a:buNone/>
              </a:pPr>
              <a:t>18</a:t>
            </a:fld>
            <a:endParaRPr lang="en-US" altLang="en-US" sz="1400">
              <a:solidFill>
                <a:srgbClr val="800000"/>
              </a:solidFill>
              <a:latin typeface="Times New Roman" panose="02020603050405020304" pitchFamily="18" charset="0"/>
            </a:endParaRPr>
          </a:p>
        </p:txBody>
      </p:sp>
      <p:sp>
        <p:nvSpPr>
          <p:cNvPr id="2" name="Content Placeholder 1">
            <a:extLst>
              <a:ext uri="{FF2B5EF4-FFF2-40B4-BE49-F238E27FC236}">
                <a16:creationId xmlns:a16="http://schemas.microsoft.com/office/drawing/2014/main" id="{E0D92C80-1D88-AD47-7B5D-B30EF6F60533}"/>
              </a:ext>
            </a:extLst>
          </p:cNvPr>
          <p:cNvSpPr>
            <a:spLocks noGrp="1"/>
          </p:cNvSpPr>
          <p:nvPr>
            <p:ph idx="1"/>
          </p:nvPr>
        </p:nvSpPr>
        <p:spPr/>
        <p:txBody>
          <a:bodyPr/>
          <a:lstStyle/>
          <a:p>
            <a:endParaRPr lang="en-US"/>
          </a:p>
        </p:txBody>
      </p:sp>
      <p:sp>
        <p:nvSpPr>
          <p:cNvPr id="25602" name="Rectangle 2">
            <a:extLst>
              <a:ext uri="{FF2B5EF4-FFF2-40B4-BE49-F238E27FC236}">
                <a16:creationId xmlns:a16="http://schemas.microsoft.com/office/drawing/2014/main" id="{183BBC8E-53E8-7C02-3C0E-406CF062C115}"/>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Slit-Lamp Exam</a:t>
            </a:r>
          </a:p>
        </p:txBody>
      </p:sp>
      <p:sp>
        <p:nvSpPr>
          <p:cNvPr id="25604" name="Rectangle 3">
            <a:extLst>
              <a:ext uri="{FF2B5EF4-FFF2-40B4-BE49-F238E27FC236}">
                <a16:creationId xmlns:a16="http://schemas.microsoft.com/office/drawing/2014/main" id="{7A313ED6-4A0A-50B3-042D-4EEAAD6958EC}"/>
              </a:ext>
            </a:extLst>
          </p:cNvPr>
          <p:cNvSpPr>
            <a:spLocks noChangeArrowheads="1"/>
          </p:cNvSpPr>
          <p:nvPr/>
        </p:nvSpPr>
        <p:spPr bwMode="auto">
          <a:xfrm>
            <a:off x="4424363" y="3281363"/>
            <a:ext cx="3429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a:solidFill>
                <a:srgbClr val="003366"/>
              </a:solidFill>
              <a:latin typeface="Times New Roman" panose="02020603050405020304" pitchFamily="18" charset="0"/>
            </a:endParaRPr>
          </a:p>
        </p:txBody>
      </p:sp>
      <p:sp>
        <p:nvSpPr>
          <p:cNvPr id="25605" name="AutoShape 4" descr="Clipart - eye chart. fotosearch &#10;- search clipart, &#10;illustration, &#10;drawings and vector &#10;eps graphics images">
            <a:extLst>
              <a:ext uri="{FF2B5EF4-FFF2-40B4-BE49-F238E27FC236}">
                <a16:creationId xmlns:a16="http://schemas.microsoft.com/office/drawing/2014/main" id="{F1A8B74F-F08C-54BF-17EE-4F98594A1677}"/>
              </a:ext>
            </a:extLst>
          </p:cNvPr>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a:solidFill>
                <a:srgbClr val="003366"/>
              </a:solidFill>
              <a:latin typeface="Times New Roman" panose="02020603050405020304" pitchFamily="18" charset="0"/>
            </a:endParaRPr>
          </a:p>
        </p:txBody>
      </p:sp>
      <p:sp>
        <p:nvSpPr>
          <p:cNvPr id="25606" name="Rectangle 5">
            <a:extLst>
              <a:ext uri="{FF2B5EF4-FFF2-40B4-BE49-F238E27FC236}">
                <a16:creationId xmlns:a16="http://schemas.microsoft.com/office/drawing/2014/main" id="{ED515F44-25CA-0B7E-5A94-C744B9D7FC77}"/>
              </a:ext>
            </a:extLst>
          </p:cNvPr>
          <p:cNvSpPr>
            <a:spLocks noChangeArrowheads="1"/>
          </p:cNvSpPr>
          <p:nvPr/>
        </p:nvSpPr>
        <p:spPr bwMode="auto">
          <a:xfrm>
            <a:off x="4424363" y="3281363"/>
            <a:ext cx="3429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a:solidFill>
                <a:srgbClr val="003366"/>
              </a:solidFill>
              <a:latin typeface="Times New Roman" panose="02020603050405020304" pitchFamily="18" charset="0"/>
            </a:endParaRPr>
          </a:p>
        </p:txBody>
      </p:sp>
      <p:sp>
        <p:nvSpPr>
          <p:cNvPr id="25607" name="AutoShape 6" descr="Clipart - eye chart. fotosearch &#10;- search clipart, &#10;illustration, &#10;drawings and vector &#10;eps graphics images">
            <a:extLst>
              <a:ext uri="{FF2B5EF4-FFF2-40B4-BE49-F238E27FC236}">
                <a16:creationId xmlns:a16="http://schemas.microsoft.com/office/drawing/2014/main" id="{D76D7D1A-F557-1DCE-35B7-720D03472200}"/>
              </a:ext>
            </a:extLst>
          </p:cNvPr>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a:solidFill>
                <a:srgbClr val="003366"/>
              </a:solidFill>
              <a:latin typeface="Times New Roman" panose="02020603050405020304" pitchFamily="18" charset="0"/>
            </a:endParaRPr>
          </a:p>
        </p:txBody>
      </p:sp>
      <p:sp>
        <p:nvSpPr>
          <p:cNvPr id="25608" name="AutoShape 7" descr="http://comps.fotosearch.com/bigcomps/SUE/SUE105/TOBW0142.jpg">
            <a:extLst>
              <a:ext uri="{FF2B5EF4-FFF2-40B4-BE49-F238E27FC236}">
                <a16:creationId xmlns:a16="http://schemas.microsoft.com/office/drawing/2014/main" id="{04A07B56-36B4-54AD-19B1-56B1F80C32C0}"/>
              </a:ext>
            </a:extLst>
          </p:cNvPr>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a:solidFill>
                <a:srgbClr val="003366"/>
              </a:solidFill>
              <a:latin typeface="Times New Roman" panose="02020603050405020304" pitchFamily="18" charset="0"/>
            </a:endParaRPr>
          </a:p>
        </p:txBody>
      </p:sp>
      <p:sp>
        <p:nvSpPr>
          <p:cNvPr id="25609" name="AutoShape 8" descr="http://comps.fotosearch.com/bigcomps/LIF/LIF141/NU305015.jpg">
            <a:extLst>
              <a:ext uri="{FF2B5EF4-FFF2-40B4-BE49-F238E27FC236}">
                <a16:creationId xmlns:a16="http://schemas.microsoft.com/office/drawing/2014/main" id="{D7EB4B0E-AF23-5BA7-F9BE-36E7C92F58AD}"/>
              </a:ext>
            </a:extLst>
          </p:cNvPr>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a:solidFill>
                <a:srgbClr val="003366"/>
              </a:solidFill>
              <a:latin typeface="Times New Roman" panose="02020603050405020304" pitchFamily="18" charset="0"/>
            </a:endParaRPr>
          </a:p>
        </p:txBody>
      </p:sp>
      <p:pic>
        <p:nvPicPr>
          <p:cNvPr id="25610" name="Picture 12" descr="Slit-lamp exam">
            <a:extLst>
              <a:ext uri="{FF2B5EF4-FFF2-40B4-BE49-F238E27FC236}">
                <a16:creationId xmlns:a16="http://schemas.microsoft.com/office/drawing/2014/main" id="{C1A27A56-D605-2C14-84DE-36D5363D29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1425" y="1662113"/>
            <a:ext cx="4419600" cy="353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1" name="Text Box 13">
            <a:extLst>
              <a:ext uri="{FF2B5EF4-FFF2-40B4-BE49-F238E27FC236}">
                <a16:creationId xmlns:a16="http://schemas.microsoft.com/office/drawing/2014/main" id="{FE04F150-2BA5-42C4-0177-4D3D51310348}"/>
              </a:ext>
            </a:extLst>
          </p:cNvPr>
          <p:cNvSpPr txBox="1">
            <a:spLocks noChangeArrowheads="1"/>
          </p:cNvSpPr>
          <p:nvPr/>
        </p:nvSpPr>
        <p:spPr bwMode="auto">
          <a:xfrm>
            <a:off x="1295400" y="5451475"/>
            <a:ext cx="7010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2000">
                <a:solidFill>
                  <a:srgbClr val="003366"/>
                </a:solidFill>
                <a:latin typeface="Arial" panose="020B0604020202020204" pitchFamily="34" charset="0"/>
              </a:rPr>
              <a:t>A slit-lamp allows the examiner to evaluate the structures of the eye including the cornea, iris, vitreous and retina </a:t>
            </a:r>
            <a:endParaRPr lang="en-US" altLang="en-US" sz="2400">
              <a:solidFill>
                <a:srgbClr val="003366"/>
              </a:solidFill>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lide Number Placeholder 4">
            <a:extLst>
              <a:ext uri="{FF2B5EF4-FFF2-40B4-BE49-F238E27FC236}">
                <a16:creationId xmlns:a16="http://schemas.microsoft.com/office/drawing/2014/main" id="{F6D716DE-96C6-9A7D-8000-32407D37FE16}"/>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D5054406-5E54-4885-8538-A6EBCC23137D}" type="slidenum">
              <a:rPr lang="en-US" altLang="en-US" sz="1400">
                <a:solidFill>
                  <a:srgbClr val="800000"/>
                </a:solidFill>
                <a:latin typeface="Times New Roman" panose="02020603050405020304" pitchFamily="18" charset="0"/>
              </a:rPr>
              <a:pPr algn="l">
                <a:spcBef>
                  <a:spcPct val="0"/>
                </a:spcBef>
                <a:buFontTx/>
                <a:buNone/>
              </a:pPr>
              <a:t>19</a:t>
            </a:fld>
            <a:endParaRPr lang="en-US" altLang="en-US" sz="1400">
              <a:solidFill>
                <a:srgbClr val="800000"/>
              </a:solidFill>
              <a:latin typeface="Times New Roman" panose="02020603050405020304" pitchFamily="18" charset="0"/>
            </a:endParaRPr>
          </a:p>
        </p:txBody>
      </p:sp>
      <p:sp>
        <p:nvSpPr>
          <p:cNvPr id="2" name="Content Placeholder 1">
            <a:extLst>
              <a:ext uri="{FF2B5EF4-FFF2-40B4-BE49-F238E27FC236}">
                <a16:creationId xmlns:a16="http://schemas.microsoft.com/office/drawing/2014/main" id="{86DE45AE-0D74-48AA-BD4B-03A170FC942D}"/>
              </a:ext>
            </a:extLst>
          </p:cNvPr>
          <p:cNvSpPr>
            <a:spLocks noGrp="1"/>
          </p:cNvSpPr>
          <p:nvPr>
            <p:ph idx="1"/>
          </p:nvPr>
        </p:nvSpPr>
        <p:spPr/>
        <p:txBody>
          <a:bodyPr/>
          <a:lstStyle/>
          <a:p>
            <a:endParaRPr lang="en-US"/>
          </a:p>
        </p:txBody>
      </p:sp>
      <p:sp>
        <p:nvSpPr>
          <p:cNvPr id="26626" name="Rectangle 12">
            <a:extLst>
              <a:ext uri="{FF2B5EF4-FFF2-40B4-BE49-F238E27FC236}">
                <a16:creationId xmlns:a16="http://schemas.microsoft.com/office/drawing/2014/main" id="{1D13FC3C-B6A9-BF34-E502-738533212E8F}"/>
              </a:ext>
            </a:extLst>
          </p:cNvPr>
          <p:cNvSpPr>
            <a:spLocks noGrp="1"/>
          </p:cNvSpPr>
          <p:nvPr>
            <p:ph type="title"/>
          </p:nvPr>
        </p:nvSpPr>
        <p:spPr>
          <a:noFill/>
        </p:spPr>
        <p:txBody>
          <a:bodyPr/>
          <a:lstStyle/>
          <a:p>
            <a:pPr eaLnBrk="1" hangingPunct="1"/>
            <a:r>
              <a:rPr lang="en-US" altLang="en-US">
                <a:ea typeface="ＭＳ Ｐゴシック" panose="020B0600070205080204" pitchFamily="34" charset="-128"/>
                <a:cs typeface="Arial" panose="020B0604020202020204" pitchFamily="34" charset="0"/>
              </a:rPr>
              <a:t>Extraocular Muscle Function Test</a:t>
            </a:r>
          </a:p>
        </p:txBody>
      </p:sp>
      <p:pic>
        <p:nvPicPr>
          <p:cNvPr id="26628" name="Picture 13" descr="Eye muscle test">
            <a:extLst>
              <a:ext uri="{FF2B5EF4-FFF2-40B4-BE49-F238E27FC236}">
                <a16:creationId xmlns:a16="http://schemas.microsoft.com/office/drawing/2014/main" id="{7EFC751C-DC04-8082-3105-3F9388A466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1888" y="1841500"/>
            <a:ext cx="4343400"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3">
            <a:extLst>
              <a:ext uri="{FF2B5EF4-FFF2-40B4-BE49-F238E27FC236}">
                <a16:creationId xmlns:a16="http://schemas.microsoft.com/office/drawing/2014/main" id="{F6C026E9-8A18-1663-8615-1206D83E8395}"/>
              </a:ext>
            </a:extLst>
          </p:cNvPr>
          <p:cNvSpPr>
            <a:spLocks noChangeArrowheads="1"/>
          </p:cNvSpPr>
          <p:nvPr/>
        </p:nvSpPr>
        <p:spPr bwMode="auto">
          <a:xfrm>
            <a:off x="4424363" y="3281363"/>
            <a:ext cx="3429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a:solidFill>
                <a:srgbClr val="003366"/>
              </a:solidFill>
              <a:latin typeface="Times New Roman" panose="02020603050405020304" pitchFamily="18" charset="0"/>
            </a:endParaRPr>
          </a:p>
        </p:txBody>
      </p:sp>
      <p:sp>
        <p:nvSpPr>
          <p:cNvPr id="26630" name="AutoShape 4" descr="Clipart - eye chart. fotosearch &#10;- search clipart, &#10;illustration, &#10;drawings and vector &#10;eps graphics images">
            <a:extLst>
              <a:ext uri="{FF2B5EF4-FFF2-40B4-BE49-F238E27FC236}">
                <a16:creationId xmlns:a16="http://schemas.microsoft.com/office/drawing/2014/main" id="{801AB19E-6179-7196-8569-2B8C7EA9FAEF}"/>
              </a:ext>
            </a:extLst>
          </p:cNvPr>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a:solidFill>
                <a:srgbClr val="003366"/>
              </a:solidFill>
              <a:latin typeface="Times New Roman" panose="02020603050405020304" pitchFamily="18" charset="0"/>
            </a:endParaRPr>
          </a:p>
        </p:txBody>
      </p:sp>
      <p:sp>
        <p:nvSpPr>
          <p:cNvPr id="26631" name="AutoShape 6" descr="Clipart - eye chart. fotosearch &#10;- search clipart, &#10;illustration, &#10;drawings and vector &#10;eps graphics images">
            <a:extLst>
              <a:ext uri="{FF2B5EF4-FFF2-40B4-BE49-F238E27FC236}">
                <a16:creationId xmlns:a16="http://schemas.microsoft.com/office/drawing/2014/main" id="{3EBE378D-6731-D2C9-0FD4-147125B42722}"/>
              </a:ext>
            </a:extLst>
          </p:cNvPr>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a:solidFill>
                <a:srgbClr val="003366"/>
              </a:solidFill>
              <a:latin typeface="Times New Roman" panose="02020603050405020304" pitchFamily="18" charset="0"/>
            </a:endParaRPr>
          </a:p>
        </p:txBody>
      </p:sp>
      <p:sp>
        <p:nvSpPr>
          <p:cNvPr id="26632" name="AutoShape 7" descr="http://comps.fotosearch.com/bigcomps/SUE/SUE105/TOBW0142.jpg">
            <a:extLst>
              <a:ext uri="{FF2B5EF4-FFF2-40B4-BE49-F238E27FC236}">
                <a16:creationId xmlns:a16="http://schemas.microsoft.com/office/drawing/2014/main" id="{9DCBE094-9143-9C60-265A-214F5A92F176}"/>
              </a:ext>
            </a:extLst>
          </p:cNvPr>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a:solidFill>
                <a:srgbClr val="003366"/>
              </a:solidFill>
              <a:latin typeface="Times New Roman" panose="02020603050405020304" pitchFamily="18" charset="0"/>
            </a:endParaRPr>
          </a:p>
        </p:txBody>
      </p:sp>
      <p:sp>
        <p:nvSpPr>
          <p:cNvPr id="26633" name="AutoShape 8" descr="http://comps.fotosearch.com/bigcomps/LIF/LIF141/NU305015.jpg">
            <a:extLst>
              <a:ext uri="{FF2B5EF4-FFF2-40B4-BE49-F238E27FC236}">
                <a16:creationId xmlns:a16="http://schemas.microsoft.com/office/drawing/2014/main" id="{524AD781-5B14-9083-9F72-9C80C1770E08}"/>
              </a:ext>
            </a:extLst>
          </p:cNvPr>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a:solidFill>
                <a:srgbClr val="003366"/>
              </a:solidFill>
              <a:latin typeface="Times New Roman" panose="02020603050405020304" pitchFamily="18" charset="0"/>
            </a:endParaRPr>
          </a:p>
        </p:txBody>
      </p:sp>
      <p:sp>
        <p:nvSpPr>
          <p:cNvPr id="26634" name="Text Box 14">
            <a:extLst>
              <a:ext uri="{FF2B5EF4-FFF2-40B4-BE49-F238E27FC236}">
                <a16:creationId xmlns:a16="http://schemas.microsoft.com/office/drawing/2014/main" id="{5545775A-7FB7-E63A-0493-178E05598982}"/>
              </a:ext>
            </a:extLst>
          </p:cNvPr>
          <p:cNvSpPr txBox="1">
            <a:spLocks noChangeArrowheads="1"/>
          </p:cNvSpPr>
          <p:nvPr/>
        </p:nvSpPr>
        <p:spPr bwMode="auto">
          <a:xfrm>
            <a:off x="914400" y="5775325"/>
            <a:ext cx="7848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2000">
                <a:solidFill>
                  <a:srgbClr val="003366"/>
                </a:solidFill>
                <a:latin typeface="Arial" panose="020B0604020202020204" pitchFamily="34" charset="0"/>
              </a:rPr>
              <a:t>An extraocular muscle function test evaluates muscle weakness or other defects that result in uncontrolled eye movement</a:t>
            </a:r>
            <a:endParaRPr lang="en-US" altLang="en-US" sz="2400">
              <a:solidFill>
                <a:srgbClr val="003366"/>
              </a:solidFill>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3D3D1C-F2F7-5AC4-7E26-C48F2AAA03D6}"/>
              </a:ext>
            </a:extLst>
          </p:cNvPr>
          <p:cNvSpPr>
            <a:spLocks noGrp="1"/>
          </p:cNvSpPr>
          <p:nvPr>
            <p:ph idx="1"/>
          </p:nvPr>
        </p:nvSpPr>
        <p:spPr/>
        <p:txBody>
          <a:bodyPr rtlCol="0">
            <a:normAutofit fontScale="77500" lnSpcReduction="20000"/>
          </a:bodyPr>
          <a:lstStyle/>
          <a:p>
            <a:pPr eaLnBrk="1" fontAlgn="auto" hangingPunct="1">
              <a:spcAft>
                <a:spcPts val="0"/>
              </a:spcAft>
              <a:defRPr/>
            </a:pPr>
            <a:r>
              <a:rPr lang="en-US" dirty="0">
                <a:ea typeface="+mn-ea"/>
              </a:rPr>
              <a:t> </a:t>
            </a:r>
            <a:r>
              <a:rPr lang="en-US" dirty="0"/>
              <a:t>The </a:t>
            </a:r>
            <a:r>
              <a:rPr lang="en-US" u="sng" dirty="0">
                <a:hlinkClick r:id="rId3" tooltip="complications"/>
              </a:rPr>
              <a:t>complications</a:t>
            </a:r>
            <a:r>
              <a:rPr lang="en-US" dirty="0"/>
              <a:t> of adult-onset </a:t>
            </a:r>
            <a:r>
              <a:rPr lang="en-US" u="sng" dirty="0">
                <a:hlinkClick r:id="rId4" tooltip="diabetes mellitus"/>
              </a:rPr>
              <a:t>diabetes mellitus</a:t>
            </a:r>
            <a:r>
              <a:rPr lang="en-US" dirty="0"/>
              <a:t> </a:t>
            </a:r>
            <a:r>
              <a:rPr lang="en-US" u="sng" dirty="0">
                <a:hlinkClick r:id="rId5"/>
              </a:rPr>
              <a:t>(DC 7913)</a:t>
            </a:r>
            <a:r>
              <a:rPr lang="en-US" dirty="0"/>
              <a:t> are the same regardless of the cause of the illnesses. Over time high sugar levels in the blood may cause damage: </a:t>
            </a:r>
          </a:p>
          <a:p>
            <a:pPr lvl="1" eaLnBrk="1" fontAlgn="auto" hangingPunct="1">
              <a:spcAft>
                <a:spcPts val="0"/>
              </a:spcAft>
              <a:buFont typeface="Arial" panose="020B0604020202020204" pitchFamily="34" charset="0"/>
              <a:buChar char="•"/>
              <a:defRPr/>
            </a:pPr>
            <a:r>
              <a:rPr lang="en-US" u="sng" dirty="0">
                <a:hlinkClick r:id="rId6" tooltip="eyes"/>
              </a:rPr>
              <a:t>Eyes</a:t>
            </a:r>
            <a:r>
              <a:rPr lang="en-US" dirty="0"/>
              <a:t> - is the leading cause of adult blindness</a:t>
            </a:r>
          </a:p>
          <a:p>
            <a:pPr lvl="1" eaLnBrk="1" fontAlgn="auto" hangingPunct="1">
              <a:spcAft>
                <a:spcPts val="0"/>
              </a:spcAft>
              <a:buFont typeface="Arial" panose="020B0604020202020204" pitchFamily="34" charset="0"/>
              <a:buChar char="•"/>
              <a:defRPr/>
            </a:pPr>
            <a:r>
              <a:rPr lang="en-US" u="sng" dirty="0">
                <a:hlinkClick r:id="rId7" tooltip="kidneys"/>
              </a:rPr>
              <a:t>Kidneys</a:t>
            </a:r>
            <a:r>
              <a:rPr lang="en-US" dirty="0"/>
              <a:t> - </a:t>
            </a:r>
            <a:r>
              <a:rPr lang="en-US" u="sng" dirty="0">
                <a:hlinkClick r:id="rId8" tooltip="end-stage renal disease"/>
              </a:rPr>
              <a:t>end-stage renal disease</a:t>
            </a:r>
            <a:r>
              <a:rPr lang="en-US" dirty="0"/>
              <a:t> </a:t>
            </a:r>
          </a:p>
          <a:p>
            <a:pPr lvl="1" eaLnBrk="1" fontAlgn="auto" hangingPunct="1">
              <a:spcAft>
                <a:spcPts val="0"/>
              </a:spcAft>
              <a:buFont typeface="Arial" panose="020B0604020202020204" pitchFamily="34" charset="0"/>
              <a:buChar char="•"/>
              <a:defRPr/>
            </a:pPr>
            <a:r>
              <a:rPr lang="en-US" u="sng" dirty="0">
                <a:hlinkClick r:id="rId9" tooltip="nervous system"/>
              </a:rPr>
              <a:t>Nervous </a:t>
            </a:r>
            <a:r>
              <a:rPr lang="en-US" dirty="0">
                <a:hlinkClick r:id="rId9" tooltip="nervous system"/>
              </a:rPr>
              <a:t>System</a:t>
            </a:r>
            <a:r>
              <a:rPr lang="en-US" dirty="0"/>
              <a:t> - non-traumatic lower-extremity </a:t>
            </a:r>
            <a:r>
              <a:rPr lang="en-US" u="sng" dirty="0">
                <a:hlinkClick r:id="rId10" tooltip="amputation"/>
              </a:rPr>
              <a:t>amputation</a:t>
            </a:r>
            <a:r>
              <a:rPr lang="en-US" dirty="0"/>
              <a:t> as a result of </a:t>
            </a:r>
            <a:r>
              <a:rPr lang="en-US" u="sng" dirty="0">
                <a:hlinkClick r:id="rId11" tooltip="nerve"/>
              </a:rPr>
              <a:t>nerve</a:t>
            </a:r>
            <a:r>
              <a:rPr lang="en-US" dirty="0"/>
              <a:t> </a:t>
            </a:r>
            <a:r>
              <a:rPr lang="en-US" u="sng" dirty="0">
                <a:hlinkClick r:id="rId12" tooltip="disease"/>
              </a:rPr>
              <a:t>disease</a:t>
            </a:r>
            <a:r>
              <a:rPr lang="en-US" dirty="0"/>
              <a:t>  </a:t>
            </a:r>
          </a:p>
          <a:p>
            <a:pPr lvl="1" eaLnBrk="1" fontAlgn="auto" hangingPunct="1">
              <a:spcAft>
                <a:spcPts val="0"/>
              </a:spcAft>
              <a:buFont typeface="Arial" panose="020B0604020202020204" pitchFamily="34" charset="0"/>
              <a:buChar char="•"/>
              <a:defRPr/>
            </a:pPr>
            <a:r>
              <a:rPr lang="en-US" u="sng" dirty="0">
                <a:hlinkClick r:id="rId13" tooltip="diabetes"/>
              </a:rPr>
              <a:t>H</a:t>
            </a:r>
            <a:r>
              <a:rPr lang="en-US" u="sng" dirty="0">
                <a:hlinkClick r:id="rId14" tooltip="heart"/>
              </a:rPr>
              <a:t>eart</a:t>
            </a:r>
            <a:r>
              <a:rPr lang="en-US" dirty="0"/>
              <a:t> - More than likely to have </a:t>
            </a:r>
            <a:r>
              <a:rPr lang="en-US" u="sng" dirty="0">
                <a:hlinkClick r:id="rId15" tooltip="coronary heart disease"/>
              </a:rPr>
              <a:t>coronary heart disease</a:t>
            </a:r>
            <a:r>
              <a:rPr lang="en-US" dirty="0"/>
              <a:t> and </a:t>
            </a:r>
            <a:r>
              <a:rPr lang="en-US" u="sng" dirty="0">
                <a:hlinkClick r:id="rId16" tooltip="stroke"/>
              </a:rPr>
              <a:t>stroke</a:t>
            </a:r>
            <a:r>
              <a:rPr lang="en-US" dirty="0"/>
              <a:t> than people without diabetes. </a:t>
            </a:r>
          </a:p>
          <a:p>
            <a:pPr marL="457200" lvl="1" indent="0" eaLnBrk="1" fontAlgn="auto" hangingPunct="1">
              <a:spcAft>
                <a:spcPts val="0"/>
              </a:spcAft>
              <a:buFont typeface="Arial" charset="0"/>
              <a:buNone/>
              <a:defRPr/>
            </a:pPr>
            <a:endParaRPr lang="en-US" dirty="0"/>
          </a:p>
          <a:p>
            <a:pPr marL="457200" lvl="1" indent="0" eaLnBrk="1" fontAlgn="auto" hangingPunct="1">
              <a:spcAft>
                <a:spcPts val="0"/>
              </a:spcAft>
              <a:buFont typeface="Arial" charset="0"/>
              <a:buNone/>
              <a:defRPr/>
            </a:pPr>
            <a:r>
              <a:rPr lang="en-US" u="sng" dirty="0"/>
              <a:t>Type II diabetes is associated with long-term complications that threatened life and the quality of life.</a:t>
            </a:r>
          </a:p>
          <a:p>
            <a:pPr eaLnBrk="1" fontAlgn="auto" hangingPunct="1">
              <a:spcAft>
                <a:spcPts val="0"/>
              </a:spcAft>
              <a:defRPr/>
            </a:pPr>
            <a:endParaRPr lang="en-US" dirty="0">
              <a:ea typeface="+mn-ea"/>
            </a:endParaRPr>
          </a:p>
        </p:txBody>
      </p:sp>
      <p:sp>
        <p:nvSpPr>
          <p:cNvPr id="7170" name="Title 1">
            <a:extLst>
              <a:ext uri="{FF2B5EF4-FFF2-40B4-BE49-F238E27FC236}">
                <a16:creationId xmlns:a16="http://schemas.microsoft.com/office/drawing/2014/main" id="{97FD7178-4848-E7A4-110F-9BCC7B40D9E7}"/>
              </a:ext>
            </a:extLst>
          </p:cNvPr>
          <p:cNvSpPr>
            <a:spLocks noGrp="1"/>
          </p:cNvSpPr>
          <p:nvPr>
            <p:ph type="title"/>
          </p:nvPr>
        </p:nvSpPr>
        <p:spPr/>
        <p:txBody>
          <a:bodyPr/>
          <a:lstStyle/>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 Complications/Residuals of Adult-onset (Type-II) Diabetes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Slide Number Placeholder 5">
            <a:extLst>
              <a:ext uri="{FF2B5EF4-FFF2-40B4-BE49-F238E27FC236}">
                <a16:creationId xmlns:a16="http://schemas.microsoft.com/office/drawing/2014/main" id="{FCBAC943-2598-E174-4D07-2B942CFBE4E2}"/>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E2E585FE-47D1-4C35-AC34-81DC01E531AD}" type="slidenum">
              <a:rPr lang="en-US" altLang="en-US" sz="1400">
                <a:solidFill>
                  <a:srgbClr val="800000"/>
                </a:solidFill>
                <a:latin typeface="Times New Roman" panose="02020603050405020304" pitchFamily="18" charset="0"/>
              </a:rPr>
              <a:pPr algn="l">
                <a:spcBef>
                  <a:spcPct val="0"/>
                </a:spcBef>
                <a:buFontTx/>
                <a:buNone/>
              </a:pPr>
              <a:t>20</a:t>
            </a:fld>
            <a:endParaRPr lang="en-US" altLang="en-US" sz="1400">
              <a:solidFill>
                <a:srgbClr val="800000"/>
              </a:solidFill>
              <a:latin typeface="Times New Roman" panose="02020603050405020304" pitchFamily="18" charset="0"/>
            </a:endParaRPr>
          </a:p>
        </p:txBody>
      </p:sp>
      <p:sp>
        <p:nvSpPr>
          <p:cNvPr id="27651" name="Rectangle 3">
            <a:extLst>
              <a:ext uri="{FF2B5EF4-FFF2-40B4-BE49-F238E27FC236}">
                <a16:creationId xmlns:a16="http://schemas.microsoft.com/office/drawing/2014/main" id="{12618DB5-845E-9958-6412-37093365AE61}"/>
              </a:ext>
            </a:extLst>
          </p:cNvPr>
          <p:cNvSpPr>
            <a:spLocks noGrp="1"/>
          </p:cNvSpPr>
          <p:nvPr>
            <p:ph idx="1"/>
          </p:nvPr>
        </p:nvSpPr>
        <p:spPr/>
        <p:txBody>
          <a:bodyPr/>
          <a:lstStyle/>
          <a:p>
            <a:pPr eaLnBrk="1" hangingPunct="1">
              <a:spcAft>
                <a:spcPct val="20000"/>
              </a:spcAft>
              <a:buClr>
                <a:srgbClr val="990033"/>
              </a:buClr>
            </a:pPr>
            <a:r>
              <a:rPr lang="en-US" altLang="en-US" sz="2800">
                <a:ea typeface="ＭＳ Ｐゴシック" panose="020B0600070205080204" pitchFamily="34" charset="-128"/>
                <a:cs typeface="Arial" panose="020B0604020202020204" pitchFamily="34" charset="0"/>
              </a:rPr>
              <a:t>Non-proliferative (background, or simple retinopathy)</a:t>
            </a:r>
          </a:p>
          <a:p>
            <a:pPr lvl="1" eaLnBrk="1" hangingPunct="1">
              <a:spcAft>
                <a:spcPct val="20000"/>
              </a:spcAft>
              <a:buClr>
                <a:srgbClr val="990033"/>
              </a:buClr>
            </a:pPr>
            <a:r>
              <a:rPr lang="en-US" altLang="en-US" sz="2000">
                <a:latin typeface="Arial" panose="020B0604020202020204" pitchFamily="34" charset="0"/>
                <a:ea typeface="ＭＳ Ｐゴシック" panose="020B0600070205080204" pitchFamily="34" charset="-128"/>
                <a:cs typeface="Arial" panose="020B0604020202020204" pitchFamily="34" charset="0"/>
              </a:rPr>
              <a:t>Microaneurysms</a:t>
            </a:r>
          </a:p>
          <a:p>
            <a:pPr lvl="1" eaLnBrk="1" hangingPunct="1">
              <a:spcAft>
                <a:spcPct val="20000"/>
              </a:spcAft>
              <a:buClr>
                <a:srgbClr val="990033"/>
              </a:buClr>
            </a:pPr>
            <a:r>
              <a:rPr lang="en-US" altLang="en-US" sz="2000">
                <a:latin typeface="Arial" panose="020B0604020202020204" pitchFamily="34" charset="0"/>
                <a:ea typeface="ＭＳ Ｐゴシック" panose="020B0600070205080204" pitchFamily="34" charset="-128"/>
                <a:cs typeface="Arial" panose="020B0604020202020204" pitchFamily="34" charset="0"/>
              </a:rPr>
              <a:t>Hemorrhages</a:t>
            </a:r>
          </a:p>
          <a:p>
            <a:pPr lvl="1" eaLnBrk="1" hangingPunct="1">
              <a:spcAft>
                <a:spcPct val="20000"/>
              </a:spcAft>
              <a:buClr>
                <a:srgbClr val="990033"/>
              </a:buClr>
            </a:pPr>
            <a:r>
              <a:rPr lang="en-US" altLang="en-US" sz="2000">
                <a:latin typeface="Arial" panose="020B0604020202020204" pitchFamily="34" charset="0"/>
                <a:ea typeface="ＭＳ Ｐゴシック" panose="020B0600070205080204" pitchFamily="34" charset="-128"/>
                <a:cs typeface="Arial" panose="020B0604020202020204" pitchFamily="34" charset="0"/>
              </a:rPr>
              <a:t>Hard exudates</a:t>
            </a:r>
          </a:p>
          <a:p>
            <a:pPr eaLnBrk="1" hangingPunct="1">
              <a:buClr>
                <a:srgbClr val="990033"/>
              </a:buClr>
            </a:pPr>
            <a:r>
              <a:rPr lang="en-US" altLang="en-US" sz="2800">
                <a:ea typeface="ＭＳ Ｐゴシック" panose="020B0600070205080204" pitchFamily="34" charset="-128"/>
                <a:cs typeface="Arial" panose="020B0604020202020204" pitchFamily="34" charset="0"/>
              </a:rPr>
              <a:t>Proliferative</a:t>
            </a:r>
            <a:endParaRPr lang="en-US" altLang="en-US" sz="2800">
              <a:latin typeface="Arial" panose="020B0604020202020204" pitchFamily="34" charset="0"/>
              <a:ea typeface="ＭＳ Ｐゴシック" panose="020B0600070205080204" pitchFamily="34" charset="-128"/>
              <a:cs typeface="Arial" panose="020B0604020202020204" pitchFamily="34" charset="0"/>
            </a:endParaRPr>
          </a:p>
          <a:p>
            <a:pPr lvl="1" eaLnBrk="1" hangingPunct="1">
              <a:spcBef>
                <a:spcPct val="0"/>
              </a:spcBef>
              <a:spcAft>
                <a:spcPct val="20000"/>
              </a:spcAft>
              <a:buClr>
                <a:srgbClr val="990033"/>
              </a:buClr>
            </a:pPr>
            <a:r>
              <a:rPr lang="en-US" altLang="en-US" sz="2000">
                <a:latin typeface="Arial" panose="020B0604020202020204" pitchFamily="34" charset="0"/>
                <a:ea typeface="ＭＳ Ｐゴシック" panose="020B0600070205080204" pitchFamily="34" charset="-128"/>
                <a:cs typeface="Arial" panose="020B0604020202020204" pitchFamily="34" charset="0"/>
              </a:rPr>
              <a:t>Scarring</a:t>
            </a:r>
          </a:p>
          <a:p>
            <a:pPr lvl="1" eaLnBrk="1" hangingPunct="1">
              <a:spcBef>
                <a:spcPct val="0"/>
              </a:spcBef>
              <a:spcAft>
                <a:spcPct val="20000"/>
              </a:spcAft>
              <a:buClr>
                <a:srgbClr val="990033"/>
              </a:buClr>
            </a:pPr>
            <a:r>
              <a:rPr lang="en-US" altLang="en-US" sz="2000">
                <a:latin typeface="Arial" panose="020B0604020202020204" pitchFamily="34" charset="0"/>
                <a:ea typeface="ＭＳ Ｐゴシック" panose="020B0600070205080204" pitchFamily="34" charset="-128"/>
                <a:cs typeface="Arial" panose="020B0604020202020204" pitchFamily="34" charset="0"/>
              </a:rPr>
              <a:t>Hemorrhaging</a:t>
            </a:r>
            <a:r>
              <a:rPr lang="en-US" altLang="en-US" sz="2000">
                <a:ea typeface="ＭＳ Ｐゴシック" panose="020B0600070205080204" pitchFamily="34" charset="-128"/>
                <a:cs typeface="Arial" panose="020B0604020202020204" pitchFamily="34" charset="0"/>
              </a:rPr>
              <a:t> </a:t>
            </a:r>
          </a:p>
          <a:p>
            <a:pPr lvl="1" eaLnBrk="1" hangingPunct="1">
              <a:spcBef>
                <a:spcPct val="0"/>
              </a:spcBef>
              <a:spcAft>
                <a:spcPct val="20000"/>
              </a:spcAft>
              <a:buClr>
                <a:srgbClr val="990033"/>
              </a:buClr>
            </a:pPr>
            <a:r>
              <a:rPr lang="en-US" altLang="en-US" sz="2000">
                <a:latin typeface="Arial" panose="020B0604020202020204" pitchFamily="34" charset="0"/>
                <a:ea typeface="ＭＳ Ｐゴシック" panose="020B0600070205080204" pitchFamily="34" charset="-128"/>
                <a:cs typeface="Arial" panose="020B0604020202020204" pitchFamily="34" charset="0"/>
              </a:rPr>
              <a:t>Formation of new </a:t>
            </a:r>
          </a:p>
          <a:p>
            <a:pPr lvl="1" eaLnBrk="1" hangingPunct="1">
              <a:spcBef>
                <a:spcPct val="0"/>
              </a:spcBef>
              <a:spcAft>
                <a:spcPct val="20000"/>
              </a:spcAft>
              <a:buClr>
                <a:srgbClr val="990033"/>
              </a:buClr>
              <a:buFont typeface="Wingdings" panose="05000000000000000000" pitchFamily="2" charset="2"/>
              <a:buNone/>
            </a:pPr>
            <a:r>
              <a:rPr lang="en-US" altLang="en-US" sz="2000">
                <a:latin typeface="Arial" panose="020B0604020202020204" pitchFamily="34" charset="0"/>
                <a:ea typeface="ＭＳ Ｐゴシック" panose="020B0600070205080204" pitchFamily="34" charset="-128"/>
                <a:cs typeface="Arial" panose="020B0604020202020204" pitchFamily="34" charset="0"/>
              </a:rPr>
              <a:t>    blood vessels in retina</a:t>
            </a:r>
          </a:p>
        </p:txBody>
      </p:sp>
      <p:sp>
        <p:nvSpPr>
          <p:cNvPr id="27650" name="Rectangle 2">
            <a:extLst>
              <a:ext uri="{FF2B5EF4-FFF2-40B4-BE49-F238E27FC236}">
                <a16:creationId xmlns:a16="http://schemas.microsoft.com/office/drawing/2014/main" id="{962BCABE-D099-F668-DA8E-1DA31DDC4DD1}"/>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Types of Diabetic Retinopathy</a:t>
            </a:r>
          </a:p>
        </p:txBody>
      </p:sp>
      <p:pic>
        <p:nvPicPr>
          <p:cNvPr id="27653" name="Picture 6" descr="http://www.avclinic.com/Cotton_wool_spot2.jpg">
            <a:extLst>
              <a:ext uri="{FF2B5EF4-FFF2-40B4-BE49-F238E27FC236}">
                <a16:creationId xmlns:a16="http://schemas.microsoft.com/office/drawing/2014/main" id="{55C1B30D-379C-ED29-298E-D5D349F5E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886200"/>
            <a:ext cx="1600200"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 Box 7">
            <a:extLst>
              <a:ext uri="{FF2B5EF4-FFF2-40B4-BE49-F238E27FC236}">
                <a16:creationId xmlns:a16="http://schemas.microsoft.com/office/drawing/2014/main" id="{EF300C2E-915F-C70A-1671-367B6C447A47}"/>
              </a:ext>
            </a:extLst>
          </p:cNvPr>
          <p:cNvSpPr txBox="1">
            <a:spLocks noChangeArrowheads="1"/>
          </p:cNvSpPr>
          <p:nvPr/>
        </p:nvSpPr>
        <p:spPr bwMode="auto">
          <a:xfrm>
            <a:off x="4495800" y="5270500"/>
            <a:ext cx="4267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600">
                <a:solidFill>
                  <a:srgbClr val="003366"/>
                </a:solidFill>
                <a:latin typeface="Arial" panose="020B0604020202020204" pitchFamily="34" charset="0"/>
              </a:rPr>
              <a:t>Cotton wool spots (above right) are white areas in the retina where blood vessels are blocked and nerves are damaged</a:t>
            </a:r>
          </a:p>
        </p:txBody>
      </p:sp>
      <p:pic>
        <p:nvPicPr>
          <p:cNvPr id="27655" name="Picture 8" descr="http://www.retinalphysician.com/archive/2005/January/xGreenberg_Figure3.jpg">
            <a:extLst>
              <a:ext uri="{FF2B5EF4-FFF2-40B4-BE49-F238E27FC236}">
                <a16:creationId xmlns:a16="http://schemas.microsoft.com/office/drawing/2014/main" id="{2B0BE0D8-EF26-45A8-7F6B-66E30168BF4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648200" y="3886200"/>
            <a:ext cx="1752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Text Box 9">
            <a:extLst>
              <a:ext uri="{FF2B5EF4-FFF2-40B4-BE49-F238E27FC236}">
                <a16:creationId xmlns:a16="http://schemas.microsoft.com/office/drawing/2014/main" id="{0A99E09C-C6BA-73E4-EA54-748B2EA6687A}"/>
              </a:ext>
            </a:extLst>
          </p:cNvPr>
          <p:cNvSpPr txBox="1">
            <a:spLocks noChangeArrowheads="1"/>
          </p:cNvSpPr>
          <p:nvPr/>
        </p:nvSpPr>
        <p:spPr bwMode="auto">
          <a:xfrm>
            <a:off x="4495800" y="2743200"/>
            <a:ext cx="42672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a:solidFill>
                  <a:srgbClr val="003366"/>
                </a:solidFill>
                <a:latin typeface="Arial" panose="020B0604020202020204" pitchFamily="34" charset="0"/>
                <a:cs typeface="Times New Roman" panose="02020603050405020304" pitchFamily="18" charset="0"/>
              </a:rPr>
              <a:t>Retinal vein occlusion (below left) occurs when the central retinal vein, the blood vessel that drains the retina, or one of its branches becomes blocked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Slide Number Placeholder 5">
            <a:extLst>
              <a:ext uri="{FF2B5EF4-FFF2-40B4-BE49-F238E27FC236}">
                <a16:creationId xmlns:a16="http://schemas.microsoft.com/office/drawing/2014/main" id="{CE9A57BE-A761-B444-9BF3-A87D7F5C4276}"/>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89777F68-05C0-4A34-A959-4B6F941A7B6B}" type="slidenum">
              <a:rPr lang="en-US" altLang="en-US" sz="1400">
                <a:solidFill>
                  <a:srgbClr val="800000"/>
                </a:solidFill>
                <a:latin typeface="Times New Roman" panose="02020603050405020304" pitchFamily="18" charset="0"/>
              </a:rPr>
              <a:pPr algn="l">
                <a:spcBef>
                  <a:spcPct val="0"/>
                </a:spcBef>
                <a:buFontTx/>
                <a:buNone/>
              </a:pPr>
              <a:t>21</a:t>
            </a:fld>
            <a:endParaRPr lang="en-US" altLang="en-US" sz="1400">
              <a:solidFill>
                <a:srgbClr val="800000"/>
              </a:solidFill>
              <a:latin typeface="Times New Roman" panose="02020603050405020304" pitchFamily="18" charset="0"/>
            </a:endParaRPr>
          </a:p>
        </p:txBody>
      </p:sp>
      <p:sp>
        <p:nvSpPr>
          <p:cNvPr id="28675" name="Rectangle 3">
            <a:extLst>
              <a:ext uri="{FF2B5EF4-FFF2-40B4-BE49-F238E27FC236}">
                <a16:creationId xmlns:a16="http://schemas.microsoft.com/office/drawing/2014/main" id="{001F39C3-16D1-BA5B-59AF-44A69A91EE32}"/>
              </a:ext>
            </a:extLst>
          </p:cNvPr>
          <p:cNvSpPr>
            <a:spLocks noGrp="1"/>
          </p:cNvSpPr>
          <p:nvPr>
            <p:ph idx="1"/>
          </p:nvPr>
        </p:nvSpPr>
        <p:spPr/>
        <p:txBody>
          <a:bodyPr/>
          <a:lstStyle/>
          <a:p>
            <a:pPr eaLnBrk="1" hangingPunct="1">
              <a:buClr>
                <a:srgbClr val="990033"/>
              </a:buClr>
              <a:buFont typeface="Wingdings" panose="05000000000000000000" pitchFamily="2" charset="2"/>
              <a:buNone/>
            </a:pPr>
            <a:r>
              <a:rPr lang="en-US" altLang="en-US">
                <a:ea typeface="ＭＳ Ｐゴシック" panose="020B0600070205080204" pitchFamily="34" charset="-128"/>
                <a:cs typeface="Times New Roman" panose="02020603050405020304" pitchFamily="18" charset="0"/>
              </a:rPr>
              <a:t>   </a:t>
            </a:r>
          </a:p>
        </p:txBody>
      </p:sp>
      <p:sp>
        <p:nvSpPr>
          <p:cNvPr id="28674" name="Rectangle 2">
            <a:extLst>
              <a:ext uri="{FF2B5EF4-FFF2-40B4-BE49-F238E27FC236}">
                <a16:creationId xmlns:a16="http://schemas.microsoft.com/office/drawing/2014/main" id="{0EE79387-8173-2BD9-2764-97047D02543D}"/>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   Reviewing C&amp;P Eye Exams</a:t>
            </a:r>
          </a:p>
        </p:txBody>
      </p:sp>
      <p:sp>
        <p:nvSpPr>
          <p:cNvPr id="28677" name="Rectangle 4">
            <a:extLst>
              <a:ext uri="{FF2B5EF4-FFF2-40B4-BE49-F238E27FC236}">
                <a16:creationId xmlns:a16="http://schemas.microsoft.com/office/drawing/2014/main" id="{FF7F2B39-C9DA-6166-D488-B77253E0F06C}"/>
              </a:ext>
            </a:extLst>
          </p:cNvPr>
          <p:cNvSpPr>
            <a:spLocks noChangeArrowheads="1"/>
          </p:cNvSpPr>
          <p:nvPr/>
        </p:nvSpPr>
        <p:spPr bwMode="auto">
          <a:xfrm>
            <a:off x="4572000" y="3429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a:solidFill>
                <a:srgbClr val="003366"/>
              </a:solidFill>
              <a:latin typeface="Times New Roman" panose="02020603050405020304" pitchFamily="18" charset="0"/>
            </a:endParaRPr>
          </a:p>
        </p:txBody>
      </p:sp>
      <p:sp>
        <p:nvSpPr>
          <p:cNvPr id="28678" name="Rectangle 5">
            <a:extLst>
              <a:ext uri="{FF2B5EF4-FFF2-40B4-BE49-F238E27FC236}">
                <a16:creationId xmlns:a16="http://schemas.microsoft.com/office/drawing/2014/main" id="{E85D93A3-DFA3-DAED-A0E0-C5CD45E3CCE8}"/>
              </a:ext>
            </a:extLst>
          </p:cNvPr>
          <p:cNvSpPr>
            <a:spLocks noChangeArrowheads="1"/>
          </p:cNvSpPr>
          <p:nvPr/>
        </p:nvSpPr>
        <p:spPr bwMode="auto">
          <a:xfrm>
            <a:off x="4572000" y="3429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a:solidFill>
                <a:srgbClr val="003366"/>
              </a:solidFill>
              <a:latin typeface="Times New Roman" panose="02020603050405020304" pitchFamily="18" charset="0"/>
            </a:endParaRPr>
          </a:p>
        </p:txBody>
      </p:sp>
      <p:sp>
        <p:nvSpPr>
          <p:cNvPr id="28679" name="Text Box 6">
            <a:extLst>
              <a:ext uri="{FF2B5EF4-FFF2-40B4-BE49-F238E27FC236}">
                <a16:creationId xmlns:a16="http://schemas.microsoft.com/office/drawing/2014/main" id="{3C474C5C-C3E4-F76B-63D5-DA77E795EBB1}"/>
              </a:ext>
            </a:extLst>
          </p:cNvPr>
          <p:cNvSpPr txBox="1">
            <a:spLocks noChangeArrowheads="1"/>
          </p:cNvSpPr>
          <p:nvPr/>
        </p:nvSpPr>
        <p:spPr bwMode="auto">
          <a:xfrm>
            <a:off x="1447800" y="2590800"/>
            <a:ext cx="662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endParaRPr lang="en-US" altLang="en-US" sz="2400">
              <a:solidFill>
                <a:srgbClr val="003366"/>
              </a:solidFill>
              <a:latin typeface="Times New Roman" panose="02020603050405020304" pitchFamily="18" charset="0"/>
            </a:endParaRPr>
          </a:p>
        </p:txBody>
      </p:sp>
      <p:sp>
        <p:nvSpPr>
          <p:cNvPr id="28680" name="Rectangle 7">
            <a:extLst>
              <a:ext uri="{FF2B5EF4-FFF2-40B4-BE49-F238E27FC236}">
                <a16:creationId xmlns:a16="http://schemas.microsoft.com/office/drawing/2014/main" id="{3199293D-5CF6-EA4F-B8A8-0E2444290F6B}"/>
              </a:ext>
            </a:extLst>
          </p:cNvPr>
          <p:cNvSpPr>
            <a:spLocks noChangeArrowheads="1"/>
          </p:cNvSpPr>
          <p:nvPr/>
        </p:nvSpPr>
        <p:spPr bwMode="auto">
          <a:xfrm>
            <a:off x="4572000" y="3429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a:solidFill>
                <a:srgbClr val="003366"/>
              </a:solidFill>
              <a:latin typeface="Times New Roman" panose="02020603050405020304" pitchFamily="18" charset="0"/>
            </a:endParaRPr>
          </a:p>
        </p:txBody>
      </p:sp>
      <p:sp>
        <p:nvSpPr>
          <p:cNvPr id="28681" name="Rectangle 8">
            <a:extLst>
              <a:ext uri="{FF2B5EF4-FFF2-40B4-BE49-F238E27FC236}">
                <a16:creationId xmlns:a16="http://schemas.microsoft.com/office/drawing/2014/main" id="{EF978AC8-2AAE-459A-5461-357FCB51C751}"/>
              </a:ext>
            </a:extLst>
          </p:cNvPr>
          <p:cNvSpPr>
            <a:spLocks noChangeArrowheads="1"/>
          </p:cNvSpPr>
          <p:nvPr/>
        </p:nvSpPr>
        <p:spPr bwMode="auto">
          <a:xfrm>
            <a:off x="4572000" y="3429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a:solidFill>
                <a:srgbClr val="003366"/>
              </a:solidFill>
              <a:latin typeface="Times New Roman" panose="02020603050405020304" pitchFamily="18" charset="0"/>
            </a:endParaRPr>
          </a:p>
        </p:txBody>
      </p:sp>
      <p:sp>
        <p:nvSpPr>
          <p:cNvPr id="28682" name="Rectangle 10">
            <a:extLst>
              <a:ext uri="{FF2B5EF4-FFF2-40B4-BE49-F238E27FC236}">
                <a16:creationId xmlns:a16="http://schemas.microsoft.com/office/drawing/2014/main" id="{7E0ACC96-9429-70A4-D833-C0DA3F56E010}"/>
              </a:ext>
            </a:extLst>
          </p:cNvPr>
          <p:cNvSpPr>
            <a:spLocks noChangeArrowheads="1"/>
          </p:cNvSpPr>
          <p:nvPr/>
        </p:nvSpPr>
        <p:spPr bwMode="auto">
          <a:xfrm>
            <a:off x="962025" y="2366963"/>
            <a:ext cx="7958138"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buClr>
                <a:srgbClr val="990033"/>
              </a:buClr>
              <a:buFont typeface="Wingdings" panose="05000000000000000000" pitchFamily="2" charset="2"/>
              <a:buNone/>
            </a:pPr>
            <a:r>
              <a:rPr lang="en-US" altLang="en-US" sz="2800">
                <a:solidFill>
                  <a:srgbClr val="003366"/>
                </a:solidFill>
                <a:latin typeface="Times New Roman" panose="02020603050405020304" pitchFamily="18" charset="0"/>
                <a:cs typeface="Times New Roman" panose="02020603050405020304" pitchFamily="18" charset="0"/>
              </a:rPr>
              <a:t>   </a:t>
            </a:r>
          </a:p>
        </p:txBody>
      </p:sp>
      <p:sp>
        <p:nvSpPr>
          <p:cNvPr id="28683" name="Rectangle 11">
            <a:extLst>
              <a:ext uri="{FF2B5EF4-FFF2-40B4-BE49-F238E27FC236}">
                <a16:creationId xmlns:a16="http://schemas.microsoft.com/office/drawing/2014/main" id="{6703DD21-75FB-C849-41F6-033BD0852B6D}"/>
              </a:ext>
            </a:extLst>
          </p:cNvPr>
          <p:cNvSpPr>
            <a:spLocks noChangeArrowheads="1"/>
          </p:cNvSpPr>
          <p:nvPr/>
        </p:nvSpPr>
        <p:spPr bwMode="auto">
          <a:xfrm>
            <a:off x="762000" y="1782763"/>
            <a:ext cx="7620000" cy="444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Aft>
                <a:spcPct val="20000"/>
              </a:spcAft>
              <a:buClr>
                <a:srgbClr val="990033"/>
              </a:buClr>
              <a:buFont typeface="Wingdings" panose="05000000000000000000" pitchFamily="2" charset="2"/>
              <a:buChar char="w"/>
            </a:pPr>
            <a:r>
              <a:rPr lang="en-US" altLang="en-US" sz="2800">
                <a:solidFill>
                  <a:srgbClr val="003366"/>
                </a:solidFill>
                <a:latin typeface="Times New Roman" panose="02020603050405020304" pitchFamily="18" charset="0"/>
                <a:cs typeface="Times New Roman" panose="02020603050405020304" pitchFamily="18" charset="0"/>
              </a:rPr>
              <a:t>  Only licensed optometrists and ophthalmologists   may conduct C&amp;P eye examinations </a:t>
            </a:r>
          </a:p>
          <a:p>
            <a:pPr eaLnBrk="1" hangingPunct="1">
              <a:spcAft>
                <a:spcPct val="20000"/>
              </a:spcAft>
              <a:buClr>
                <a:srgbClr val="990033"/>
              </a:buClr>
              <a:buFont typeface="Wingdings" panose="05000000000000000000" pitchFamily="2" charset="2"/>
              <a:buChar char="w"/>
            </a:pPr>
            <a:r>
              <a:rPr lang="en-US" altLang="en-US" sz="2800">
                <a:solidFill>
                  <a:srgbClr val="003366"/>
                </a:solidFill>
                <a:latin typeface="Times New Roman" panose="02020603050405020304" pitchFamily="18" charset="0"/>
                <a:cs typeface="Times New Roman" panose="02020603050405020304" pitchFamily="18" charset="0"/>
              </a:rPr>
              <a:t>  A diagnosis is required when there are abnormal findings </a:t>
            </a:r>
          </a:p>
          <a:p>
            <a:pPr eaLnBrk="1" hangingPunct="1">
              <a:spcAft>
                <a:spcPct val="20000"/>
              </a:spcAft>
              <a:buClr>
                <a:srgbClr val="990033"/>
              </a:buClr>
              <a:buFont typeface="Wingdings" panose="05000000000000000000" pitchFamily="2" charset="2"/>
              <a:buChar char="w"/>
            </a:pPr>
            <a:r>
              <a:rPr lang="en-US" altLang="en-US" sz="2800">
                <a:solidFill>
                  <a:srgbClr val="003366"/>
                </a:solidFill>
                <a:latin typeface="Times New Roman" panose="02020603050405020304" pitchFamily="18" charset="0"/>
                <a:cs typeface="Times New Roman" panose="02020603050405020304" pitchFamily="18" charset="0"/>
              </a:rPr>
              <a:t>  A fundoscopic examination after dilation of the pupils is routine, unless medically contraindicated </a:t>
            </a:r>
          </a:p>
          <a:p>
            <a:pPr eaLnBrk="1" hangingPunct="1">
              <a:spcAft>
                <a:spcPct val="20000"/>
              </a:spcAft>
              <a:buClr>
                <a:srgbClr val="990033"/>
              </a:buClr>
              <a:buFont typeface="Wingdings" panose="05000000000000000000" pitchFamily="2" charset="2"/>
              <a:buChar char="w"/>
            </a:pPr>
            <a:r>
              <a:rPr lang="en-US" altLang="en-US" sz="2800">
                <a:solidFill>
                  <a:srgbClr val="003366"/>
                </a:solidFill>
                <a:latin typeface="Times New Roman" panose="02020603050405020304" pitchFamily="18" charset="0"/>
                <a:cs typeface="Times New Roman" panose="02020603050405020304" pitchFamily="18" charset="0"/>
              </a:rPr>
              <a:t>  Examinations of visual fields or muscle function are needed only when medically indicated (or when specially requested, such as on a BVA remand)</a:t>
            </a:r>
            <a:r>
              <a:rPr lang="en-US" altLang="en-US" sz="2400">
                <a:solidFill>
                  <a:srgbClr val="003366"/>
                </a:solidFill>
                <a:latin typeface="Times New Roman" panose="02020603050405020304" pitchFamily="18" charset="0"/>
                <a:cs typeface="Times New Roman" panose="02020603050405020304" pitchFamily="18"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Slide Number Placeholder 5">
            <a:extLst>
              <a:ext uri="{FF2B5EF4-FFF2-40B4-BE49-F238E27FC236}">
                <a16:creationId xmlns:a16="http://schemas.microsoft.com/office/drawing/2014/main" id="{54947845-37E8-3796-4D3F-04C06B4151EC}"/>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63BC2598-44E7-435E-AE56-91FBD9A6E68A}" type="slidenum">
              <a:rPr lang="en-US" altLang="en-US" sz="1400">
                <a:solidFill>
                  <a:srgbClr val="800000"/>
                </a:solidFill>
                <a:latin typeface="Times New Roman" panose="02020603050405020304" pitchFamily="18" charset="0"/>
              </a:rPr>
              <a:pPr algn="l">
                <a:spcBef>
                  <a:spcPct val="0"/>
                </a:spcBef>
                <a:buFontTx/>
                <a:buNone/>
              </a:pPr>
              <a:t>22</a:t>
            </a:fld>
            <a:endParaRPr lang="en-US" altLang="en-US" sz="1400">
              <a:solidFill>
                <a:srgbClr val="800000"/>
              </a:solidFill>
              <a:latin typeface="Times New Roman" panose="02020603050405020304" pitchFamily="18" charset="0"/>
            </a:endParaRPr>
          </a:p>
        </p:txBody>
      </p:sp>
      <p:sp>
        <p:nvSpPr>
          <p:cNvPr id="29699" name="Rectangle 3">
            <a:extLst>
              <a:ext uri="{FF2B5EF4-FFF2-40B4-BE49-F238E27FC236}">
                <a16:creationId xmlns:a16="http://schemas.microsoft.com/office/drawing/2014/main" id="{B06AFCED-58E7-DA43-3E17-8F58D66D3778}"/>
              </a:ext>
            </a:extLst>
          </p:cNvPr>
          <p:cNvSpPr>
            <a:spLocks noGrp="1"/>
          </p:cNvSpPr>
          <p:nvPr>
            <p:ph idx="1"/>
          </p:nvPr>
        </p:nvSpPr>
        <p:spPr/>
        <p:txBody>
          <a:bodyPr/>
          <a:lstStyle/>
          <a:p>
            <a:pPr eaLnBrk="1" hangingPunct="1">
              <a:buFont typeface="Wingdings" panose="05000000000000000000" pitchFamily="2" charset="2"/>
              <a:buNone/>
            </a:pPr>
            <a:r>
              <a:rPr lang="en-US" altLang="en-US">
                <a:solidFill>
                  <a:srgbClr val="000000"/>
                </a:solidFill>
                <a:ea typeface="ＭＳ Ｐゴシック" panose="020B0600070205080204" pitchFamily="34" charset="-128"/>
                <a:cs typeface="Times New Roman" panose="02020603050405020304" pitchFamily="18" charset="0"/>
              </a:rPr>
              <a:t>	</a:t>
            </a:r>
            <a:r>
              <a:rPr lang="en-US" altLang="en-US" sz="2800">
                <a:ea typeface="ＭＳ Ｐゴシック" panose="020B0600070205080204" pitchFamily="34" charset="-128"/>
                <a:cs typeface="Times New Roman" panose="02020603050405020304" pitchFamily="18" charset="0"/>
              </a:rPr>
              <a:t>Diabetic eye diseases are rated as glaucoma, cataract, retinopathy or other manifestation (such as intra-ocular hemorrhage) </a:t>
            </a:r>
            <a:r>
              <a:rPr lang="en-US" altLang="en-US" sz="2800">
                <a:ea typeface="ＭＳ Ｐゴシック" panose="020B0600070205080204" pitchFamily="34" charset="-128"/>
                <a:cs typeface="Arial" panose="020B0604020202020204" pitchFamily="34" charset="0"/>
              </a:rPr>
              <a:t>based on impairment of:</a:t>
            </a:r>
          </a:p>
          <a:p>
            <a:pPr lvl="1" eaLnBrk="1" hangingPunct="1">
              <a:buClr>
                <a:srgbClr val="990033"/>
              </a:buClr>
              <a:buFont typeface="Wingdings" panose="05000000000000000000" pitchFamily="2" charset="2"/>
              <a:buChar char="w"/>
            </a:pPr>
            <a:r>
              <a:rPr lang="en-US" altLang="en-US">
                <a:ea typeface="ＭＳ Ｐゴシック" panose="020B0600070205080204" pitchFamily="34" charset="-128"/>
                <a:cs typeface="Arial" panose="020B0604020202020204" pitchFamily="34" charset="0"/>
              </a:rPr>
              <a:t>visual acuity</a:t>
            </a:r>
          </a:p>
          <a:p>
            <a:pPr lvl="1" eaLnBrk="1" hangingPunct="1">
              <a:buClr>
                <a:srgbClr val="990033"/>
              </a:buClr>
              <a:buFont typeface="Wingdings" panose="05000000000000000000" pitchFamily="2" charset="2"/>
              <a:buChar char="w"/>
            </a:pPr>
            <a:r>
              <a:rPr lang="en-US" altLang="en-US">
                <a:ea typeface="ＭＳ Ｐゴシック" panose="020B0600070205080204" pitchFamily="34" charset="-128"/>
                <a:cs typeface="Arial" panose="020B0604020202020204" pitchFamily="34" charset="0"/>
              </a:rPr>
              <a:t>visual field</a:t>
            </a:r>
          </a:p>
          <a:p>
            <a:pPr lvl="1" eaLnBrk="1" hangingPunct="1">
              <a:buClr>
                <a:srgbClr val="990033"/>
              </a:buClr>
              <a:buFont typeface="Wingdings" panose="05000000000000000000" pitchFamily="2" charset="2"/>
              <a:buChar char="w"/>
            </a:pPr>
            <a:r>
              <a:rPr lang="en-US" altLang="en-US">
                <a:ea typeface="ＭＳ Ｐゴシック" panose="020B0600070205080204" pitchFamily="34" charset="-128"/>
                <a:cs typeface="Arial" panose="020B0604020202020204" pitchFamily="34" charset="0"/>
              </a:rPr>
              <a:t>muscle function</a:t>
            </a:r>
            <a:endParaRPr lang="en-US" altLang="en-US">
              <a:ea typeface="ＭＳ Ｐゴシック" panose="020B0600070205080204" pitchFamily="34" charset="-128"/>
              <a:cs typeface="Times New Roman" panose="02020603050405020304" pitchFamily="18" charset="0"/>
            </a:endParaRPr>
          </a:p>
          <a:p>
            <a:pPr lvl="1" eaLnBrk="1" hangingPunct="1">
              <a:buClr>
                <a:srgbClr val="990033"/>
              </a:buClr>
              <a:buFont typeface="Wingdings" panose="05000000000000000000" pitchFamily="2" charset="2"/>
              <a:buNone/>
            </a:pPr>
            <a:endParaRPr lang="en-US" altLang="en-US">
              <a:ea typeface="ＭＳ Ｐゴシック" panose="020B0600070205080204" pitchFamily="34" charset="-128"/>
              <a:cs typeface="Arial" panose="020B0604020202020204" pitchFamily="34" charset="0"/>
            </a:endParaRPr>
          </a:p>
          <a:p>
            <a:pPr lvl="1" eaLnBrk="1" hangingPunct="1">
              <a:buClr>
                <a:srgbClr val="990033"/>
              </a:buClr>
              <a:buFont typeface="Wingdings" panose="05000000000000000000" pitchFamily="2" charset="2"/>
              <a:buChar char="w"/>
            </a:pPr>
            <a:endParaRPr lang="en-US" altLang="en-US" sz="2400">
              <a:ea typeface="ＭＳ Ｐゴシック" panose="020B0600070205080204" pitchFamily="34" charset="-128"/>
              <a:cs typeface="Arial" panose="020B0604020202020204" pitchFamily="34" charset="0"/>
            </a:endParaRPr>
          </a:p>
        </p:txBody>
      </p:sp>
      <p:sp>
        <p:nvSpPr>
          <p:cNvPr id="29698" name="Rectangle 2">
            <a:extLst>
              <a:ext uri="{FF2B5EF4-FFF2-40B4-BE49-F238E27FC236}">
                <a16:creationId xmlns:a16="http://schemas.microsoft.com/office/drawing/2014/main" id="{991237C7-8286-8F47-68B9-A6363F7A44F2}"/>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Rating Considerations</a:t>
            </a:r>
          </a:p>
        </p:txBody>
      </p:sp>
      <p:sp>
        <p:nvSpPr>
          <p:cNvPr id="29701" name="Text Box 4">
            <a:extLst>
              <a:ext uri="{FF2B5EF4-FFF2-40B4-BE49-F238E27FC236}">
                <a16:creationId xmlns:a16="http://schemas.microsoft.com/office/drawing/2014/main" id="{F607F172-5516-6AC2-EFC7-7939E2488E11}"/>
              </a:ext>
            </a:extLst>
          </p:cNvPr>
          <p:cNvSpPr txBox="1">
            <a:spLocks noChangeArrowheads="1"/>
          </p:cNvSpPr>
          <p:nvPr/>
        </p:nvSpPr>
        <p:spPr bwMode="auto">
          <a:xfrm>
            <a:off x="1219200" y="5410200"/>
            <a:ext cx="7315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2800">
                <a:solidFill>
                  <a:srgbClr val="003366"/>
                </a:solidFill>
                <a:latin typeface="Times New Roman" panose="02020603050405020304" pitchFamily="18" charset="0"/>
                <a:cs typeface="Times New Roman" panose="02020603050405020304" pitchFamily="18" charset="0"/>
              </a:rPr>
              <a:t>Some eye disabilities result in more than one type of impairment (See TL 09-03).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Slide Number Placeholder 5">
            <a:extLst>
              <a:ext uri="{FF2B5EF4-FFF2-40B4-BE49-F238E27FC236}">
                <a16:creationId xmlns:a16="http://schemas.microsoft.com/office/drawing/2014/main" id="{92809AFC-AC41-1771-3643-DE6A85F1BE0D}"/>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D5B305E8-7E43-499D-BF55-F0EF5497E83C}" type="slidenum">
              <a:rPr lang="en-US" altLang="en-US" sz="1400">
                <a:solidFill>
                  <a:srgbClr val="800000"/>
                </a:solidFill>
                <a:latin typeface="Times New Roman" panose="02020603050405020304" pitchFamily="18" charset="0"/>
              </a:rPr>
              <a:pPr algn="l">
                <a:spcBef>
                  <a:spcPct val="0"/>
                </a:spcBef>
                <a:buFontTx/>
                <a:buNone/>
              </a:pPr>
              <a:t>23</a:t>
            </a:fld>
            <a:endParaRPr lang="en-US" altLang="en-US" sz="1400">
              <a:solidFill>
                <a:srgbClr val="800000"/>
              </a:solidFill>
              <a:latin typeface="Times New Roman" panose="02020603050405020304" pitchFamily="18" charset="0"/>
            </a:endParaRPr>
          </a:p>
        </p:txBody>
      </p:sp>
      <p:sp>
        <p:nvSpPr>
          <p:cNvPr id="30723" name="Rectangle 3">
            <a:extLst>
              <a:ext uri="{FF2B5EF4-FFF2-40B4-BE49-F238E27FC236}">
                <a16:creationId xmlns:a16="http://schemas.microsoft.com/office/drawing/2014/main" id="{D562DBDD-8A28-7ED4-E56B-B6B697BD0B69}"/>
              </a:ext>
            </a:extLst>
          </p:cNvPr>
          <p:cNvSpPr>
            <a:spLocks noGrp="1"/>
          </p:cNvSpPr>
          <p:nvPr>
            <p:ph idx="1"/>
          </p:nvPr>
        </p:nvSpPr>
        <p:spPr/>
        <p:txBody>
          <a:bodyPr/>
          <a:lstStyle/>
          <a:p>
            <a:pPr eaLnBrk="1" hangingPunct="1">
              <a:buClr>
                <a:srgbClr val="990033"/>
              </a:buClr>
              <a:buFont typeface="Wingdings" panose="05000000000000000000" pitchFamily="2" charset="2"/>
              <a:buNone/>
            </a:pPr>
            <a:r>
              <a:rPr lang="en-US" altLang="en-US" sz="2800" dirty="0">
                <a:ea typeface="ＭＳ Ｐゴシック" panose="020B0600070205080204" pitchFamily="34" charset="-128"/>
                <a:cs typeface="Times New Roman" panose="02020603050405020304" pitchFamily="18" charset="0"/>
              </a:rPr>
              <a:t>   Take the issue of service connection for diabetic retinopathy as an inferred issue when: </a:t>
            </a:r>
          </a:p>
          <a:p>
            <a:pPr lvl="1" eaLnBrk="1" hangingPunct="1">
              <a:buClr>
                <a:srgbClr val="990033"/>
              </a:buClr>
            </a:pPr>
            <a:r>
              <a:rPr lang="en-US" altLang="en-US" sz="2000" dirty="0">
                <a:latin typeface="Arial" panose="020B0604020202020204" pitchFamily="34" charset="0"/>
                <a:ea typeface="ＭＳ Ｐゴシック" panose="020B0600070205080204" pitchFamily="34" charset="-128"/>
                <a:cs typeface="Times New Roman" panose="02020603050405020304" pitchFamily="18" charset="0"/>
              </a:rPr>
              <a:t>the veteran is already service connected for diabetes</a:t>
            </a:r>
          </a:p>
          <a:p>
            <a:pPr lvl="1" eaLnBrk="1" hangingPunct="1">
              <a:buClr>
                <a:srgbClr val="990033"/>
              </a:buClr>
            </a:pPr>
            <a:r>
              <a:rPr lang="en-US" altLang="en-US" sz="2000" dirty="0">
                <a:latin typeface="Arial" panose="020B0604020202020204" pitchFamily="34" charset="0"/>
                <a:ea typeface="ＭＳ Ｐゴシック" panose="020B0600070205080204" pitchFamily="34" charset="-128"/>
                <a:cs typeface="Times New Roman" panose="02020603050405020304" pitchFamily="18" charset="0"/>
              </a:rPr>
              <a:t>medical evidence of record provides a diagnosis</a:t>
            </a:r>
          </a:p>
          <a:p>
            <a:pPr lvl="1" eaLnBrk="1" hangingPunct="1">
              <a:buClr>
                <a:srgbClr val="990033"/>
              </a:buClr>
              <a:buFont typeface="Wingdings" panose="05000000000000000000" pitchFamily="2" charset="2"/>
              <a:buNone/>
            </a:pPr>
            <a:endParaRPr lang="en-US" altLang="en-US" sz="2000" dirty="0">
              <a:latin typeface="Arial" panose="020B0604020202020204" pitchFamily="34" charset="0"/>
              <a:ea typeface="ＭＳ Ｐゴシック" panose="020B0600070205080204" pitchFamily="34" charset="-128"/>
              <a:cs typeface="Times New Roman" panose="02020603050405020304" pitchFamily="18" charset="0"/>
            </a:endParaRPr>
          </a:p>
          <a:p>
            <a:pPr eaLnBrk="1" hangingPunct="1">
              <a:spcBef>
                <a:spcPct val="0"/>
              </a:spcBef>
              <a:buClr>
                <a:srgbClr val="990033"/>
              </a:buClr>
              <a:buFont typeface="Wingdings" panose="05000000000000000000" pitchFamily="2" charset="2"/>
              <a:buNone/>
            </a:pPr>
            <a:r>
              <a:rPr lang="en-US" altLang="en-US" sz="2800" dirty="0">
                <a:ea typeface="ＭＳ Ｐゴシック" panose="020B0600070205080204" pitchFamily="34" charset="-128"/>
                <a:cs typeface="Times New Roman" panose="02020603050405020304" pitchFamily="18" charset="0"/>
              </a:rPr>
              <a:t>    Further examination may be needed to ascertain the extent of involvement, but VA may assign 0% evaluation pending that exam</a:t>
            </a:r>
            <a:r>
              <a:rPr lang="en-US" altLang="en-US" dirty="0">
                <a:ea typeface="ＭＳ Ｐゴシック" panose="020B0600070205080204" pitchFamily="34" charset="-128"/>
                <a:cs typeface="Times New Roman" panose="02020603050405020304" pitchFamily="18" charset="0"/>
              </a:rPr>
              <a:t>  </a:t>
            </a:r>
            <a:endParaRPr lang="en-US" altLang="en-US" dirty="0">
              <a:ea typeface="ＭＳ Ｐゴシック" panose="020B0600070205080204" pitchFamily="34" charset="-128"/>
              <a:cs typeface="Arial" panose="020B0604020202020204" pitchFamily="34" charset="0"/>
            </a:endParaRPr>
          </a:p>
        </p:txBody>
      </p:sp>
      <p:sp>
        <p:nvSpPr>
          <p:cNvPr id="30722" name="Rectangle 2">
            <a:extLst>
              <a:ext uri="{FF2B5EF4-FFF2-40B4-BE49-F238E27FC236}">
                <a16:creationId xmlns:a16="http://schemas.microsoft.com/office/drawing/2014/main" id="{E1B8C9EC-76D6-4834-5B07-C9C3D6133DDF}"/>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  Rating Considerations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Slide Number Placeholder 6">
            <a:extLst>
              <a:ext uri="{FF2B5EF4-FFF2-40B4-BE49-F238E27FC236}">
                <a16:creationId xmlns:a16="http://schemas.microsoft.com/office/drawing/2014/main" id="{56000B96-D058-F3CF-E94B-696DD0CDCB15}"/>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101795A4-E850-46DD-BBD5-573A1CB5302A}" type="slidenum">
              <a:rPr lang="en-US" altLang="en-US" sz="1400">
                <a:solidFill>
                  <a:srgbClr val="800000"/>
                </a:solidFill>
                <a:latin typeface="Times New Roman" panose="02020603050405020304" pitchFamily="18" charset="0"/>
              </a:rPr>
              <a:pPr algn="l">
                <a:spcBef>
                  <a:spcPct val="0"/>
                </a:spcBef>
                <a:buFontTx/>
                <a:buNone/>
              </a:pPr>
              <a:t>24</a:t>
            </a:fld>
            <a:endParaRPr lang="en-US" altLang="en-US" sz="1400">
              <a:solidFill>
                <a:srgbClr val="800000"/>
              </a:solidFill>
              <a:latin typeface="Times New Roman" panose="02020603050405020304" pitchFamily="18" charset="0"/>
            </a:endParaRPr>
          </a:p>
        </p:txBody>
      </p:sp>
      <p:sp>
        <p:nvSpPr>
          <p:cNvPr id="31747" name="Rectangle 3">
            <a:extLst>
              <a:ext uri="{FF2B5EF4-FFF2-40B4-BE49-F238E27FC236}">
                <a16:creationId xmlns:a16="http://schemas.microsoft.com/office/drawing/2014/main" id="{02FA8055-40EF-8D87-7DEE-AD71281934BC}"/>
              </a:ext>
            </a:extLst>
          </p:cNvPr>
          <p:cNvSpPr>
            <a:spLocks noGrp="1"/>
          </p:cNvSpPr>
          <p:nvPr>
            <p:ph idx="1"/>
          </p:nvPr>
        </p:nvSpPr>
        <p:spPr>
          <a:xfrm>
            <a:off x="457200" y="1676400"/>
            <a:ext cx="5924550" cy="4038600"/>
          </a:xfrm>
        </p:spPr>
        <p:txBody>
          <a:bodyPr/>
          <a:lstStyle/>
          <a:p>
            <a:pPr eaLnBrk="1" hangingPunct="1">
              <a:spcAft>
                <a:spcPct val="20000"/>
              </a:spcAft>
              <a:buClr>
                <a:srgbClr val="990033"/>
              </a:buClr>
            </a:pPr>
            <a:r>
              <a:rPr lang="en-US" altLang="en-US" sz="2000" dirty="0">
                <a:ea typeface="ＭＳ Ｐゴシック" panose="020B0600070205080204" pitchFamily="34" charset="-128"/>
                <a:cs typeface="Arial" panose="020B0604020202020204" pitchFamily="34" charset="0"/>
              </a:rPr>
              <a:t>Peripheral neuropathy</a:t>
            </a:r>
          </a:p>
          <a:p>
            <a:pPr lvl="1" eaLnBrk="1" hangingPunct="1">
              <a:spcAft>
                <a:spcPct val="20000"/>
              </a:spcAft>
              <a:buClr>
                <a:srgbClr val="990033"/>
              </a:buClr>
            </a:pPr>
            <a:r>
              <a:rPr lang="en-US" altLang="en-US" sz="2000" dirty="0">
                <a:latin typeface="Arial" panose="020B0604020202020204" pitchFamily="34" charset="0"/>
                <a:ea typeface="ＭＳ Ｐゴシック" panose="020B0600070205080204" pitchFamily="34" charset="-128"/>
                <a:cs typeface="Arial" panose="020B0604020202020204" pitchFamily="34" charset="0"/>
              </a:rPr>
              <a:t>Affects nerves in upper and lower extremities </a:t>
            </a:r>
          </a:p>
          <a:p>
            <a:pPr lvl="1" eaLnBrk="1" hangingPunct="1">
              <a:spcAft>
                <a:spcPct val="20000"/>
              </a:spcAft>
              <a:buClr>
                <a:srgbClr val="990033"/>
              </a:buClr>
            </a:pPr>
            <a:r>
              <a:rPr lang="en-US" altLang="en-US" sz="2000" dirty="0">
                <a:latin typeface="Arial" panose="020B0604020202020204" pitchFamily="34" charset="0"/>
                <a:ea typeface="ＭＳ Ｐゴシック" panose="020B0600070205080204" pitchFamily="34" charset="-128"/>
                <a:cs typeface="Arial" panose="020B0604020202020204" pitchFamily="34" charset="0"/>
              </a:rPr>
              <a:t>Progressive, develops slowly</a:t>
            </a:r>
          </a:p>
          <a:p>
            <a:pPr eaLnBrk="1" hangingPunct="1">
              <a:spcAft>
                <a:spcPct val="20000"/>
              </a:spcAft>
              <a:buClr>
                <a:srgbClr val="990033"/>
              </a:buClr>
            </a:pPr>
            <a:r>
              <a:rPr lang="en-US" altLang="en-US" sz="2000" dirty="0">
                <a:ea typeface="ＭＳ Ｐゴシック" panose="020B0600070205080204" pitchFamily="34" charset="-128"/>
                <a:cs typeface="Arial" panose="020B0604020202020204" pitchFamily="34" charset="0"/>
              </a:rPr>
              <a:t>Focal neuropathies </a:t>
            </a:r>
          </a:p>
          <a:p>
            <a:pPr lvl="1" eaLnBrk="1" hangingPunct="1">
              <a:spcAft>
                <a:spcPct val="20000"/>
              </a:spcAft>
              <a:buClr>
                <a:srgbClr val="990033"/>
              </a:buClr>
            </a:pPr>
            <a:r>
              <a:rPr lang="en-US" altLang="en-US" sz="2000" dirty="0">
                <a:latin typeface="Arial" panose="020B0604020202020204" pitchFamily="34" charset="0"/>
                <a:ea typeface="ＭＳ Ｐゴシック" panose="020B0600070205080204" pitchFamily="34" charset="-128"/>
                <a:cs typeface="Arial" panose="020B0604020202020204" pitchFamily="34" charset="0"/>
              </a:rPr>
              <a:t>Affects specific nerves in head, torso, or legs</a:t>
            </a:r>
          </a:p>
          <a:p>
            <a:pPr lvl="1" eaLnBrk="1" hangingPunct="1">
              <a:spcAft>
                <a:spcPct val="20000"/>
              </a:spcAft>
              <a:buClr>
                <a:srgbClr val="990033"/>
              </a:buClr>
            </a:pPr>
            <a:r>
              <a:rPr lang="en-US" altLang="en-US" sz="2000" dirty="0">
                <a:latin typeface="Arial" panose="020B0604020202020204" pitchFamily="34" charset="0"/>
                <a:ea typeface="ＭＳ Ｐゴシック" panose="020B0600070205080204" pitchFamily="34" charset="-128"/>
                <a:cs typeface="Arial" panose="020B0604020202020204" pitchFamily="34" charset="0"/>
              </a:rPr>
              <a:t>Appears suddenly,  but usually gets better over time</a:t>
            </a:r>
          </a:p>
          <a:p>
            <a:pPr eaLnBrk="1" hangingPunct="1">
              <a:spcAft>
                <a:spcPct val="20000"/>
              </a:spcAft>
              <a:buClr>
                <a:srgbClr val="990033"/>
              </a:buClr>
            </a:pPr>
            <a:r>
              <a:rPr lang="en-US" altLang="en-US" sz="2000" dirty="0">
                <a:ea typeface="ＭＳ Ｐゴシック" panose="020B0600070205080204" pitchFamily="34" charset="-128"/>
                <a:cs typeface="Arial" panose="020B0604020202020204" pitchFamily="34" charset="0"/>
              </a:rPr>
              <a:t>Autonomic neuropathy</a:t>
            </a:r>
          </a:p>
          <a:p>
            <a:pPr lvl="1" eaLnBrk="1" hangingPunct="1">
              <a:spcAft>
                <a:spcPct val="20000"/>
              </a:spcAft>
              <a:buClr>
                <a:srgbClr val="990033"/>
              </a:buClr>
            </a:pPr>
            <a:r>
              <a:rPr lang="en-US" altLang="en-US" sz="2000" dirty="0">
                <a:latin typeface="Arial" panose="020B0604020202020204" pitchFamily="34" charset="0"/>
                <a:ea typeface="ＭＳ Ｐゴシック" panose="020B0600070205080204" pitchFamily="34" charset="-128"/>
                <a:cs typeface="Arial" panose="020B0604020202020204" pitchFamily="34" charset="0"/>
              </a:rPr>
              <a:t>Affects many body systems (digestive, cardiovascular, genitourinary)</a:t>
            </a:r>
          </a:p>
        </p:txBody>
      </p:sp>
      <p:sp>
        <p:nvSpPr>
          <p:cNvPr id="31746" name="Rectangle 2">
            <a:extLst>
              <a:ext uri="{FF2B5EF4-FFF2-40B4-BE49-F238E27FC236}">
                <a16:creationId xmlns:a16="http://schemas.microsoft.com/office/drawing/2014/main" id="{87CE3F8B-A3EB-151F-D059-905A3F14DA5D}"/>
              </a:ext>
            </a:extLst>
          </p:cNvPr>
          <p:cNvSpPr>
            <a:spLocks noGrp="1"/>
          </p:cNvSpPr>
          <p:nvPr>
            <p:ph type="title"/>
          </p:nvPr>
        </p:nvSpPr>
        <p:spPr/>
        <p:txBody>
          <a:bodyPr/>
          <a:lstStyle/>
          <a:p>
            <a:pPr algn="l" eaLnBrk="1" hangingPunct="1"/>
            <a:r>
              <a:rPr lang="en-US" altLang="en-US">
                <a:ea typeface="ＭＳ Ｐゴシック" panose="020B0600070205080204" pitchFamily="34" charset="-128"/>
                <a:cs typeface="Arial" panose="020B0604020202020204" pitchFamily="34" charset="0"/>
              </a:rPr>
              <a:t>Nerve Damage</a:t>
            </a:r>
          </a:p>
        </p:txBody>
      </p:sp>
      <p:pic>
        <p:nvPicPr>
          <p:cNvPr id="31749" name="Picture 6" descr="http://library.thinkquest.org/4371/media/nerves.bmp">
            <a:extLst>
              <a:ext uri="{FF2B5EF4-FFF2-40B4-BE49-F238E27FC236}">
                <a16:creationId xmlns:a16="http://schemas.microsoft.com/office/drawing/2014/main" id="{82C44B20-BB4B-FC7B-2988-DDBF7BEB6C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5324" y="1752600"/>
            <a:ext cx="238442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lide Number Placeholder 5">
            <a:extLst>
              <a:ext uri="{FF2B5EF4-FFF2-40B4-BE49-F238E27FC236}">
                <a16:creationId xmlns:a16="http://schemas.microsoft.com/office/drawing/2014/main" id="{762A634F-951F-FF1C-1EF7-3AB1F6BB381E}"/>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05F6801E-A471-409D-A569-21CF5119CE4D}" type="slidenum">
              <a:rPr lang="en-US" altLang="en-US" sz="1400">
                <a:solidFill>
                  <a:srgbClr val="800000"/>
                </a:solidFill>
                <a:latin typeface="Times New Roman" panose="02020603050405020304" pitchFamily="18" charset="0"/>
              </a:rPr>
              <a:pPr algn="l">
                <a:spcBef>
                  <a:spcPct val="0"/>
                </a:spcBef>
                <a:buFontTx/>
                <a:buNone/>
              </a:pPr>
              <a:t>25</a:t>
            </a:fld>
            <a:endParaRPr lang="en-US" altLang="en-US" sz="1400">
              <a:solidFill>
                <a:srgbClr val="800000"/>
              </a:solidFill>
              <a:latin typeface="Times New Roman" panose="02020603050405020304" pitchFamily="18" charset="0"/>
            </a:endParaRPr>
          </a:p>
        </p:txBody>
      </p:sp>
      <p:sp>
        <p:nvSpPr>
          <p:cNvPr id="32771" name="Rectangle 3">
            <a:extLst>
              <a:ext uri="{FF2B5EF4-FFF2-40B4-BE49-F238E27FC236}">
                <a16:creationId xmlns:a16="http://schemas.microsoft.com/office/drawing/2014/main" id="{5FBA84CB-73EE-1C0A-E69E-CB5860A132B9}"/>
              </a:ext>
            </a:extLst>
          </p:cNvPr>
          <p:cNvSpPr>
            <a:spLocks noGrp="1"/>
          </p:cNvSpPr>
          <p:nvPr>
            <p:ph idx="1"/>
          </p:nvPr>
        </p:nvSpPr>
        <p:spPr/>
        <p:txBody>
          <a:bodyPr/>
          <a:lstStyle/>
          <a:p>
            <a:pPr eaLnBrk="1" hangingPunct="1">
              <a:spcAft>
                <a:spcPct val="20000"/>
              </a:spcAft>
              <a:buClr>
                <a:srgbClr val="990033"/>
              </a:buClr>
            </a:pPr>
            <a:r>
              <a:rPr lang="en-US" altLang="en-US" sz="2800">
                <a:ea typeface="ＭＳ Ｐゴシック" panose="020B0600070205080204" pitchFamily="34" charset="-128"/>
                <a:cs typeface="Arial" panose="020B0604020202020204" pitchFamily="34" charset="0"/>
              </a:rPr>
              <a:t>Distal symmetric/diffuse polyneuropathy (peripheral neuropathy)</a:t>
            </a:r>
          </a:p>
          <a:p>
            <a:pPr lvl="1" eaLnBrk="1" hangingPunct="1">
              <a:spcAft>
                <a:spcPct val="20000"/>
              </a:spcAft>
              <a:buClr>
                <a:srgbClr val="990033"/>
              </a:buClr>
            </a:pPr>
            <a:r>
              <a:rPr lang="en-US" altLang="en-US" sz="2000">
                <a:latin typeface="Arial" panose="020B0604020202020204" pitchFamily="34" charset="0"/>
                <a:ea typeface="ＭＳ Ｐゴシック" panose="020B0600070205080204" pitchFamily="34" charset="-128"/>
                <a:cs typeface="Arial" panose="020B0604020202020204" pitchFamily="34" charset="0"/>
              </a:rPr>
              <a:t>Tingling, numbness, tightness, or burning, shooting, or stabbing pain in the feet, hands, or other parts of the body that often occurs in a “stocking-glove distribution”</a:t>
            </a:r>
          </a:p>
          <a:p>
            <a:pPr lvl="2" eaLnBrk="1" hangingPunct="1">
              <a:spcAft>
                <a:spcPct val="20000"/>
              </a:spcAft>
              <a:buClr>
                <a:srgbClr val="990033"/>
              </a:buClr>
            </a:pPr>
            <a:r>
              <a:rPr lang="en-US" altLang="en-US" sz="2000">
                <a:latin typeface="Arial" panose="020B0604020202020204" pitchFamily="34" charset="0"/>
                <a:ea typeface="ＭＳ Ｐゴシック" panose="020B0600070205080204" pitchFamily="34" charset="-128"/>
                <a:cs typeface="Arial" panose="020B0604020202020204" pitchFamily="34" charset="0"/>
              </a:rPr>
              <a:t>Bone and joint deformities – Charcot’s joints (degenerative changes, instability, fragmentation of bones)</a:t>
            </a:r>
          </a:p>
          <a:p>
            <a:pPr lvl="1" eaLnBrk="1" hangingPunct="1">
              <a:spcAft>
                <a:spcPct val="20000"/>
              </a:spcAft>
              <a:buClr>
                <a:srgbClr val="990033"/>
              </a:buClr>
            </a:pPr>
            <a:r>
              <a:rPr lang="en-US" altLang="en-US" sz="2000">
                <a:latin typeface="Arial" panose="020B0604020202020204" pitchFamily="34" charset="0"/>
                <a:ea typeface="ＭＳ Ｐゴシック" panose="020B0600070205080204" pitchFamily="34" charset="-128"/>
                <a:cs typeface="Arial" panose="020B0604020202020204" pitchFamily="34" charset="0"/>
              </a:rPr>
              <a:t>Reduced sensitivity to light touch or temperature</a:t>
            </a:r>
          </a:p>
          <a:p>
            <a:pPr lvl="2" eaLnBrk="1" hangingPunct="1">
              <a:spcAft>
                <a:spcPct val="20000"/>
              </a:spcAft>
              <a:buClr>
                <a:srgbClr val="990033"/>
              </a:buClr>
            </a:pPr>
            <a:r>
              <a:rPr lang="en-US" altLang="en-US" sz="2000">
                <a:latin typeface="Arial" panose="020B0604020202020204" pitchFamily="34" charset="0"/>
                <a:ea typeface="ＭＳ Ｐゴシック" panose="020B0600070205080204" pitchFamily="34" charset="-128"/>
                <a:cs typeface="Arial" panose="020B0604020202020204" pitchFamily="34" charset="0"/>
              </a:rPr>
              <a:t>Injuries or burns</a:t>
            </a:r>
          </a:p>
          <a:p>
            <a:pPr lvl="1" eaLnBrk="1" hangingPunct="1">
              <a:spcAft>
                <a:spcPct val="20000"/>
              </a:spcAft>
              <a:buClr>
                <a:srgbClr val="990033"/>
              </a:buClr>
            </a:pPr>
            <a:r>
              <a:rPr lang="en-US" altLang="en-US" sz="2000">
                <a:latin typeface="Arial" panose="020B0604020202020204" pitchFamily="34" charset="0"/>
                <a:ea typeface="ＭＳ Ｐゴシック" panose="020B0600070205080204" pitchFamily="34" charset="-128"/>
                <a:cs typeface="Arial" panose="020B0604020202020204" pitchFamily="34" charset="0"/>
              </a:rPr>
              <a:t>Weakness and loss of balance or coordination</a:t>
            </a:r>
          </a:p>
          <a:p>
            <a:pPr lvl="2" eaLnBrk="1" hangingPunct="1">
              <a:spcAft>
                <a:spcPct val="20000"/>
              </a:spcAft>
              <a:buClr>
                <a:srgbClr val="990033"/>
              </a:buClr>
            </a:pPr>
            <a:r>
              <a:rPr lang="en-US" altLang="en-US" sz="2000">
                <a:latin typeface="Arial" panose="020B0604020202020204" pitchFamily="34" charset="0"/>
                <a:ea typeface="ＭＳ Ｐゴシック" panose="020B0600070205080204" pitchFamily="34" charset="-128"/>
                <a:cs typeface="Arial" panose="020B0604020202020204" pitchFamily="34" charset="0"/>
              </a:rPr>
              <a:t>Abnormalities of gait – sensory ataxia</a:t>
            </a:r>
          </a:p>
        </p:txBody>
      </p:sp>
      <p:sp>
        <p:nvSpPr>
          <p:cNvPr id="32770" name="Rectangle 2">
            <a:extLst>
              <a:ext uri="{FF2B5EF4-FFF2-40B4-BE49-F238E27FC236}">
                <a16:creationId xmlns:a16="http://schemas.microsoft.com/office/drawing/2014/main" id="{602A1229-9DB9-0028-3A10-46366717A4F0}"/>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Symptoms of Nerve Damage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Slide Number Placeholder 5">
            <a:extLst>
              <a:ext uri="{FF2B5EF4-FFF2-40B4-BE49-F238E27FC236}">
                <a16:creationId xmlns:a16="http://schemas.microsoft.com/office/drawing/2014/main" id="{2FFAA6B7-0A6B-83EB-285D-8114EE682BD0}"/>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3CA8FF36-09A4-4DE9-A5BB-D82E2E788994}" type="slidenum">
              <a:rPr lang="en-US" altLang="en-US" sz="1400">
                <a:solidFill>
                  <a:srgbClr val="800000"/>
                </a:solidFill>
                <a:latin typeface="Times New Roman" panose="02020603050405020304" pitchFamily="18" charset="0"/>
              </a:rPr>
              <a:pPr algn="l">
                <a:spcBef>
                  <a:spcPct val="0"/>
                </a:spcBef>
                <a:buFontTx/>
                <a:buNone/>
              </a:pPr>
              <a:t>26</a:t>
            </a:fld>
            <a:endParaRPr lang="en-US" altLang="en-US" sz="1400">
              <a:solidFill>
                <a:srgbClr val="800000"/>
              </a:solidFill>
              <a:latin typeface="Times New Roman" panose="02020603050405020304" pitchFamily="18" charset="0"/>
            </a:endParaRPr>
          </a:p>
        </p:txBody>
      </p:sp>
      <p:sp>
        <p:nvSpPr>
          <p:cNvPr id="33795" name="Rectangle 3">
            <a:extLst>
              <a:ext uri="{FF2B5EF4-FFF2-40B4-BE49-F238E27FC236}">
                <a16:creationId xmlns:a16="http://schemas.microsoft.com/office/drawing/2014/main" id="{B230057A-CE3C-DD37-EF4A-190AA61D0D32}"/>
              </a:ext>
            </a:extLst>
          </p:cNvPr>
          <p:cNvSpPr>
            <a:spLocks noGrp="1"/>
          </p:cNvSpPr>
          <p:nvPr>
            <p:ph idx="1"/>
          </p:nvPr>
        </p:nvSpPr>
        <p:spPr/>
        <p:txBody>
          <a:bodyPr/>
          <a:lstStyle/>
          <a:p>
            <a:pPr eaLnBrk="1" hangingPunct="1">
              <a:lnSpc>
                <a:spcPct val="90000"/>
              </a:lnSpc>
              <a:spcAft>
                <a:spcPct val="20000"/>
              </a:spcAft>
              <a:buClr>
                <a:srgbClr val="990033"/>
              </a:buClr>
            </a:pPr>
            <a:r>
              <a:rPr lang="en-US" altLang="en-US" sz="2800">
                <a:ea typeface="ＭＳ Ｐゴシック" panose="020B0600070205080204" pitchFamily="34" charset="-128"/>
                <a:cs typeface="Arial" panose="020B0604020202020204" pitchFamily="34" charset="0"/>
              </a:rPr>
              <a:t>Focal (mononeuropathy)</a:t>
            </a:r>
          </a:p>
          <a:p>
            <a:pPr lvl="1" eaLnBrk="1" hangingPunct="1">
              <a:lnSpc>
                <a:spcPct val="90000"/>
              </a:lnSpc>
              <a:spcAft>
                <a:spcPct val="20000"/>
              </a:spcAft>
              <a:buClr>
                <a:srgbClr val="990033"/>
              </a:buClr>
            </a:pPr>
            <a:r>
              <a:rPr lang="en-US" altLang="en-US" sz="2000">
                <a:latin typeface="Arial" panose="020B0604020202020204" pitchFamily="34" charset="0"/>
                <a:ea typeface="ＭＳ Ｐゴシック" panose="020B0600070205080204" pitchFamily="34" charset="-128"/>
                <a:cs typeface="Arial" panose="020B0604020202020204" pitchFamily="34" charset="0"/>
              </a:rPr>
              <a:t>Localized pain, weakness and motor problems</a:t>
            </a:r>
          </a:p>
          <a:p>
            <a:pPr lvl="1" eaLnBrk="1" hangingPunct="1">
              <a:lnSpc>
                <a:spcPct val="90000"/>
              </a:lnSpc>
              <a:spcAft>
                <a:spcPct val="20000"/>
              </a:spcAft>
              <a:buClr>
                <a:srgbClr val="990033"/>
              </a:buClr>
            </a:pPr>
            <a:r>
              <a:rPr lang="en-US" altLang="en-US" sz="2000">
                <a:latin typeface="Arial" panose="020B0604020202020204" pitchFamily="34" charset="0"/>
                <a:ea typeface="ＭＳ Ｐゴシック" panose="020B0600070205080204" pitchFamily="34" charset="-128"/>
                <a:cs typeface="Arial" panose="020B0604020202020204" pitchFamily="34" charset="0"/>
              </a:rPr>
              <a:t>Pain in or around one of the eyes, difficulty moving eye </a:t>
            </a:r>
          </a:p>
          <a:p>
            <a:pPr lvl="2" eaLnBrk="1" hangingPunct="1">
              <a:lnSpc>
                <a:spcPct val="90000"/>
              </a:lnSpc>
              <a:spcAft>
                <a:spcPct val="20000"/>
              </a:spcAft>
              <a:buClr>
                <a:srgbClr val="990033"/>
              </a:buClr>
            </a:pPr>
            <a:r>
              <a:rPr lang="en-US" altLang="en-US" sz="2000">
                <a:latin typeface="Arial" panose="020B0604020202020204" pitchFamily="34" charset="0"/>
                <a:ea typeface="ＭＳ Ｐゴシック" panose="020B0600070205080204" pitchFamily="34" charset="-128"/>
                <a:cs typeface="Arial" panose="020B0604020202020204" pitchFamily="34" charset="0"/>
              </a:rPr>
              <a:t>Facial paralysis - Bell’s palsy</a:t>
            </a:r>
          </a:p>
          <a:p>
            <a:pPr lvl="2" eaLnBrk="1" hangingPunct="1">
              <a:lnSpc>
                <a:spcPct val="90000"/>
              </a:lnSpc>
              <a:spcAft>
                <a:spcPct val="20000"/>
              </a:spcAft>
              <a:buClr>
                <a:srgbClr val="990033"/>
              </a:buClr>
            </a:pPr>
            <a:r>
              <a:rPr lang="en-US" altLang="en-US" sz="2000">
                <a:latin typeface="Arial" panose="020B0604020202020204" pitchFamily="34" charset="0"/>
                <a:ea typeface="ＭＳ Ｐゴシック" panose="020B0600070205080204" pitchFamily="34" charset="-128"/>
                <a:cs typeface="Arial" panose="020B0604020202020204" pitchFamily="34" charset="0"/>
              </a:rPr>
              <a:t>Sudden wrist or foot drop</a:t>
            </a:r>
          </a:p>
          <a:p>
            <a:pPr eaLnBrk="1" hangingPunct="1">
              <a:lnSpc>
                <a:spcPct val="90000"/>
              </a:lnSpc>
              <a:buClr>
                <a:srgbClr val="990033"/>
              </a:buClr>
            </a:pPr>
            <a:r>
              <a:rPr lang="en-US" altLang="en-US" sz="2800">
                <a:ea typeface="ＭＳ Ｐゴシック" panose="020B0600070205080204" pitchFamily="34" charset="-128"/>
                <a:cs typeface="Arial" panose="020B0604020202020204" pitchFamily="34" charset="0"/>
              </a:rPr>
              <a:t>Focal (radiculopathy)</a:t>
            </a:r>
          </a:p>
          <a:p>
            <a:pPr lvl="1" eaLnBrk="1" hangingPunct="1">
              <a:lnSpc>
                <a:spcPct val="90000"/>
              </a:lnSpc>
              <a:buClr>
                <a:srgbClr val="990033"/>
              </a:buClr>
            </a:pPr>
            <a:r>
              <a:rPr lang="en-US" altLang="en-US" sz="2000">
                <a:latin typeface="Arial" panose="020B0604020202020204" pitchFamily="34" charset="0"/>
                <a:ea typeface="ＭＳ Ｐゴシック" panose="020B0600070205080204" pitchFamily="34" charset="-128"/>
                <a:cs typeface="Arial" panose="020B0604020202020204" pitchFamily="34" charset="0"/>
              </a:rPr>
              <a:t>Spinal nerve root</a:t>
            </a:r>
          </a:p>
          <a:p>
            <a:pPr eaLnBrk="1" hangingPunct="1">
              <a:lnSpc>
                <a:spcPct val="90000"/>
              </a:lnSpc>
              <a:buClr>
                <a:srgbClr val="990033"/>
              </a:buClr>
            </a:pPr>
            <a:r>
              <a:rPr lang="en-US" altLang="en-US" sz="2800">
                <a:ea typeface="ＭＳ Ｐゴシック" panose="020B0600070205080204" pitchFamily="34" charset="-128"/>
                <a:cs typeface="Arial" panose="020B0604020202020204" pitchFamily="34" charset="0"/>
              </a:rPr>
              <a:t>Focal (compression neuropathy)</a:t>
            </a:r>
            <a:endParaRPr lang="en-US" altLang="en-US" sz="2400">
              <a:latin typeface="Arial" panose="020B0604020202020204" pitchFamily="34" charset="0"/>
              <a:ea typeface="ＭＳ Ｐゴシック" panose="020B0600070205080204" pitchFamily="34" charset="-128"/>
              <a:cs typeface="Arial" panose="020B0604020202020204" pitchFamily="34" charset="0"/>
            </a:endParaRPr>
          </a:p>
          <a:p>
            <a:pPr lvl="1" eaLnBrk="1" hangingPunct="1">
              <a:lnSpc>
                <a:spcPct val="90000"/>
              </a:lnSpc>
              <a:buClr>
                <a:srgbClr val="990033"/>
              </a:buClr>
            </a:pPr>
            <a:r>
              <a:rPr lang="en-US" altLang="en-US" sz="2000">
                <a:latin typeface="Arial" panose="020B0604020202020204" pitchFamily="34" charset="0"/>
                <a:ea typeface="ＭＳ Ｐゴシック" panose="020B0600070205080204" pitchFamily="34" charset="-128"/>
                <a:cs typeface="Arial" panose="020B0604020202020204" pitchFamily="34" charset="0"/>
              </a:rPr>
              <a:t>entrapment syndromes – Carpal tunnel</a:t>
            </a:r>
          </a:p>
          <a:p>
            <a:pPr lvl="2" eaLnBrk="1" hangingPunct="1">
              <a:lnSpc>
                <a:spcPct val="90000"/>
              </a:lnSpc>
              <a:spcAft>
                <a:spcPct val="20000"/>
              </a:spcAft>
              <a:buClr>
                <a:srgbClr val="990033"/>
              </a:buClr>
              <a:buFont typeface="Wingdings" panose="05000000000000000000" pitchFamily="2" charset="2"/>
              <a:buNone/>
            </a:pPr>
            <a:endParaRPr lang="en-US" altLang="en-US" sz="2000">
              <a:latin typeface="Arial" panose="020B0604020202020204" pitchFamily="34" charset="0"/>
              <a:ea typeface="ＭＳ Ｐゴシック" panose="020B0600070205080204" pitchFamily="34" charset="-128"/>
              <a:cs typeface="Arial" panose="020B0604020202020204" pitchFamily="34" charset="0"/>
            </a:endParaRPr>
          </a:p>
        </p:txBody>
      </p:sp>
      <p:sp>
        <p:nvSpPr>
          <p:cNvPr id="33794" name="Rectangle 2">
            <a:extLst>
              <a:ext uri="{FF2B5EF4-FFF2-40B4-BE49-F238E27FC236}">
                <a16:creationId xmlns:a16="http://schemas.microsoft.com/office/drawing/2014/main" id="{3FD28B0B-0798-F14C-7009-3E61510D9001}"/>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Symptoms of Nerve Damage</a:t>
            </a:r>
          </a:p>
        </p:txBody>
      </p:sp>
      <p:pic>
        <p:nvPicPr>
          <p:cNvPr id="33797" name="Picture 10" descr="http://www.serious-injury-lawyers.org/images/nerve_big.jpg">
            <a:extLst>
              <a:ext uri="{FF2B5EF4-FFF2-40B4-BE49-F238E27FC236}">
                <a16:creationId xmlns:a16="http://schemas.microsoft.com/office/drawing/2014/main" id="{AC4F20CC-95D5-74E5-018A-05433060BC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810000"/>
            <a:ext cx="228600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 Box 9">
            <a:extLst>
              <a:ext uri="{FF2B5EF4-FFF2-40B4-BE49-F238E27FC236}">
                <a16:creationId xmlns:a16="http://schemas.microsoft.com/office/drawing/2014/main" id="{55A97DED-070A-8C83-6088-52DA17192A98}"/>
              </a:ext>
            </a:extLst>
          </p:cNvPr>
          <p:cNvSpPr txBox="1">
            <a:spLocks noChangeArrowheads="1"/>
          </p:cNvSpPr>
          <p:nvPr/>
        </p:nvSpPr>
        <p:spPr bwMode="auto">
          <a:xfrm>
            <a:off x="304800" y="5791200"/>
            <a:ext cx="7162800" cy="711200"/>
          </a:xfrm>
          <a:prstGeom prst="rect">
            <a:avLst/>
          </a:prstGeom>
          <a:noFill/>
          <a:ln w="9525">
            <a:solidFill>
              <a:srgbClr val="9900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2000">
                <a:solidFill>
                  <a:srgbClr val="990033"/>
                </a:solidFill>
                <a:latin typeface="Arial" panose="020B0604020202020204" pitchFamily="34" charset="0"/>
                <a:cs typeface="Arial" panose="020B0604020202020204" pitchFamily="34" charset="0"/>
              </a:rPr>
              <a:t>Fact:</a:t>
            </a:r>
            <a:r>
              <a:rPr lang="en-US" altLang="en-US" sz="2000">
                <a:solidFill>
                  <a:srgbClr val="000000"/>
                </a:solidFill>
                <a:latin typeface="Arial" panose="020B0604020202020204" pitchFamily="34" charset="0"/>
                <a:cs typeface="Arial" panose="020B0604020202020204" pitchFamily="34" charset="0"/>
              </a:rPr>
              <a:t> 	About 60 to 70 percent of people with diabetes have 	mild to severe forms of nervous system damage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Slide Number Placeholder 5">
            <a:extLst>
              <a:ext uri="{FF2B5EF4-FFF2-40B4-BE49-F238E27FC236}">
                <a16:creationId xmlns:a16="http://schemas.microsoft.com/office/drawing/2014/main" id="{F04A7D90-54A5-F075-02B1-294BF55CB3AF}"/>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6F5E0E19-8341-4E1B-95EC-B4F15C86EB6D}" type="slidenum">
              <a:rPr lang="en-US" altLang="en-US" sz="1400">
                <a:solidFill>
                  <a:srgbClr val="800000"/>
                </a:solidFill>
                <a:latin typeface="Times New Roman" panose="02020603050405020304" pitchFamily="18" charset="0"/>
              </a:rPr>
              <a:pPr algn="l">
                <a:spcBef>
                  <a:spcPct val="0"/>
                </a:spcBef>
                <a:buFontTx/>
                <a:buNone/>
              </a:pPr>
              <a:t>27</a:t>
            </a:fld>
            <a:endParaRPr lang="en-US" altLang="en-US" sz="1400">
              <a:solidFill>
                <a:srgbClr val="800000"/>
              </a:solidFill>
              <a:latin typeface="Times New Roman" panose="02020603050405020304" pitchFamily="18" charset="0"/>
            </a:endParaRPr>
          </a:p>
        </p:txBody>
      </p:sp>
      <p:sp>
        <p:nvSpPr>
          <p:cNvPr id="34819" name="Rectangle 3">
            <a:extLst>
              <a:ext uri="{FF2B5EF4-FFF2-40B4-BE49-F238E27FC236}">
                <a16:creationId xmlns:a16="http://schemas.microsoft.com/office/drawing/2014/main" id="{52E57583-6E7B-CB3E-B9C5-41BD56C1D4D4}"/>
              </a:ext>
            </a:extLst>
          </p:cNvPr>
          <p:cNvSpPr>
            <a:spLocks noGrp="1"/>
          </p:cNvSpPr>
          <p:nvPr>
            <p:ph idx="1"/>
          </p:nvPr>
        </p:nvSpPr>
        <p:spPr>
          <a:xfrm>
            <a:off x="628650" y="1658359"/>
            <a:ext cx="7886700" cy="4834515"/>
          </a:xfrm>
        </p:spPr>
        <p:txBody>
          <a:bodyPr/>
          <a:lstStyle/>
          <a:p>
            <a:pPr eaLnBrk="1" hangingPunct="1">
              <a:lnSpc>
                <a:spcPct val="90000"/>
              </a:lnSpc>
              <a:buClr>
                <a:srgbClr val="990033"/>
              </a:buClr>
            </a:pPr>
            <a:r>
              <a:rPr lang="en-US" altLang="en-US" sz="2800" dirty="0">
                <a:ea typeface="ＭＳ Ｐゴシック" panose="020B0600070205080204" pitchFamily="34" charset="-128"/>
                <a:cs typeface="Arial" panose="020B0604020202020204" pitchFamily="34" charset="0"/>
              </a:rPr>
              <a:t>Autonomic neuropathy</a:t>
            </a:r>
          </a:p>
          <a:p>
            <a:pPr lvl="1" eaLnBrk="1" hangingPunct="1">
              <a:lnSpc>
                <a:spcPct val="90000"/>
              </a:lnSpc>
              <a:spcAft>
                <a:spcPct val="20000"/>
              </a:spcAft>
              <a:buClr>
                <a:srgbClr val="990033"/>
              </a:buClr>
            </a:pPr>
            <a:r>
              <a:rPr lang="en-US" altLang="en-US" sz="2000" dirty="0">
                <a:latin typeface="Arial" panose="020B0604020202020204" pitchFamily="34" charset="0"/>
                <a:ea typeface="ＭＳ Ｐゴシック" panose="020B0600070205080204" pitchFamily="34" charset="-128"/>
                <a:cs typeface="Arial" panose="020B0604020202020204" pitchFamily="34" charset="0"/>
              </a:rPr>
              <a:t>Digestive  – delayed gastric emptying due to </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vagus</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nerve involvement causes frequent bloating, belching, constipation, heartburn, nausea and vomiting, diarrhea, and abdominal pain</a:t>
            </a:r>
          </a:p>
          <a:p>
            <a:pPr lvl="2" eaLnBrk="1" hangingPunct="1">
              <a:lnSpc>
                <a:spcPct val="90000"/>
              </a:lnSpc>
              <a:spcAft>
                <a:spcPct val="20000"/>
              </a:spcAft>
              <a:buClr>
                <a:srgbClr val="990033"/>
              </a:buClr>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Dumping syndrome</a:t>
            </a:r>
          </a:p>
          <a:p>
            <a:pPr lvl="2" eaLnBrk="1" hangingPunct="1">
              <a:lnSpc>
                <a:spcPct val="90000"/>
              </a:lnSpc>
              <a:spcAft>
                <a:spcPct val="20000"/>
              </a:spcAft>
              <a:buClr>
                <a:srgbClr val="990033"/>
              </a:buClr>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Gastroparesis</a:t>
            </a:r>
          </a:p>
          <a:p>
            <a:pPr lvl="1" eaLnBrk="1" hangingPunct="1">
              <a:lnSpc>
                <a:spcPct val="90000"/>
              </a:lnSpc>
              <a:spcAft>
                <a:spcPct val="20000"/>
              </a:spcAft>
              <a:buClr>
                <a:srgbClr val="990033"/>
              </a:buClr>
            </a:pPr>
            <a:r>
              <a:rPr lang="en-US" altLang="en-US" sz="2000" dirty="0">
                <a:latin typeface="Arial" panose="020B0604020202020204" pitchFamily="34" charset="0"/>
                <a:ea typeface="ＭＳ Ｐゴシック" panose="020B0600070205080204" pitchFamily="34" charset="-128"/>
                <a:cs typeface="Arial" panose="020B0604020202020204" pitchFamily="34" charset="0"/>
              </a:rPr>
              <a:t>Cardiovascular – decreased </a:t>
            </a:r>
            <a:r>
              <a:rPr lang="en-US" altLang="en-US" sz="2000" dirty="0" err="1">
                <a:latin typeface="Arial" panose="020B0604020202020204" pitchFamily="34" charset="0"/>
                <a:ea typeface="ＭＳ Ｐゴシック" panose="020B0600070205080204" pitchFamily="34" charset="-128"/>
                <a:cs typeface="Arial" panose="020B0604020202020204" pitchFamily="34" charset="0"/>
              </a:rPr>
              <a:t>cadiac</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sensation of angina</a:t>
            </a:r>
          </a:p>
          <a:p>
            <a:pPr lvl="2" eaLnBrk="1" hangingPunct="1">
              <a:lnSpc>
                <a:spcPct val="90000"/>
              </a:lnSpc>
              <a:spcAft>
                <a:spcPct val="20000"/>
              </a:spcAft>
              <a:buClr>
                <a:srgbClr val="990033"/>
              </a:buClr>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Orthostatic hypotension (low blood pressure) with syncope (fainting)</a:t>
            </a:r>
          </a:p>
          <a:p>
            <a:pPr lvl="1" eaLnBrk="1" hangingPunct="1">
              <a:lnSpc>
                <a:spcPct val="90000"/>
              </a:lnSpc>
              <a:spcAft>
                <a:spcPct val="20000"/>
              </a:spcAft>
              <a:buClr>
                <a:srgbClr val="990033"/>
              </a:buClr>
            </a:pPr>
            <a:r>
              <a:rPr lang="en-US" altLang="en-US" sz="2000" dirty="0">
                <a:latin typeface="Arial" panose="020B0604020202020204" pitchFamily="34" charset="0"/>
                <a:ea typeface="ＭＳ Ｐゴシック" panose="020B0600070205080204" pitchFamily="34" charset="-128"/>
                <a:cs typeface="Arial" panose="020B0604020202020204" pitchFamily="34" charset="0"/>
              </a:rPr>
              <a:t>Skin (sweat glands) - profuse sweating of the torso, face, or neck; or reduced sweating of feet or legs</a:t>
            </a:r>
          </a:p>
          <a:p>
            <a:pPr lvl="1" eaLnBrk="1" hangingPunct="1">
              <a:lnSpc>
                <a:spcPct val="90000"/>
              </a:lnSpc>
              <a:spcAft>
                <a:spcPct val="20000"/>
              </a:spcAft>
              <a:buClr>
                <a:srgbClr val="990033"/>
              </a:buClr>
            </a:pPr>
            <a:r>
              <a:rPr lang="en-US" altLang="en-US" sz="2000" dirty="0">
                <a:latin typeface="Arial" panose="020B0604020202020204" pitchFamily="34" charset="0"/>
                <a:ea typeface="ＭＳ Ｐゴシック" panose="020B0600070205080204" pitchFamily="34" charset="-128"/>
                <a:cs typeface="Arial" panose="020B0604020202020204" pitchFamily="34" charset="0"/>
              </a:rPr>
              <a:t>Urinary tract – difficulty sensing when bladder is full</a:t>
            </a:r>
          </a:p>
          <a:p>
            <a:pPr lvl="1" eaLnBrk="1" hangingPunct="1">
              <a:lnSpc>
                <a:spcPct val="90000"/>
              </a:lnSpc>
              <a:spcAft>
                <a:spcPct val="20000"/>
              </a:spcAft>
              <a:buClr>
                <a:srgbClr val="990033"/>
              </a:buClr>
            </a:pPr>
            <a:r>
              <a:rPr lang="en-US" altLang="en-US" sz="2000" dirty="0">
                <a:latin typeface="Arial" panose="020B0604020202020204" pitchFamily="34" charset="0"/>
                <a:ea typeface="ＭＳ Ｐゴシック" panose="020B0600070205080204" pitchFamily="34" charset="-128"/>
                <a:cs typeface="Arial" panose="020B0604020202020204" pitchFamily="34" charset="0"/>
              </a:rPr>
              <a:t>Sexual dysfunction – loss of erections or vaginal dryness</a:t>
            </a:r>
          </a:p>
        </p:txBody>
      </p:sp>
      <p:sp>
        <p:nvSpPr>
          <p:cNvPr id="34818" name="Rectangle 2">
            <a:extLst>
              <a:ext uri="{FF2B5EF4-FFF2-40B4-BE49-F238E27FC236}">
                <a16:creationId xmlns:a16="http://schemas.microsoft.com/office/drawing/2014/main" id="{CF35423E-059D-7EB3-70A8-A3CFDC62047E}"/>
              </a:ext>
            </a:extLst>
          </p:cNvPr>
          <p:cNvSpPr>
            <a:spLocks noGrp="1"/>
          </p:cNvSpPr>
          <p:nvPr>
            <p:ph type="title"/>
          </p:nvPr>
        </p:nvSpPr>
        <p:spPr/>
        <p:txBody>
          <a:bodyPr/>
          <a:lstStyle/>
          <a:p>
            <a:pPr eaLnBrk="1" hangingPunct="1"/>
            <a:r>
              <a:rPr lang="en-US" altLang="en-US" dirty="0">
                <a:ea typeface="ＭＳ Ｐゴシック" panose="020B0600070205080204" pitchFamily="34" charset="-128"/>
                <a:cs typeface="Arial" panose="020B0604020202020204" pitchFamily="34" charset="0"/>
              </a:rPr>
              <a:t>Symptoms of Nerve Damage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Slide Number Placeholder 5">
            <a:extLst>
              <a:ext uri="{FF2B5EF4-FFF2-40B4-BE49-F238E27FC236}">
                <a16:creationId xmlns:a16="http://schemas.microsoft.com/office/drawing/2014/main" id="{8C8BBE28-753E-4F1E-328F-1F8A1235550F}"/>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537AC74E-7B43-4C68-9163-27DE4E191105}" type="slidenum">
              <a:rPr lang="en-US" altLang="en-US" sz="1400">
                <a:solidFill>
                  <a:srgbClr val="800000"/>
                </a:solidFill>
                <a:latin typeface="Times New Roman" panose="02020603050405020304" pitchFamily="18" charset="0"/>
              </a:rPr>
              <a:pPr algn="l">
                <a:spcBef>
                  <a:spcPct val="0"/>
                </a:spcBef>
                <a:buFontTx/>
                <a:buNone/>
              </a:pPr>
              <a:t>28</a:t>
            </a:fld>
            <a:endParaRPr lang="en-US" altLang="en-US" sz="1400">
              <a:solidFill>
                <a:srgbClr val="800000"/>
              </a:solidFill>
              <a:latin typeface="Times New Roman" panose="02020603050405020304" pitchFamily="18" charset="0"/>
            </a:endParaRPr>
          </a:p>
        </p:txBody>
      </p:sp>
      <p:sp>
        <p:nvSpPr>
          <p:cNvPr id="35843" name="Rectangle 3">
            <a:extLst>
              <a:ext uri="{FF2B5EF4-FFF2-40B4-BE49-F238E27FC236}">
                <a16:creationId xmlns:a16="http://schemas.microsoft.com/office/drawing/2014/main" id="{21F02912-9A10-FA42-B5E8-3D0D431819C6}"/>
              </a:ext>
            </a:extLst>
          </p:cNvPr>
          <p:cNvSpPr>
            <a:spLocks noGrp="1"/>
          </p:cNvSpPr>
          <p:nvPr>
            <p:ph idx="1"/>
          </p:nvPr>
        </p:nvSpPr>
        <p:spPr>
          <a:xfrm>
            <a:off x="628650" y="1600200"/>
            <a:ext cx="7886700" cy="4892674"/>
          </a:xfrm>
        </p:spPr>
        <p:txBody>
          <a:bodyPr/>
          <a:lstStyle/>
          <a:p>
            <a:pPr eaLnBrk="1" hangingPunct="1">
              <a:lnSpc>
                <a:spcPct val="90000"/>
              </a:lnSpc>
              <a:buFont typeface="Wingdings" panose="05000000000000000000" pitchFamily="2" charset="2"/>
              <a:buNone/>
            </a:pPr>
            <a:r>
              <a:rPr lang="en-US" altLang="en-US" sz="2800" u="sng" dirty="0">
                <a:ea typeface="ＭＳ Ｐゴシック" panose="020B0600070205080204" pitchFamily="34" charset="-128"/>
                <a:cs typeface="Arial" panose="020B0604020202020204" pitchFamily="34" charset="0"/>
              </a:rPr>
              <a:t>Deep tendon reflexes/muscle strength</a:t>
            </a:r>
            <a:r>
              <a:rPr lang="en-US" altLang="en-US" sz="2800" dirty="0">
                <a:ea typeface="ＭＳ Ｐゴシック" panose="020B0600070205080204" pitchFamily="34" charset="-128"/>
                <a:cs typeface="Arial" panose="020B0604020202020204" pitchFamily="34" charset="0"/>
              </a:rPr>
              <a:t> – provide information on the integrity of the central and peripheral nervous system</a:t>
            </a:r>
            <a:endParaRPr lang="en-US" altLang="en-US" sz="2800" u="sng" dirty="0">
              <a:ea typeface="ＭＳ Ｐゴシック" panose="020B0600070205080204" pitchFamily="34" charset="-128"/>
              <a:cs typeface="Arial" panose="020B0604020202020204" pitchFamily="34" charset="0"/>
            </a:endParaRPr>
          </a:p>
          <a:p>
            <a:pPr eaLnBrk="1" hangingPunct="1">
              <a:lnSpc>
                <a:spcPct val="90000"/>
              </a:lnSpc>
              <a:buFont typeface="Wingdings" panose="05000000000000000000" pitchFamily="2" charset="2"/>
              <a:buNone/>
            </a:pPr>
            <a:r>
              <a:rPr lang="en-US" altLang="en-US" sz="2800" u="sng" dirty="0">
                <a:ea typeface="ＭＳ Ｐゴシック" panose="020B0600070205080204" pitchFamily="34" charset="-128"/>
                <a:cs typeface="Arial" panose="020B0604020202020204" pitchFamily="34" charset="0"/>
              </a:rPr>
              <a:t>Sensation testing</a:t>
            </a:r>
            <a:r>
              <a:rPr lang="en-US" altLang="en-US" sz="2800" dirty="0">
                <a:ea typeface="ＭＳ Ｐゴシック" panose="020B0600070205080204" pitchFamily="34" charset="-128"/>
                <a:cs typeface="Arial" panose="020B0604020202020204" pitchFamily="34" charset="0"/>
              </a:rPr>
              <a:t> – measures the ability to detect </a:t>
            </a:r>
            <a:r>
              <a:rPr lang="en-US" altLang="en-US" sz="2800" dirty="0">
                <a:ea typeface="ＭＳ Ｐゴシック" panose="020B0600070205080204" pitchFamily="34" charset="-128"/>
                <a:cs typeface="Times New Roman" panose="02020603050405020304" pitchFamily="18" charset="0"/>
              </a:rPr>
              <a:t>temperature, light touch, sharp and dull pressure, and vibration</a:t>
            </a:r>
            <a:r>
              <a:rPr lang="en-US" altLang="en-US" sz="2800" dirty="0">
                <a:ea typeface="ＭＳ Ｐゴシック" panose="020B0600070205080204" pitchFamily="34" charset="-128"/>
                <a:cs typeface="Arial" panose="020B0604020202020204" pitchFamily="34" charset="0"/>
              </a:rPr>
              <a:t> </a:t>
            </a:r>
          </a:p>
          <a:p>
            <a:pPr eaLnBrk="1" hangingPunct="1">
              <a:lnSpc>
                <a:spcPct val="90000"/>
              </a:lnSpc>
              <a:buFont typeface="Wingdings" panose="05000000000000000000" pitchFamily="2" charset="2"/>
              <a:buNone/>
            </a:pPr>
            <a:r>
              <a:rPr lang="en-US" altLang="en-US" sz="2800" u="sng" dirty="0">
                <a:ea typeface="ＭＳ Ｐゴシック" panose="020B0600070205080204" pitchFamily="34" charset="-128"/>
                <a:cs typeface="Arial" panose="020B0604020202020204" pitchFamily="34" charset="0"/>
              </a:rPr>
              <a:t>Electromyogram (EMG)</a:t>
            </a:r>
            <a:r>
              <a:rPr lang="en-US" altLang="en-US" sz="2800" dirty="0">
                <a:ea typeface="ＭＳ Ｐゴシック" panose="020B0600070205080204" pitchFamily="34" charset="-128"/>
                <a:cs typeface="Arial" panose="020B0604020202020204" pitchFamily="34" charset="0"/>
              </a:rPr>
              <a:t> – measures</a:t>
            </a:r>
            <a:r>
              <a:rPr lang="en-US" altLang="en-US" sz="2800" dirty="0">
                <a:solidFill>
                  <a:srgbClr val="6C340A"/>
                </a:solidFill>
                <a:ea typeface="ＭＳ Ｐゴシック" panose="020B0600070205080204" pitchFamily="34" charset="-128"/>
                <a:cs typeface="Arial" panose="020B0604020202020204" pitchFamily="34" charset="0"/>
              </a:rPr>
              <a:t> </a:t>
            </a:r>
            <a:r>
              <a:rPr lang="en-US" altLang="en-US" sz="2800" dirty="0">
                <a:ea typeface="ＭＳ Ｐゴシック" panose="020B0600070205080204" pitchFamily="34" charset="-128"/>
                <a:cs typeface="Arial" panose="020B0604020202020204" pitchFamily="34" charset="0"/>
              </a:rPr>
              <a:t>the electrical activity of muscles at rest and during contraction</a:t>
            </a:r>
          </a:p>
          <a:p>
            <a:pPr eaLnBrk="1" hangingPunct="1">
              <a:lnSpc>
                <a:spcPct val="90000"/>
              </a:lnSpc>
              <a:buFont typeface="Wingdings" panose="05000000000000000000" pitchFamily="2" charset="2"/>
              <a:buNone/>
            </a:pPr>
            <a:r>
              <a:rPr lang="en-US" altLang="en-US" sz="2800" u="sng" dirty="0">
                <a:ea typeface="ＭＳ Ｐゴシック" panose="020B0600070205080204" pitchFamily="34" charset="-128"/>
                <a:cs typeface="Arial" panose="020B0604020202020204" pitchFamily="34" charset="0"/>
              </a:rPr>
              <a:t>Nerve Conduction Velocity (NCV)</a:t>
            </a:r>
            <a:r>
              <a:rPr lang="en-US" altLang="en-US" sz="2800" dirty="0">
                <a:ea typeface="ＭＳ Ｐゴシック" panose="020B0600070205080204" pitchFamily="34" charset="-128"/>
                <a:cs typeface="Arial" panose="020B0604020202020204" pitchFamily="34" charset="0"/>
              </a:rPr>
              <a:t> – measures how quickly electrical impulses move along a nerve</a:t>
            </a:r>
          </a:p>
        </p:txBody>
      </p:sp>
      <p:sp>
        <p:nvSpPr>
          <p:cNvPr id="35842" name="Rectangle 2">
            <a:extLst>
              <a:ext uri="{FF2B5EF4-FFF2-40B4-BE49-F238E27FC236}">
                <a16:creationId xmlns:a16="http://schemas.microsoft.com/office/drawing/2014/main" id="{70EA8614-DDF2-9528-C673-A44764F2F33F}"/>
              </a:ext>
            </a:extLst>
          </p:cNvPr>
          <p:cNvSpPr>
            <a:spLocks noGrp="1"/>
          </p:cNvSpPr>
          <p:nvPr>
            <p:ph type="title"/>
          </p:nvPr>
        </p:nvSpPr>
        <p:spPr/>
        <p:txBody>
          <a:bodyPr/>
          <a:lstStyle/>
          <a:p>
            <a:pPr eaLnBrk="1" hangingPunct="1"/>
            <a:r>
              <a:rPr lang="en-US" altLang="en-US" dirty="0">
                <a:ea typeface="ＭＳ Ｐゴシック" panose="020B0600070205080204" pitchFamily="34" charset="-128"/>
                <a:cs typeface="Arial" panose="020B0604020202020204" pitchFamily="34" charset="0"/>
              </a:rPr>
              <a:t>Tests for Nerve Damage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Slide Number Placeholder 6">
            <a:extLst>
              <a:ext uri="{FF2B5EF4-FFF2-40B4-BE49-F238E27FC236}">
                <a16:creationId xmlns:a16="http://schemas.microsoft.com/office/drawing/2014/main" id="{127A1DE4-15B3-1EFD-E633-99FBCA64C645}"/>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8153C175-BBFF-4AC7-9604-90BCE3D42459}" type="slidenum">
              <a:rPr lang="en-US" altLang="en-US" sz="1400">
                <a:solidFill>
                  <a:srgbClr val="800000"/>
                </a:solidFill>
                <a:latin typeface="Times New Roman" panose="02020603050405020304" pitchFamily="18" charset="0"/>
              </a:rPr>
              <a:pPr algn="l">
                <a:spcBef>
                  <a:spcPct val="0"/>
                </a:spcBef>
                <a:buFontTx/>
                <a:buNone/>
              </a:pPr>
              <a:t>29</a:t>
            </a:fld>
            <a:endParaRPr lang="en-US" altLang="en-US" sz="1400">
              <a:solidFill>
                <a:srgbClr val="800000"/>
              </a:solidFill>
              <a:latin typeface="Times New Roman" panose="02020603050405020304" pitchFamily="18" charset="0"/>
            </a:endParaRPr>
          </a:p>
        </p:txBody>
      </p:sp>
      <p:sp>
        <p:nvSpPr>
          <p:cNvPr id="36867" name="Rectangle 1033">
            <a:extLst>
              <a:ext uri="{FF2B5EF4-FFF2-40B4-BE49-F238E27FC236}">
                <a16:creationId xmlns:a16="http://schemas.microsoft.com/office/drawing/2014/main" id="{96A3FA79-2614-8B91-E182-0DA581D62A2D}"/>
              </a:ext>
            </a:extLst>
          </p:cNvPr>
          <p:cNvSpPr>
            <a:spLocks noGrp="1"/>
          </p:cNvSpPr>
          <p:nvPr>
            <p:ph idx="1"/>
          </p:nvPr>
        </p:nvSpPr>
        <p:spPr/>
        <p:txBody>
          <a:bodyPr/>
          <a:lstStyle/>
          <a:p>
            <a:pPr eaLnBrk="1" hangingPunct="1">
              <a:buFont typeface="Wingdings" panose="05000000000000000000" pitchFamily="2" charset="2"/>
              <a:buNone/>
            </a:pPr>
            <a:r>
              <a:rPr lang="en-US" altLang="en-US" sz="2000">
                <a:latin typeface="Arial" panose="020B0604020202020204" pitchFamily="34" charset="0"/>
                <a:ea typeface="ＭＳ Ｐゴシック" panose="020B0600070205080204" pitchFamily="34" charset="-128"/>
                <a:cs typeface="Times New Roman" panose="02020603050405020304" pitchFamily="18" charset="0"/>
              </a:rPr>
              <a:t>	Typically, physicians assess neurological function by evaluating deep tendon reflexes, muscle strength, and sensation (temperature, light touch, sharp and dull pressure, and vibration)</a:t>
            </a:r>
            <a:endParaRPr lang="en-US" altLang="en-US" sz="2000">
              <a:latin typeface="Arial" panose="020B0604020202020204" pitchFamily="34" charset="0"/>
              <a:ea typeface="ＭＳ Ｐゴシック" panose="020B0600070205080204" pitchFamily="34" charset="-128"/>
              <a:cs typeface="Arial" panose="020B0604020202020204" pitchFamily="34" charset="0"/>
            </a:endParaRPr>
          </a:p>
        </p:txBody>
      </p:sp>
      <p:sp>
        <p:nvSpPr>
          <p:cNvPr id="36866" name="Rectangle 1026">
            <a:extLst>
              <a:ext uri="{FF2B5EF4-FFF2-40B4-BE49-F238E27FC236}">
                <a16:creationId xmlns:a16="http://schemas.microsoft.com/office/drawing/2014/main" id="{E9BD233C-9AC7-0AC6-4339-77232C078502}"/>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Reflex, Strength and Sensation</a:t>
            </a:r>
          </a:p>
        </p:txBody>
      </p:sp>
      <p:pic>
        <p:nvPicPr>
          <p:cNvPr id="36869" name="Picture 1030" descr="http://www.diaped.co.uk/images/monofilament.jpg">
            <a:extLst>
              <a:ext uri="{FF2B5EF4-FFF2-40B4-BE49-F238E27FC236}">
                <a16:creationId xmlns:a16="http://schemas.microsoft.com/office/drawing/2014/main" id="{3B37941F-9F26-441B-A872-AE08B0FCC6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121025"/>
            <a:ext cx="3067050"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1032" descr="http://www.ralphmag.org/BV/doctors-equipment288x216.gif">
            <a:extLst>
              <a:ext uri="{FF2B5EF4-FFF2-40B4-BE49-F238E27FC236}">
                <a16:creationId xmlns:a16="http://schemas.microsoft.com/office/drawing/2014/main" id="{FC9AE4BF-B8E2-F9B5-F927-B7F44D9176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048000"/>
            <a:ext cx="3292475"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129">
            <a:extLst>
              <a:ext uri="{FF2B5EF4-FFF2-40B4-BE49-F238E27FC236}">
                <a16:creationId xmlns:a16="http://schemas.microsoft.com/office/drawing/2014/main" id="{F5A1324F-A595-81D0-3A7A-E1BBF70BC011}"/>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7ECDD8F5-DFC3-4AF0-92CE-F57086699910}" type="slidenum">
              <a:rPr lang="en-US" altLang="en-US" sz="1400">
                <a:solidFill>
                  <a:srgbClr val="800000"/>
                </a:solidFill>
                <a:latin typeface="Times New Roman" panose="02020603050405020304" pitchFamily="18" charset="0"/>
              </a:rPr>
              <a:pPr algn="l">
                <a:spcBef>
                  <a:spcPct val="0"/>
                </a:spcBef>
                <a:buFontTx/>
                <a:buNone/>
              </a:pPr>
              <a:t>3</a:t>
            </a:fld>
            <a:endParaRPr lang="en-US" altLang="en-US" sz="1400">
              <a:solidFill>
                <a:srgbClr val="800000"/>
              </a:solidFill>
              <a:latin typeface="Times New Roman" panose="02020603050405020304" pitchFamily="18" charset="0"/>
            </a:endParaRPr>
          </a:p>
        </p:txBody>
      </p:sp>
      <p:sp>
        <p:nvSpPr>
          <p:cNvPr id="2" name="Content Placeholder 1">
            <a:extLst>
              <a:ext uri="{FF2B5EF4-FFF2-40B4-BE49-F238E27FC236}">
                <a16:creationId xmlns:a16="http://schemas.microsoft.com/office/drawing/2014/main" id="{11834A66-6F3A-ACAD-6B65-D91AE006C2EF}"/>
              </a:ext>
            </a:extLst>
          </p:cNvPr>
          <p:cNvSpPr>
            <a:spLocks noGrp="1"/>
          </p:cNvSpPr>
          <p:nvPr>
            <p:ph idx="1"/>
          </p:nvPr>
        </p:nvSpPr>
        <p:spPr/>
        <p:txBody>
          <a:bodyPr/>
          <a:lstStyle/>
          <a:p>
            <a:endParaRPr lang="en-US"/>
          </a:p>
        </p:txBody>
      </p:sp>
      <p:sp>
        <p:nvSpPr>
          <p:cNvPr id="9218" name="Rectangle 2">
            <a:extLst>
              <a:ext uri="{FF2B5EF4-FFF2-40B4-BE49-F238E27FC236}">
                <a16:creationId xmlns:a16="http://schemas.microsoft.com/office/drawing/2014/main" id="{D5DBAF93-1E72-97E0-E50C-D84161E674D7}"/>
              </a:ext>
            </a:extLst>
          </p:cNvPr>
          <p:cNvSpPr>
            <a:spLocks noGrp="1"/>
          </p:cNvSpPr>
          <p:nvPr>
            <p:ph type="title"/>
          </p:nvPr>
        </p:nvSpPr>
        <p:spPr/>
        <p:txBody>
          <a:bodyPr/>
          <a:lstStyle/>
          <a:p>
            <a:r>
              <a:rPr lang="en-US" altLang="en-US">
                <a:ea typeface="ＭＳ Ｐゴシック" panose="020B0600070205080204" pitchFamily="34" charset="-128"/>
                <a:cs typeface="Arial" panose="020B0604020202020204" pitchFamily="34" charset="0"/>
              </a:rPr>
              <a:t>Rating Chronic Complications of Diabetes Mellitus</a:t>
            </a:r>
          </a:p>
        </p:txBody>
      </p:sp>
      <p:sp>
        <p:nvSpPr>
          <p:cNvPr id="9220" name="Text Box 4">
            <a:extLst>
              <a:ext uri="{FF2B5EF4-FFF2-40B4-BE49-F238E27FC236}">
                <a16:creationId xmlns:a16="http://schemas.microsoft.com/office/drawing/2014/main" id="{16848D37-57C9-D01B-944E-18DE954EF014}"/>
              </a:ext>
            </a:extLst>
          </p:cNvPr>
          <p:cNvSpPr txBox="1">
            <a:spLocks noChangeArrowheads="1"/>
          </p:cNvSpPr>
          <p:nvPr/>
        </p:nvSpPr>
        <p:spPr bwMode="auto">
          <a:xfrm>
            <a:off x="2209800" y="3016250"/>
            <a:ext cx="4953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50000"/>
              </a:spcBef>
              <a:buFontTx/>
              <a:buNone/>
            </a:pPr>
            <a:r>
              <a:rPr lang="en-US" altLang="en-US" sz="5400" i="1">
                <a:solidFill>
                  <a:srgbClr val="003366"/>
                </a:solidFill>
                <a:latin typeface="Times New Roman" panose="02020603050405020304" pitchFamily="18" charset="0"/>
              </a:rPr>
              <a:t>Microvascular Complications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6">
            <a:extLst>
              <a:ext uri="{FF2B5EF4-FFF2-40B4-BE49-F238E27FC236}">
                <a16:creationId xmlns:a16="http://schemas.microsoft.com/office/drawing/2014/main" id="{1B6C952D-1A16-6D1A-CEBC-8A991904E01D}"/>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40D6DE64-35B2-4427-8CA5-760A11E6E9AB}" type="slidenum">
              <a:rPr lang="en-US" altLang="en-US" sz="1400">
                <a:solidFill>
                  <a:srgbClr val="800000"/>
                </a:solidFill>
                <a:latin typeface="Times New Roman" panose="02020603050405020304" pitchFamily="18" charset="0"/>
              </a:rPr>
              <a:pPr algn="l">
                <a:spcBef>
                  <a:spcPct val="0"/>
                </a:spcBef>
                <a:buFontTx/>
                <a:buNone/>
              </a:pPr>
              <a:t>30</a:t>
            </a:fld>
            <a:endParaRPr lang="en-US" altLang="en-US" sz="1400">
              <a:solidFill>
                <a:srgbClr val="800000"/>
              </a:solidFill>
              <a:latin typeface="Times New Roman" panose="02020603050405020304" pitchFamily="18" charset="0"/>
            </a:endParaRPr>
          </a:p>
        </p:txBody>
      </p:sp>
      <p:sp>
        <p:nvSpPr>
          <p:cNvPr id="2" name="Content Placeholder 1">
            <a:extLst>
              <a:ext uri="{FF2B5EF4-FFF2-40B4-BE49-F238E27FC236}">
                <a16:creationId xmlns:a16="http://schemas.microsoft.com/office/drawing/2014/main" id="{7B21FC23-30B5-4364-81E9-E67F88656D5A}"/>
              </a:ext>
            </a:extLst>
          </p:cNvPr>
          <p:cNvSpPr>
            <a:spLocks noGrp="1"/>
          </p:cNvSpPr>
          <p:nvPr>
            <p:ph idx="1"/>
          </p:nvPr>
        </p:nvSpPr>
        <p:spPr/>
        <p:txBody>
          <a:bodyPr/>
          <a:lstStyle/>
          <a:p>
            <a:endParaRPr lang="en-US"/>
          </a:p>
        </p:txBody>
      </p:sp>
      <p:sp>
        <p:nvSpPr>
          <p:cNvPr id="37890" name="Rectangle 2">
            <a:extLst>
              <a:ext uri="{FF2B5EF4-FFF2-40B4-BE49-F238E27FC236}">
                <a16:creationId xmlns:a16="http://schemas.microsoft.com/office/drawing/2014/main" id="{A6098AE2-6B67-21B6-F49D-1A435167D394}"/>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EMG</a:t>
            </a:r>
          </a:p>
        </p:txBody>
      </p:sp>
      <p:pic>
        <p:nvPicPr>
          <p:cNvPr id="37892" name="Picture 6" descr="http://azaleaortho.com/images/emg.jpg">
            <a:extLst>
              <a:ext uri="{FF2B5EF4-FFF2-40B4-BE49-F238E27FC236}">
                <a16:creationId xmlns:a16="http://schemas.microsoft.com/office/drawing/2014/main" id="{13CD1CF5-FF1C-3379-1050-BE9499B699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779588"/>
            <a:ext cx="217328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10" descr="http://www.biopac.com/ApplicationImages/emgfreq.jpg">
            <a:extLst>
              <a:ext uri="{FF2B5EF4-FFF2-40B4-BE49-F238E27FC236}">
                <a16:creationId xmlns:a16="http://schemas.microsoft.com/office/drawing/2014/main" id="{57778B9F-B904-8102-D3CF-A9E7CCE9F8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752600"/>
            <a:ext cx="2667000"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894" name="Group 16">
            <a:extLst>
              <a:ext uri="{FF2B5EF4-FFF2-40B4-BE49-F238E27FC236}">
                <a16:creationId xmlns:a16="http://schemas.microsoft.com/office/drawing/2014/main" id="{FD53F4FB-A7DB-F283-90C7-020D11608688}"/>
              </a:ext>
            </a:extLst>
          </p:cNvPr>
          <p:cNvGrpSpPr>
            <a:grpSpLocks/>
          </p:cNvGrpSpPr>
          <p:nvPr/>
        </p:nvGrpSpPr>
        <p:grpSpPr bwMode="auto">
          <a:xfrm>
            <a:off x="1143000" y="4724400"/>
            <a:ext cx="7772400" cy="1905000"/>
            <a:chOff x="0" y="-27"/>
            <a:chExt cx="5760" cy="338"/>
          </a:xfrm>
        </p:grpSpPr>
        <p:sp>
          <p:nvSpPr>
            <p:cNvPr id="37895" name="Rectangle 14">
              <a:extLst>
                <a:ext uri="{FF2B5EF4-FFF2-40B4-BE49-F238E27FC236}">
                  <a16:creationId xmlns:a16="http://schemas.microsoft.com/office/drawing/2014/main" id="{A35CBE91-16A1-16E8-26C1-D4F1ACF81899}"/>
                </a:ext>
              </a:extLst>
            </p:cNvPr>
            <p:cNvSpPr>
              <a:spLocks noChangeArrowheads="1"/>
            </p:cNvSpPr>
            <p:nvPr/>
          </p:nvSpPr>
          <p:spPr bwMode="auto">
            <a:xfrm>
              <a:off x="22" y="-27"/>
              <a:ext cx="5716"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dirty="0">
                  <a:solidFill>
                    <a:srgbClr val="003366"/>
                  </a:solidFill>
                  <a:latin typeface="Arial" panose="020B0604020202020204" pitchFamily="34" charset="0"/>
                  <a:cs typeface="Arial" panose="020B0604020202020204" pitchFamily="34" charset="0"/>
                </a:rPr>
                <a:t>A needle is inserted through the skin into the muscle. Electrical activity is detected by the needle. Activity is displayed visually on an oscilloscope. The presence, size, and shape of the wave provide information about the ability of the muscle to respond to stimulation.</a:t>
              </a:r>
            </a:p>
          </p:txBody>
        </p:sp>
        <p:sp>
          <p:nvSpPr>
            <p:cNvPr id="37896" name="Rectangle 15">
              <a:extLst>
                <a:ext uri="{FF2B5EF4-FFF2-40B4-BE49-F238E27FC236}">
                  <a16:creationId xmlns:a16="http://schemas.microsoft.com/office/drawing/2014/main" id="{61159169-EA32-23E8-1B85-3C3320EF979E}"/>
                </a:ext>
              </a:extLst>
            </p:cNvPr>
            <p:cNvSpPr>
              <a:spLocks noChangeArrowheads="1"/>
            </p:cNvSpPr>
            <p:nvPr/>
          </p:nvSpPr>
          <p:spPr bwMode="auto">
            <a:xfrm>
              <a:off x="0" y="0"/>
              <a:ext cx="5760"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a:solidFill>
                  <a:srgbClr val="003366"/>
                </a:solidFill>
                <a:latin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Slide Number Placeholder 6">
            <a:extLst>
              <a:ext uri="{FF2B5EF4-FFF2-40B4-BE49-F238E27FC236}">
                <a16:creationId xmlns:a16="http://schemas.microsoft.com/office/drawing/2014/main" id="{A95D0AAE-A7D0-120B-61F3-CB2DE8AA1937}"/>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BFEDC44D-C968-4BB6-A8DC-12D5D7A2C4C0}" type="slidenum">
              <a:rPr lang="en-US" altLang="en-US" sz="1400">
                <a:solidFill>
                  <a:srgbClr val="800000"/>
                </a:solidFill>
                <a:latin typeface="Times New Roman" panose="02020603050405020304" pitchFamily="18" charset="0"/>
              </a:rPr>
              <a:pPr algn="l">
                <a:spcBef>
                  <a:spcPct val="0"/>
                </a:spcBef>
                <a:buFontTx/>
                <a:buNone/>
              </a:pPr>
              <a:t>31</a:t>
            </a:fld>
            <a:endParaRPr lang="en-US" altLang="en-US" sz="1400">
              <a:solidFill>
                <a:srgbClr val="800000"/>
              </a:solidFill>
              <a:latin typeface="Times New Roman" panose="02020603050405020304" pitchFamily="18" charset="0"/>
            </a:endParaRPr>
          </a:p>
        </p:txBody>
      </p:sp>
      <p:sp>
        <p:nvSpPr>
          <p:cNvPr id="38915" name="Rectangle 3">
            <a:extLst>
              <a:ext uri="{FF2B5EF4-FFF2-40B4-BE49-F238E27FC236}">
                <a16:creationId xmlns:a16="http://schemas.microsoft.com/office/drawing/2014/main" id="{2EA5F67D-D7D2-062E-A66C-190655E5E6EE}"/>
              </a:ext>
            </a:extLst>
          </p:cNvPr>
          <p:cNvSpPr>
            <a:spLocks noGrp="1"/>
          </p:cNvSpPr>
          <p:nvPr>
            <p:ph idx="1"/>
          </p:nvPr>
        </p:nvSpPr>
        <p:spPr/>
        <p:txBody>
          <a:bodyPr/>
          <a:lstStyle/>
          <a:p>
            <a:pPr eaLnBrk="1" hangingPunct="1">
              <a:spcAft>
                <a:spcPct val="20000"/>
              </a:spcAft>
              <a:buClr>
                <a:srgbClr val="990033"/>
              </a:buClr>
              <a:buSzPct val="150000"/>
              <a:buFont typeface="Wingdings" panose="05000000000000000000" pitchFamily="2" charset="2"/>
              <a:buChar char="§"/>
            </a:pPr>
            <a:r>
              <a:rPr lang="en-US" altLang="en-US" sz="2000">
                <a:latin typeface="Arial" panose="020B0604020202020204" pitchFamily="34" charset="0"/>
                <a:ea typeface="ＭＳ Ｐゴシック" panose="020B0600070205080204" pitchFamily="34" charset="-128"/>
                <a:cs typeface="Arial" panose="020B0604020202020204" pitchFamily="34" charset="0"/>
              </a:rPr>
              <a:t>Surface electrodes are placed on the skin over nerves at various locations</a:t>
            </a:r>
          </a:p>
          <a:p>
            <a:pPr eaLnBrk="1" hangingPunct="1">
              <a:spcAft>
                <a:spcPct val="20000"/>
              </a:spcAft>
              <a:buClr>
                <a:srgbClr val="990033"/>
              </a:buClr>
              <a:buSzPct val="150000"/>
              <a:buFont typeface="Wingdings" panose="05000000000000000000" pitchFamily="2" charset="2"/>
              <a:buChar char="§"/>
            </a:pPr>
            <a:r>
              <a:rPr lang="en-US" altLang="en-US" sz="2000">
                <a:latin typeface="Arial" panose="020B0604020202020204" pitchFamily="34" charset="0"/>
                <a:ea typeface="ＭＳ Ｐゴシック" panose="020B0600070205080204" pitchFamily="34" charset="-128"/>
                <a:cs typeface="Arial" panose="020B0604020202020204" pitchFamily="34" charset="0"/>
              </a:rPr>
              <a:t>Each patch gives off a very mild electrical impulse stimulating the nerve</a:t>
            </a:r>
          </a:p>
          <a:p>
            <a:pPr eaLnBrk="1" hangingPunct="1">
              <a:spcAft>
                <a:spcPct val="20000"/>
              </a:spcAft>
              <a:buClr>
                <a:srgbClr val="990033"/>
              </a:buClr>
              <a:buSzPct val="150000"/>
              <a:buFont typeface="Wingdings" panose="05000000000000000000" pitchFamily="2" charset="2"/>
              <a:buChar char="§"/>
            </a:pPr>
            <a:r>
              <a:rPr lang="en-US" altLang="en-US" sz="2000">
                <a:latin typeface="Arial" panose="020B0604020202020204" pitchFamily="34" charset="0"/>
                <a:ea typeface="ＭＳ Ｐゴシック" panose="020B0600070205080204" pitchFamily="34" charset="-128"/>
                <a:cs typeface="Arial" panose="020B0604020202020204" pitchFamily="34" charset="0"/>
              </a:rPr>
              <a:t>Electrical activity is recorded by other electrodes </a:t>
            </a:r>
          </a:p>
          <a:p>
            <a:pPr eaLnBrk="1" hangingPunct="1">
              <a:spcAft>
                <a:spcPct val="20000"/>
              </a:spcAft>
              <a:buClr>
                <a:srgbClr val="990033"/>
              </a:buClr>
              <a:buSzPct val="150000"/>
              <a:buFont typeface="Wingdings" panose="05000000000000000000" pitchFamily="2" charset="2"/>
              <a:buChar char="§"/>
            </a:pPr>
            <a:r>
              <a:rPr lang="en-US" altLang="en-US" sz="2000">
                <a:latin typeface="Arial" panose="020B0604020202020204" pitchFamily="34" charset="0"/>
                <a:ea typeface="ＭＳ Ｐゴシック" panose="020B0600070205080204" pitchFamily="34" charset="-128"/>
                <a:cs typeface="Arial" panose="020B0604020202020204" pitchFamily="34" charset="0"/>
              </a:rPr>
              <a:t>Distance is measured between electrodes and the time it takes for impulses to travel</a:t>
            </a:r>
          </a:p>
        </p:txBody>
      </p:sp>
      <p:sp>
        <p:nvSpPr>
          <p:cNvPr id="38914" name="Rectangle 2">
            <a:extLst>
              <a:ext uri="{FF2B5EF4-FFF2-40B4-BE49-F238E27FC236}">
                <a16:creationId xmlns:a16="http://schemas.microsoft.com/office/drawing/2014/main" id="{0EBB095F-153C-CAE7-9DC5-CDF00DC3A91C}"/>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NCV</a:t>
            </a:r>
          </a:p>
        </p:txBody>
      </p:sp>
      <p:pic>
        <p:nvPicPr>
          <p:cNvPr id="38917" name="Picture 5" descr="Nerve conduction test">
            <a:extLst>
              <a:ext uri="{FF2B5EF4-FFF2-40B4-BE49-F238E27FC236}">
                <a16:creationId xmlns:a16="http://schemas.microsoft.com/office/drawing/2014/main" id="{1E5BB0D7-920D-E5CE-CC73-696ED21F5C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343400"/>
            <a:ext cx="297180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Slide Number Placeholder 5">
            <a:extLst>
              <a:ext uri="{FF2B5EF4-FFF2-40B4-BE49-F238E27FC236}">
                <a16:creationId xmlns:a16="http://schemas.microsoft.com/office/drawing/2014/main" id="{4C2791C7-51A8-0DA4-BD2E-D0967EEC26E0}"/>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045CF0B2-659F-4939-89E0-CA8A47A447DF}" type="slidenum">
              <a:rPr lang="en-US" altLang="en-US" sz="1400">
                <a:solidFill>
                  <a:srgbClr val="800000"/>
                </a:solidFill>
                <a:latin typeface="Times New Roman" panose="02020603050405020304" pitchFamily="18" charset="0"/>
              </a:rPr>
              <a:pPr algn="l">
                <a:spcBef>
                  <a:spcPct val="0"/>
                </a:spcBef>
                <a:buFontTx/>
                <a:buNone/>
              </a:pPr>
              <a:t>32</a:t>
            </a:fld>
            <a:endParaRPr lang="en-US" altLang="en-US" sz="1400">
              <a:solidFill>
                <a:srgbClr val="800000"/>
              </a:solidFill>
              <a:latin typeface="Times New Roman" panose="02020603050405020304" pitchFamily="18" charset="0"/>
            </a:endParaRPr>
          </a:p>
        </p:txBody>
      </p:sp>
      <p:sp>
        <p:nvSpPr>
          <p:cNvPr id="39939" name="Rectangle 3">
            <a:extLst>
              <a:ext uri="{FF2B5EF4-FFF2-40B4-BE49-F238E27FC236}">
                <a16:creationId xmlns:a16="http://schemas.microsoft.com/office/drawing/2014/main" id="{197E2525-DC99-662D-7B2F-F1DDC48EAEF6}"/>
              </a:ext>
            </a:extLst>
          </p:cNvPr>
          <p:cNvSpPr>
            <a:spLocks noGrp="1"/>
          </p:cNvSpPr>
          <p:nvPr>
            <p:ph idx="1"/>
          </p:nvPr>
        </p:nvSpPr>
        <p:spPr/>
        <p:txBody>
          <a:bodyPr/>
          <a:lstStyle/>
          <a:p>
            <a:pPr eaLnBrk="1" hangingPunct="1">
              <a:buClr>
                <a:srgbClr val="990033"/>
              </a:buClr>
            </a:pPr>
            <a:r>
              <a:rPr lang="en-US" altLang="en-US" sz="2800">
                <a:ea typeface="ＭＳ Ｐゴシック" panose="020B0600070205080204" pitchFamily="34" charset="-128"/>
                <a:cs typeface="Times New Roman" panose="02020603050405020304" pitchFamily="18" charset="0"/>
              </a:rPr>
              <a:t>Diagnostic criteria are based on some combination of symptoms and a focused neurological examination.</a:t>
            </a:r>
          </a:p>
          <a:p>
            <a:pPr eaLnBrk="1" hangingPunct="1">
              <a:buClr>
                <a:srgbClr val="990033"/>
              </a:buClr>
            </a:pPr>
            <a:r>
              <a:rPr lang="en-US" altLang="en-US" sz="2800">
                <a:ea typeface="ＭＳ Ｐゴシック" panose="020B0600070205080204" pitchFamily="34" charset="-128"/>
                <a:cs typeface="Times New Roman" panose="02020603050405020304" pitchFamily="18" charset="0"/>
              </a:rPr>
              <a:t>Nerve conduction studies and special quantitative sensory tests are not routinely done during a C&amp;P examination but may be ordered in certain circumstances.</a:t>
            </a:r>
          </a:p>
          <a:p>
            <a:pPr eaLnBrk="1" hangingPunct="1">
              <a:buClr>
                <a:srgbClr val="990033"/>
              </a:buClr>
              <a:buFont typeface="Wingdings" panose="05000000000000000000" pitchFamily="2" charset="2"/>
              <a:buNone/>
            </a:pPr>
            <a:endParaRPr lang="en-US" altLang="en-US">
              <a:ea typeface="ＭＳ Ｐゴシック" panose="020B0600070205080204" pitchFamily="34" charset="-128"/>
              <a:cs typeface="Arial" panose="020B0604020202020204" pitchFamily="34" charset="0"/>
            </a:endParaRPr>
          </a:p>
        </p:txBody>
      </p:sp>
      <p:sp>
        <p:nvSpPr>
          <p:cNvPr id="39938" name="Rectangle 2">
            <a:extLst>
              <a:ext uri="{FF2B5EF4-FFF2-40B4-BE49-F238E27FC236}">
                <a16:creationId xmlns:a16="http://schemas.microsoft.com/office/drawing/2014/main" id="{FE0D2B14-362E-D10B-A93B-840EF1FA1380}"/>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Rating Considerations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Slide Number Placeholder 6">
            <a:extLst>
              <a:ext uri="{FF2B5EF4-FFF2-40B4-BE49-F238E27FC236}">
                <a16:creationId xmlns:a16="http://schemas.microsoft.com/office/drawing/2014/main" id="{84E7D7FB-6CB0-F4A3-4014-8E8FCA8EF2BC}"/>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FCBB7593-01CC-4123-996A-9FC44BF14A6F}" type="slidenum">
              <a:rPr lang="en-US" altLang="en-US" sz="1400">
                <a:solidFill>
                  <a:srgbClr val="800000"/>
                </a:solidFill>
                <a:latin typeface="Times New Roman" panose="02020603050405020304" pitchFamily="18" charset="0"/>
              </a:rPr>
              <a:pPr algn="l">
                <a:spcBef>
                  <a:spcPct val="0"/>
                </a:spcBef>
                <a:buFontTx/>
                <a:buNone/>
              </a:pPr>
              <a:t>33</a:t>
            </a:fld>
            <a:endParaRPr lang="en-US" altLang="en-US" sz="1400">
              <a:solidFill>
                <a:srgbClr val="800000"/>
              </a:solidFill>
              <a:latin typeface="Times New Roman" panose="02020603050405020304" pitchFamily="18" charset="0"/>
            </a:endParaRPr>
          </a:p>
        </p:txBody>
      </p:sp>
      <p:sp>
        <p:nvSpPr>
          <p:cNvPr id="40963" name="Rectangle 3">
            <a:extLst>
              <a:ext uri="{FF2B5EF4-FFF2-40B4-BE49-F238E27FC236}">
                <a16:creationId xmlns:a16="http://schemas.microsoft.com/office/drawing/2014/main" id="{14CCE055-F1CC-D1D7-0C2F-0B09067D52D5}"/>
              </a:ext>
            </a:extLst>
          </p:cNvPr>
          <p:cNvSpPr>
            <a:spLocks noGrp="1"/>
          </p:cNvSpPr>
          <p:nvPr>
            <p:ph idx="1"/>
          </p:nvPr>
        </p:nvSpPr>
        <p:spPr/>
        <p:txBody>
          <a:bodyPr/>
          <a:lstStyle/>
          <a:p>
            <a:pPr eaLnBrk="1" hangingPunct="1">
              <a:buFont typeface="Wingdings" panose="05000000000000000000" pitchFamily="2" charset="2"/>
              <a:buNone/>
            </a:pPr>
            <a:r>
              <a:rPr lang="en-US" altLang="en-US" sz="2800">
                <a:ea typeface="ＭＳ Ｐゴシック" panose="020B0600070205080204" pitchFamily="34" charset="-128"/>
                <a:cs typeface="Arial" panose="020B0604020202020204" pitchFamily="34" charset="0"/>
              </a:rPr>
              <a:t>Diabetic nephropathy – damage to the blood vessels in the kidneys caused by diabetes</a:t>
            </a:r>
          </a:p>
        </p:txBody>
      </p:sp>
      <p:sp>
        <p:nvSpPr>
          <p:cNvPr id="40962" name="Rectangle 2">
            <a:extLst>
              <a:ext uri="{FF2B5EF4-FFF2-40B4-BE49-F238E27FC236}">
                <a16:creationId xmlns:a16="http://schemas.microsoft.com/office/drawing/2014/main" id="{F37B6A06-2C99-B7C1-CF47-052B29E42BA5}"/>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Kidney Disease</a:t>
            </a:r>
          </a:p>
        </p:txBody>
      </p:sp>
      <p:sp>
        <p:nvSpPr>
          <p:cNvPr id="40965" name="Text Box 9">
            <a:extLst>
              <a:ext uri="{FF2B5EF4-FFF2-40B4-BE49-F238E27FC236}">
                <a16:creationId xmlns:a16="http://schemas.microsoft.com/office/drawing/2014/main" id="{03C51363-1653-7381-A2D4-41ABA8C9881B}"/>
              </a:ext>
            </a:extLst>
          </p:cNvPr>
          <p:cNvSpPr txBox="1">
            <a:spLocks noChangeArrowheads="1"/>
          </p:cNvSpPr>
          <p:nvPr/>
        </p:nvSpPr>
        <p:spPr bwMode="auto">
          <a:xfrm>
            <a:off x="1333500" y="5472705"/>
            <a:ext cx="6477000" cy="711200"/>
          </a:xfrm>
          <a:prstGeom prst="rect">
            <a:avLst/>
          </a:prstGeom>
          <a:noFill/>
          <a:ln w="9525">
            <a:solidFill>
              <a:srgbClr val="9900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2000" dirty="0">
                <a:solidFill>
                  <a:srgbClr val="990033"/>
                </a:solidFill>
                <a:latin typeface="Arial" panose="020B0604020202020204" pitchFamily="34" charset="0"/>
                <a:cs typeface="Arial" panose="020B0604020202020204" pitchFamily="34" charset="0"/>
              </a:rPr>
              <a:t>Fact:</a:t>
            </a:r>
            <a:r>
              <a:rPr lang="en-US" altLang="en-US" sz="2000" dirty="0">
                <a:solidFill>
                  <a:srgbClr val="000000"/>
                </a:solidFill>
                <a:latin typeface="Arial" panose="020B0604020202020204" pitchFamily="34" charset="0"/>
                <a:cs typeface="Arial" panose="020B0604020202020204" pitchFamily="34" charset="0"/>
              </a:rPr>
              <a:t> 	Diabetes is the leading cause of kidney failure, 	accounting for 44 percent of new cases in 2005</a:t>
            </a:r>
          </a:p>
        </p:txBody>
      </p:sp>
      <p:pic>
        <p:nvPicPr>
          <p:cNvPr id="40966" name="Picture 13" descr="http://healthy-ojas.com/assets/diab/risk/diabetes-kidney-disease.jpg">
            <a:extLst>
              <a:ext uri="{FF2B5EF4-FFF2-40B4-BE49-F238E27FC236}">
                <a16:creationId xmlns:a16="http://schemas.microsoft.com/office/drawing/2014/main" id="{F79A1CBA-9018-CFFF-1F1F-54AD91722B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980981"/>
            <a:ext cx="2149475" cy="227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5">
            <a:extLst>
              <a:ext uri="{FF2B5EF4-FFF2-40B4-BE49-F238E27FC236}">
                <a16:creationId xmlns:a16="http://schemas.microsoft.com/office/drawing/2014/main" id="{12E7DD1A-5E51-B781-23E1-898ACD1E22F9}"/>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F92DF1DF-86EE-4A3B-A1A4-1F21463CA720}" type="slidenum">
              <a:rPr lang="en-US" altLang="en-US" sz="1400">
                <a:solidFill>
                  <a:srgbClr val="800000"/>
                </a:solidFill>
                <a:latin typeface="Times New Roman" panose="02020603050405020304" pitchFamily="18" charset="0"/>
              </a:rPr>
              <a:pPr algn="l">
                <a:spcBef>
                  <a:spcPct val="0"/>
                </a:spcBef>
                <a:buFontTx/>
                <a:buNone/>
              </a:pPr>
              <a:t>34</a:t>
            </a:fld>
            <a:endParaRPr lang="en-US" altLang="en-US" sz="1400">
              <a:solidFill>
                <a:srgbClr val="800000"/>
              </a:solidFill>
              <a:latin typeface="Times New Roman" panose="02020603050405020304" pitchFamily="18" charset="0"/>
            </a:endParaRPr>
          </a:p>
        </p:txBody>
      </p:sp>
      <p:sp>
        <p:nvSpPr>
          <p:cNvPr id="41986" name="Rectangle 2">
            <a:extLst>
              <a:ext uri="{FF2B5EF4-FFF2-40B4-BE49-F238E27FC236}">
                <a16:creationId xmlns:a16="http://schemas.microsoft.com/office/drawing/2014/main" id="{AD26DD79-C325-9EB6-1E59-34EB2572E791}"/>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5 Stages of Nephropathy</a:t>
            </a:r>
          </a:p>
        </p:txBody>
      </p:sp>
      <p:sp>
        <p:nvSpPr>
          <p:cNvPr id="41988" name="Rectangle 4">
            <a:extLst>
              <a:ext uri="{FF2B5EF4-FFF2-40B4-BE49-F238E27FC236}">
                <a16:creationId xmlns:a16="http://schemas.microsoft.com/office/drawing/2014/main" id="{9343D81F-7B73-D3B7-4C8B-A2C71A92D75D}"/>
              </a:ext>
            </a:extLst>
          </p:cNvPr>
          <p:cNvSpPr>
            <a:spLocks noChangeArrowheads="1"/>
          </p:cNvSpPr>
          <p:nvPr/>
        </p:nvSpPr>
        <p:spPr bwMode="auto">
          <a:xfrm>
            <a:off x="381000" y="1828800"/>
            <a:ext cx="8382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12800" indent="-812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
                <a:srgbClr val="003366"/>
              </a:buClr>
              <a:buFont typeface="Wingdings" panose="05000000000000000000" pitchFamily="2" charset="2"/>
              <a:buAutoNum type="romanUcPeriod"/>
            </a:pPr>
            <a:r>
              <a:rPr lang="en-US" altLang="en-US" sz="2800" dirty="0">
                <a:solidFill>
                  <a:srgbClr val="003366"/>
                </a:solidFill>
                <a:latin typeface="Times New Roman" panose="02020603050405020304" pitchFamily="18" charset="0"/>
              </a:rPr>
              <a:t>Silent stage – gradually damaged nephrons</a:t>
            </a:r>
          </a:p>
          <a:p>
            <a:pPr eaLnBrk="1" hangingPunct="1">
              <a:spcBef>
                <a:spcPct val="0"/>
              </a:spcBef>
              <a:buClr>
                <a:srgbClr val="003366"/>
              </a:buClr>
              <a:buFont typeface="Wingdings" panose="05000000000000000000" pitchFamily="2" charset="2"/>
              <a:buAutoNum type="romanUcPeriod"/>
            </a:pPr>
            <a:r>
              <a:rPr lang="en-US" altLang="en-US" sz="2800" dirty="0">
                <a:solidFill>
                  <a:srgbClr val="003366"/>
                </a:solidFill>
                <a:latin typeface="Times New Roman" panose="02020603050405020304" pitchFamily="18" charset="0"/>
              </a:rPr>
              <a:t>Microalbuminuria – </a:t>
            </a:r>
            <a:r>
              <a:rPr lang="en-US" altLang="en-US" sz="2800" dirty="0">
                <a:solidFill>
                  <a:srgbClr val="003366"/>
                </a:solidFill>
                <a:latin typeface="Times New Roman" panose="02020603050405020304" pitchFamily="18" charset="0"/>
                <a:cs typeface="Times New Roman" panose="02020603050405020304" pitchFamily="18" charset="0"/>
              </a:rPr>
              <a:t>albumin, a type of protein, in the urine), in the range of 30-300 mg/24 h </a:t>
            </a:r>
          </a:p>
          <a:p>
            <a:pPr eaLnBrk="1" hangingPunct="1">
              <a:spcBef>
                <a:spcPct val="0"/>
              </a:spcBef>
              <a:buClr>
                <a:srgbClr val="003366"/>
              </a:buClr>
              <a:buFont typeface="Wingdings" panose="05000000000000000000" pitchFamily="2" charset="2"/>
              <a:buAutoNum type="romanUcPeriod"/>
            </a:pPr>
            <a:r>
              <a:rPr lang="en-US" altLang="en-US" sz="2800" dirty="0">
                <a:solidFill>
                  <a:srgbClr val="003366"/>
                </a:solidFill>
                <a:latin typeface="Times New Roman" panose="02020603050405020304" pitchFamily="18" charset="0"/>
                <a:cs typeface="Times New Roman" panose="02020603050405020304" pitchFamily="18" charset="0"/>
              </a:rPr>
              <a:t>Clinical albuminuria or proteinuria – diabetes for 5+ </a:t>
            </a:r>
            <a:r>
              <a:rPr lang="en-US" altLang="en-US" sz="2800" dirty="0" err="1">
                <a:solidFill>
                  <a:srgbClr val="003366"/>
                </a:solidFill>
                <a:latin typeface="Times New Roman" panose="02020603050405020304" pitchFamily="18" charset="0"/>
                <a:cs typeface="Times New Roman" panose="02020603050405020304" pitchFamily="18" charset="0"/>
              </a:rPr>
              <a:t>yrs</a:t>
            </a:r>
            <a:r>
              <a:rPr lang="en-US" altLang="en-US" sz="2800" dirty="0">
                <a:solidFill>
                  <a:srgbClr val="003366"/>
                </a:solidFill>
                <a:latin typeface="Times New Roman" panose="02020603050405020304" pitchFamily="18" charset="0"/>
                <a:cs typeface="Times New Roman" panose="02020603050405020304" pitchFamily="18" charset="0"/>
              </a:rPr>
              <a:t> and clinically apparent albuminuria (&gt;300 mg per 24 </a:t>
            </a:r>
            <a:r>
              <a:rPr lang="en-US" altLang="en-US" sz="2800" dirty="0" err="1">
                <a:solidFill>
                  <a:srgbClr val="003366"/>
                </a:solidFill>
                <a:latin typeface="Times New Roman" panose="02020603050405020304" pitchFamily="18" charset="0"/>
                <a:cs typeface="Times New Roman" panose="02020603050405020304" pitchFamily="18" charset="0"/>
              </a:rPr>
              <a:t>hrs</a:t>
            </a:r>
            <a:r>
              <a:rPr lang="en-US" altLang="en-US" sz="2800" dirty="0">
                <a:solidFill>
                  <a:srgbClr val="003366"/>
                </a:solidFill>
                <a:latin typeface="Times New Roman" panose="02020603050405020304" pitchFamily="18" charset="0"/>
                <a:cs typeface="Times New Roman" panose="02020603050405020304" pitchFamily="18" charset="0"/>
              </a:rPr>
              <a:t>) w/no other cause of kidney disease </a:t>
            </a:r>
          </a:p>
          <a:p>
            <a:pPr eaLnBrk="1" hangingPunct="1">
              <a:spcBef>
                <a:spcPct val="0"/>
              </a:spcBef>
              <a:buClr>
                <a:srgbClr val="003366"/>
              </a:buClr>
              <a:buFont typeface="Wingdings" panose="05000000000000000000" pitchFamily="2" charset="2"/>
              <a:buAutoNum type="romanUcPeriod"/>
            </a:pPr>
            <a:r>
              <a:rPr lang="en-US" altLang="en-US" sz="2800" dirty="0">
                <a:solidFill>
                  <a:srgbClr val="003366"/>
                </a:solidFill>
                <a:latin typeface="Times New Roman" panose="02020603050405020304" pitchFamily="18" charset="0"/>
                <a:cs typeface="Times New Roman" panose="02020603050405020304" pitchFamily="18" charset="0"/>
              </a:rPr>
              <a:t>Renal insufficiency – rising blood creatinine 2 mg/dL or greater </a:t>
            </a:r>
          </a:p>
          <a:p>
            <a:pPr eaLnBrk="1" hangingPunct="1">
              <a:spcBef>
                <a:spcPct val="0"/>
              </a:spcBef>
              <a:buClr>
                <a:srgbClr val="003366"/>
              </a:buClr>
              <a:buFont typeface="Wingdings" panose="05000000000000000000" pitchFamily="2" charset="2"/>
              <a:buAutoNum type="romanUcPeriod"/>
            </a:pPr>
            <a:r>
              <a:rPr lang="en-US" altLang="en-US" sz="2800" dirty="0">
                <a:solidFill>
                  <a:srgbClr val="003366"/>
                </a:solidFill>
                <a:latin typeface="Times New Roman" panose="02020603050405020304" pitchFamily="18" charset="0"/>
                <a:cs typeface="Times New Roman" panose="02020603050405020304" pitchFamily="18" charset="0"/>
              </a:rPr>
              <a:t>End-stage renal disease (ESRD) – may require hemodialysis or kidney transplant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Slide Number Placeholder 6">
            <a:extLst>
              <a:ext uri="{FF2B5EF4-FFF2-40B4-BE49-F238E27FC236}">
                <a16:creationId xmlns:a16="http://schemas.microsoft.com/office/drawing/2014/main" id="{C0845882-D46E-B6BF-CAE4-E362AEF24586}"/>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5A58938C-06F4-4F8B-A70B-C80C65725117}" type="slidenum">
              <a:rPr lang="en-US" altLang="en-US" sz="1400">
                <a:solidFill>
                  <a:srgbClr val="800000"/>
                </a:solidFill>
                <a:latin typeface="Times New Roman" panose="02020603050405020304" pitchFamily="18" charset="0"/>
              </a:rPr>
              <a:pPr algn="l">
                <a:spcBef>
                  <a:spcPct val="0"/>
                </a:spcBef>
                <a:buFontTx/>
                <a:buNone/>
              </a:pPr>
              <a:t>35</a:t>
            </a:fld>
            <a:endParaRPr lang="en-US" altLang="en-US" sz="1400">
              <a:solidFill>
                <a:srgbClr val="800000"/>
              </a:solidFill>
              <a:latin typeface="Times New Roman" panose="02020603050405020304" pitchFamily="18" charset="0"/>
            </a:endParaRPr>
          </a:p>
        </p:txBody>
      </p:sp>
      <p:sp>
        <p:nvSpPr>
          <p:cNvPr id="44035" name="Rectangle 3">
            <a:extLst>
              <a:ext uri="{FF2B5EF4-FFF2-40B4-BE49-F238E27FC236}">
                <a16:creationId xmlns:a16="http://schemas.microsoft.com/office/drawing/2014/main" id="{0A8C1E0C-72AF-F5F0-A0C5-121E2FC5586F}"/>
              </a:ext>
            </a:extLst>
          </p:cNvPr>
          <p:cNvSpPr>
            <a:spLocks noGrp="1"/>
          </p:cNvSpPr>
          <p:nvPr>
            <p:ph idx="1"/>
          </p:nvPr>
        </p:nvSpPr>
        <p:spPr/>
        <p:txBody>
          <a:bodyPr/>
          <a:lstStyle/>
          <a:p>
            <a:pPr eaLnBrk="1" hangingPunct="1">
              <a:lnSpc>
                <a:spcPct val="90000"/>
              </a:lnSpc>
              <a:buClr>
                <a:srgbClr val="990033"/>
              </a:buClr>
            </a:pPr>
            <a:r>
              <a:rPr lang="en-US" altLang="en-US" sz="2800">
                <a:ea typeface="ＭＳ Ｐゴシック" panose="020B0600070205080204" pitchFamily="34" charset="-128"/>
                <a:cs typeface="Arial" panose="020B0604020202020204" pitchFamily="34" charset="0"/>
              </a:rPr>
              <a:t>Early stages have no symptoms (Stage I)</a:t>
            </a:r>
          </a:p>
          <a:p>
            <a:pPr eaLnBrk="1" hangingPunct="1">
              <a:lnSpc>
                <a:spcPct val="90000"/>
              </a:lnSpc>
              <a:buClr>
                <a:srgbClr val="990033"/>
              </a:buClr>
            </a:pPr>
            <a:r>
              <a:rPr lang="en-US" altLang="en-US" sz="2800">
                <a:ea typeface="ＭＳ Ｐゴシック" panose="020B0600070205080204" pitchFamily="34" charset="-128"/>
                <a:cs typeface="Arial" panose="020B0604020202020204" pitchFamily="34" charset="0"/>
              </a:rPr>
              <a:t>Progressive loss of kidney function (Stages II-IV)</a:t>
            </a:r>
          </a:p>
          <a:p>
            <a:pPr lvl="1" eaLnBrk="1" hangingPunct="1">
              <a:lnSpc>
                <a:spcPct val="90000"/>
              </a:lnSpc>
              <a:buClr>
                <a:srgbClr val="990033"/>
              </a:buClr>
            </a:pPr>
            <a:r>
              <a:rPr lang="en-US" altLang="en-US" sz="2000">
                <a:latin typeface="Arial" panose="020B0604020202020204" pitchFamily="34" charset="0"/>
                <a:ea typeface="ＭＳ Ｐゴシック" panose="020B0600070205080204" pitchFamily="34" charset="-128"/>
                <a:cs typeface="Arial" panose="020B0604020202020204" pitchFamily="34" charset="0"/>
              </a:rPr>
              <a:t>Swelling in legs (edema)</a:t>
            </a:r>
          </a:p>
          <a:p>
            <a:pPr lvl="1" eaLnBrk="1" hangingPunct="1">
              <a:lnSpc>
                <a:spcPct val="90000"/>
              </a:lnSpc>
              <a:buClr>
                <a:srgbClr val="990033"/>
              </a:buClr>
            </a:pPr>
            <a:r>
              <a:rPr lang="en-US" altLang="en-US" sz="2000">
                <a:latin typeface="Arial" panose="020B0604020202020204" pitchFamily="34" charset="0"/>
                <a:ea typeface="ＭＳ Ｐゴシック" panose="020B0600070205080204" pitchFamily="34" charset="-128"/>
                <a:cs typeface="Arial" panose="020B0604020202020204" pitchFamily="34" charset="0"/>
              </a:rPr>
              <a:t>Poor appetite/weight loss</a:t>
            </a:r>
          </a:p>
          <a:p>
            <a:pPr lvl="1" eaLnBrk="1" hangingPunct="1">
              <a:lnSpc>
                <a:spcPct val="90000"/>
              </a:lnSpc>
              <a:buClr>
                <a:srgbClr val="990033"/>
              </a:buClr>
            </a:pPr>
            <a:r>
              <a:rPr lang="en-US" altLang="en-US" sz="2000">
                <a:latin typeface="Arial" panose="020B0604020202020204" pitchFamily="34" charset="0"/>
                <a:ea typeface="ＭＳ Ｐゴシック" panose="020B0600070205080204" pitchFamily="34" charset="-128"/>
                <a:cs typeface="Arial" panose="020B0604020202020204" pitchFamily="34" charset="0"/>
              </a:rPr>
              <a:t>Weakness</a:t>
            </a:r>
          </a:p>
          <a:p>
            <a:pPr lvl="1" eaLnBrk="1" hangingPunct="1">
              <a:lnSpc>
                <a:spcPct val="90000"/>
              </a:lnSpc>
              <a:buClr>
                <a:srgbClr val="990033"/>
              </a:buClr>
            </a:pPr>
            <a:r>
              <a:rPr lang="en-US" altLang="en-US" sz="2000">
                <a:latin typeface="Arial" panose="020B0604020202020204" pitchFamily="34" charset="0"/>
                <a:ea typeface="ＭＳ Ｐゴシック" panose="020B0600070205080204" pitchFamily="34" charset="-128"/>
                <a:cs typeface="Arial" panose="020B0604020202020204" pitchFamily="34" charset="0"/>
              </a:rPr>
              <a:t>Fatigue/trouble sleeping</a:t>
            </a:r>
          </a:p>
          <a:p>
            <a:pPr eaLnBrk="1" hangingPunct="1">
              <a:lnSpc>
                <a:spcPct val="90000"/>
              </a:lnSpc>
              <a:buClr>
                <a:srgbClr val="990033"/>
              </a:buClr>
            </a:pPr>
            <a:r>
              <a:rPr lang="en-US" altLang="en-US" sz="2800">
                <a:ea typeface="ＭＳ Ｐゴシック" panose="020B0600070205080204" pitchFamily="34" charset="-128"/>
                <a:cs typeface="Arial" panose="020B0604020202020204" pitchFamily="34" charset="0"/>
              </a:rPr>
              <a:t>End-stage renal disease (Stage V)</a:t>
            </a:r>
          </a:p>
          <a:p>
            <a:pPr lvl="1" eaLnBrk="1" hangingPunct="1">
              <a:lnSpc>
                <a:spcPct val="90000"/>
              </a:lnSpc>
              <a:buClr>
                <a:srgbClr val="990033"/>
              </a:buClr>
            </a:pPr>
            <a:r>
              <a:rPr lang="en-US" altLang="en-US" sz="2000">
                <a:latin typeface="Arial" panose="020B0604020202020204" pitchFamily="34" charset="0"/>
                <a:ea typeface="ＭＳ Ｐゴシック" panose="020B0600070205080204" pitchFamily="34" charset="-128"/>
                <a:cs typeface="Arial" panose="020B0604020202020204" pitchFamily="34" charset="0"/>
              </a:rPr>
              <a:t>Reduced urine output</a:t>
            </a:r>
          </a:p>
          <a:p>
            <a:pPr lvl="1" eaLnBrk="1" hangingPunct="1">
              <a:lnSpc>
                <a:spcPct val="90000"/>
              </a:lnSpc>
              <a:buClr>
                <a:srgbClr val="990033"/>
              </a:buClr>
            </a:pPr>
            <a:r>
              <a:rPr lang="en-US" altLang="en-US" sz="2000">
                <a:latin typeface="Arial" panose="020B0604020202020204" pitchFamily="34" charset="0"/>
                <a:ea typeface="ＭＳ Ｐゴシック" panose="020B0600070205080204" pitchFamily="34" charset="-128"/>
                <a:cs typeface="Arial" panose="020B0604020202020204" pitchFamily="34" charset="0"/>
              </a:rPr>
              <a:t>Uremia</a:t>
            </a:r>
          </a:p>
          <a:p>
            <a:pPr lvl="1" eaLnBrk="1" hangingPunct="1">
              <a:lnSpc>
                <a:spcPct val="90000"/>
              </a:lnSpc>
              <a:buClr>
                <a:srgbClr val="990033"/>
              </a:buClr>
            </a:pPr>
            <a:r>
              <a:rPr lang="en-US" altLang="en-US" sz="2000">
                <a:latin typeface="Arial" panose="020B0604020202020204" pitchFamily="34" charset="0"/>
                <a:ea typeface="ＭＳ Ｐゴシック" panose="020B0600070205080204" pitchFamily="34" charset="-128"/>
                <a:cs typeface="Arial" panose="020B0604020202020204" pitchFamily="34" charset="0"/>
              </a:rPr>
              <a:t>Mental confusion</a:t>
            </a:r>
          </a:p>
          <a:p>
            <a:pPr lvl="1" eaLnBrk="1" hangingPunct="1">
              <a:lnSpc>
                <a:spcPct val="90000"/>
              </a:lnSpc>
              <a:buClr>
                <a:srgbClr val="990033"/>
              </a:buClr>
            </a:pPr>
            <a:r>
              <a:rPr lang="en-US" altLang="en-US" sz="2000">
                <a:latin typeface="Arial" panose="020B0604020202020204" pitchFamily="34" charset="0"/>
                <a:ea typeface="ＭＳ Ｐゴシック" panose="020B0600070205080204" pitchFamily="34" charset="-128"/>
                <a:cs typeface="Arial" panose="020B0604020202020204" pitchFamily="34" charset="0"/>
              </a:rPr>
              <a:t>Nausea, vomiting </a:t>
            </a:r>
          </a:p>
        </p:txBody>
      </p:sp>
      <p:sp>
        <p:nvSpPr>
          <p:cNvPr id="44034" name="Rectangle 2">
            <a:extLst>
              <a:ext uri="{FF2B5EF4-FFF2-40B4-BE49-F238E27FC236}">
                <a16:creationId xmlns:a16="http://schemas.microsoft.com/office/drawing/2014/main" id="{237750C0-BB81-7109-BE78-12A3237AE372}"/>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Symptoms of Nephropathy</a:t>
            </a:r>
          </a:p>
        </p:txBody>
      </p:sp>
      <p:pic>
        <p:nvPicPr>
          <p:cNvPr id="44037" name="Picture 12" descr="http://www.healthline.com/blogs/health_observances/uploaded_images/kidney-713543.jpg">
            <a:extLst>
              <a:ext uri="{FF2B5EF4-FFF2-40B4-BE49-F238E27FC236}">
                <a16:creationId xmlns:a16="http://schemas.microsoft.com/office/drawing/2014/main" id="{B2EDC0B5-4283-EFCD-DEA3-D9BFE99E31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227388"/>
            <a:ext cx="2819400"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Slide Number Placeholder 5">
            <a:extLst>
              <a:ext uri="{FF2B5EF4-FFF2-40B4-BE49-F238E27FC236}">
                <a16:creationId xmlns:a16="http://schemas.microsoft.com/office/drawing/2014/main" id="{FBDE0E3A-1559-5C20-5B5D-2B262C6F388E}"/>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82A60000-318D-45C8-A493-536E165E311B}" type="slidenum">
              <a:rPr lang="en-US" altLang="en-US" sz="1400">
                <a:solidFill>
                  <a:srgbClr val="800000"/>
                </a:solidFill>
                <a:latin typeface="Times New Roman" panose="02020603050405020304" pitchFamily="18" charset="0"/>
              </a:rPr>
              <a:pPr algn="l">
                <a:spcBef>
                  <a:spcPct val="0"/>
                </a:spcBef>
                <a:buFontTx/>
                <a:buNone/>
              </a:pPr>
              <a:t>36</a:t>
            </a:fld>
            <a:endParaRPr lang="en-US" altLang="en-US" sz="1400">
              <a:solidFill>
                <a:srgbClr val="800000"/>
              </a:solidFill>
              <a:latin typeface="Times New Roman" panose="02020603050405020304" pitchFamily="18" charset="0"/>
            </a:endParaRPr>
          </a:p>
        </p:txBody>
      </p:sp>
      <p:sp>
        <p:nvSpPr>
          <p:cNvPr id="45059" name="Rectangle 3">
            <a:extLst>
              <a:ext uri="{FF2B5EF4-FFF2-40B4-BE49-F238E27FC236}">
                <a16:creationId xmlns:a16="http://schemas.microsoft.com/office/drawing/2014/main" id="{688BD359-F9BC-FC60-CC56-025449A34D12}"/>
              </a:ext>
            </a:extLst>
          </p:cNvPr>
          <p:cNvSpPr>
            <a:spLocks noGrp="1"/>
          </p:cNvSpPr>
          <p:nvPr>
            <p:ph idx="1"/>
          </p:nvPr>
        </p:nvSpPr>
        <p:spPr/>
        <p:txBody>
          <a:bodyPr/>
          <a:lstStyle/>
          <a:p>
            <a:pPr eaLnBrk="1" hangingPunct="1">
              <a:buClr>
                <a:srgbClr val="990033"/>
              </a:buClr>
            </a:pPr>
            <a:r>
              <a:rPr lang="en-US" altLang="en-US" sz="2800">
                <a:ea typeface="ＭＳ Ｐゴシック" panose="020B0600070205080204" pitchFamily="34" charset="-128"/>
                <a:cs typeface="Arial" panose="020B0604020202020204" pitchFamily="34" charset="0"/>
              </a:rPr>
              <a:t>Blood Urea Nitrogen (BUN) </a:t>
            </a:r>
          </a:p>
          <a:p>
            <a:pPr lvl="1" eaLnBrk="1" hangingPunct="1">
              <a:spcAft>
                <a:spcPct val="20000"/>
              </a:spcAft>
              <a:buClr>
                <a:srgbClr val="990033"/>
              </a:buClr>
            </a:pPr>
            <a:r>
              <a:rPr lang="en-US" altLang="en-US" sz="2000">
                <a:latin typeface="Arial" panose="020B0604020202020204" pitchFamily="34" charset="0"/>
                <a:ea typeface="ＭＳ Ｐゴシック" panose="020B0600070205080204" pitchFamily="34" charset="-128"/>
                <a:cs typeface="Arial" panose="020B0604020202020204" pitchFamily="34" charset="0"/>
              </a:rPr>
              <a:t>Reference range for an adult is 7-20 mg/dL, </a:t>
            </a:r>
          </a:p>
          <a:p>
            <a:pPr lvl="1" eaLnBrk="1" hangingPunct="1">
              <a:spcAft>
                <a:spcPct val="20000"/>
              </a:spcAft>
              <a:buClr>
                <a:srgbClr val="990033"/>
              </a:buClr>
            </a:pPr>
            <a:r>
              <a:rPr lang="en-US" altLang="en-US" sz="2000">
                <a:latin typeface="Arial" panose="020B0604020202020204" pitchFamily="34" charset="0"/>
                <a:ea typeface="ＭＳ Ｐゴシック" panose="020B0600070205080204" pitchFamily="34" charset="-128"/>
                <a:cs typeface="Arial" panose="020B0604020202020204" pitchFamily="34" charset="0"/>
              </a:rPr>
              <a:t>Increased levels suggest impaired kidney function</a:t>
            </a:r>
          </a:p>
          <a:p>
            <a:pPr lvl="1" eaLnBrk="1" hangingPunct="1">
              <a:spcAft>
                <a:spcPct val="20000"/>
              </a:spcAft>
              <a:buClr>
                <a:srgbClr val="990033"/>
              </a:buClr>
            </a:pPr>
            <a:r>
              <a:rPr lang="en-US" altLang="en-US" sz="2000">
                <a:latin typeface="Arial" panose="020B0604020202020204" pitchFamily="34" charset="0"/>
                <a:ea typeface="ＭＳ Ｐゴシック" panose="020B0600070205080204" pitchFamily="34" charset="-128"/>
                <a:cs typeface="Arial" panose="020B0604020202020204" pitchFamily="34" charset="0"/>
              </a:rPr>
              <a:t>Levels can increase with the amount of protein in your diet</a:t>
            </a:r>
          </a:p>
          <a:p>
            <a:pPr lvl="1" eaLnBrk="1" hangingPunct="1">
              <a:spcAft>
                <a:spcPct val="20000"/>
              </a:spcAft>
              <a:buClr>
                <a:srgbClr val="990033"/>
              </a:buClr>
            </a:pPr>
            <a:r>
              <a:rPr lang="en-US" altLang="en-US" sz="2000">
                <a:latin typeface="Arial" panose="020B0604020202020204" pitchFamily="34" charset="0"/>
                <a:ea typeface="ＭＳ Ｐゴシック" panose="020B0600070205080204" pitchFamily="34" charset="-128"/>
                <a:cs typeface="Arial" panose="020B0604020202020204" pitchFamily="34" charset="0"/>
              </a:rPr>
              <a:t>Concentrations may be elevated when there is excessive protein breakdown (catabolism)</a:t>
            </a:r>
          </a:p>
          <a:p>
            <a:pPr lvl="1" eaLnBrk="1" hangingPunct="1">
              <a:spcAft>
                <a:spcPct val="20000"/>
              </a:spcAft>
              <a:buClr>
                <a:srgbClr val="990033"/>
              </a:buClr>
            </a:pPr>
            <a:r>
              <a:rPr lang="en-US" altLang="en-US" sz="2000">
                <a:latin typeface="Arial" panose="020B0604020202020204" pitchFamily="34" charset="0"/>
                <a:ea typeface="ＭＳ Ｐゴシック" panose="020B0600070205080204" pitchFamily="34" charset="-128"/>
                <a:cs typeface="Arial" panose="020B0604020202020204" pitchFamily="34" charset="0"/>
              </a:rPr>
              <a:t>If one kidney is fully functional, BUN concentrations may be normal even when significant dysfunction is present in the other kidney</a:t>
            </a:r>
          </a:p>
        </p:txBody>
      </p:sp>
      <p:sp>
        <p:nvSpPr>
          <p:cNvPr id="45058" name="Rectangle 2">
            <a:extLst>
              <a:ext uri="{FF2B5EF4-FFF2-40B4-BE49-F238E27FC236}">
                <a16:creationId xmlns:a16="http://schemas.microsoft.com/office/drawing/2014/main" id="{53035283-A5A1-16CB-2C9F-588EC4A3489C}"/>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Tests for Kidney Complications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Slide Number Placeholder 5">
            <a:extLst>
              <a:ext uri="{FF2B5EF4-FFF2-40B4-BE49-F238E27FC236}">
                <a16:creationId xmlns:a16="http://schemas.microsoft.com/office/drawing/2014/main" id="{985C2726-B6FA-D198-4D33-B7CBCB864BE2}"/>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5C29281F-0078-4BAA-8DD8-E795CA45E79C}" type="slidenum">
              <a:rPr lang="en-US" altLang="en-US" sz="1400">
                <a:solidFill>
                  <a:srgbClr val="800000"/>
                </a:solidFill>
                <a:latin typeface="Times New Roman" panose="02020603050405020304" pitchFamily="18" charset="0"/>
              </a:rPr>
              <a:pPr algn="l">
                <a:spcBef>
                  <a:spcPct val="0"/>
                </a:spcBef>
                <a:buFontTx/>
                <a:buNone/>
              </a:pPr>
              <a:t>37</a:t>
            </a:fld>
            <a:endParaRPr lang="en-US" altLang="en-US" sz="1400">
              <a:solidFill>
                <a:srgbClr val="800000"/>
              </a:solidFill>
              <a:latin typeface="Times New Roman" panose="02020603050405020304" pitchFamily="18" charset="0"/>
            </a:endParaRPr>
          </a:p>
        </p:txBody>
      </p:sp>
      <p:sp>
        <p:nvSpPr>
          <p:cNvPr id="46083" name="Rectangle 3">
            <a:extLst>
              <a:ext uri="{FF2B5EF4-FFF2-40B4-BE49-F238E27FC236}">
                <a16:creationId xmlns:a16="http://schemas.microsoft.com/office/drawing/2014/main" id="{71E9F88E-0314-F4F2-AA2D-66B36C9D94AB}"/>
              </a:ext>
            </a:extLst>
          </p:cNvPr>
          <p:cNvSpPr>
            <a:spLocks noGrp="1"/>
          </p:cNvSpPr>
          <p:nvPr>
            <p:ph idx="1"/>
          </p:nvPr>
        </p:nvSpPr>
        <p:spPr/>
        <p:txBody>
          <a:bodyPr/>
          <a:lstStyle/>
          <a:p>
            <a:pPr eaLnBrk="1" hangingPunct="1">
              <a:buClr>
                <a:srgbClr val="990033"/>
              </a:buClr>
            </a:pPr>
            <a:r>
              <a:rPr lang="en-US" altLang="en-US" sz="2800">
                <a:ea typeface="ＭＳ Ｐゴシック" panose="020B0600070205080204" pitchFamily="34" charset="-128"/>
                <a:cs typeface="Arial" panose="020B0604020202020204" pitchFamily="34" charset="0"/>
              </a:rPr>
              <a:t>Creatinine </a:t>
            </a:r>
          </a:p>
          <a:p>
            <a:pPr lvl="1" eaLnBrk="1" hangingPunct="1">
              <a:spcAft>
                <a:spcPct val="20000"/>
              </a:spcAft>
              <a:buClr>
                <a:srgbClr val="990033"/>
              </a:buClr>
            </a:pPr>
            <a:r>
              <a:rPr lang="en-US" altLang="en-US" sz="2000">
                <a:latin typeface="Arial" panose="020B0604020202020204" pitchFamily="34" charset="0"/>
                <a:ea typeface="ＭＳ Ｐゴシック" panose="020B0600070205080204" pitchFamily="34" charset="-128"/>
                <a:cs typeface="Arial" panose="020B0604020202020204" pitchFamily="34" charset="0"/>
              </a:rPr>
              <a:t>Measured in blood or urine  </a:t>
            </a:r>
          </a:p>
          <a:p>
            <a:pPr lvl="1" eaLnBrk="1" hangingPunct="1">
              <a:spcAft>
                <a:spcPct val="20000"/>
              </a:spcAft>
              <a:buClr>
                <a:srgbClr val="990033"/>
              </a:buClr>
            </a:pPr>
            <a:r>
              <a:rPr lang="en-US" altLang="en-US" sz="2000">
                <a:latin typeface="Arial" panose="020B0604020202020204" pitchFamily="34" charset="0"/>
                <a:ea typeface="ＭＳ Ｐゴシック" panose="020B0600070205080204" pitchFamily="34" charset="-128"/>
                <a:cs typeface="Arial" panose="020B0604020202020204" pitchFamily="34" charset="0"/>
              </a:rPr>
              <a:t>Reference range for blood 0.6 - 1.2 mg/dL</a:t>
            </a:r>
          </a:p>
          <a:p>
            <a:pPr lvl="1" eaLnBrk="1" hangingPunct="1">
              <a:spcAft>
                <a:spcPct val="20000"/>
              </a:spcAft>
              <a:buClr>
                <a:srgbClr val="990033"/>
              </a:buClr>
            </a:pPr>
            <a:r>
              <a:rPr lang="en-US" altLang="en-US" sz="2000">
                <a:latin typeface="Arial" panose="020B0604020202020204" pitchFamily="34" charset="0"/>
                <a:ea typeface="ＭＳ Ｐゴシック" panose="020B0600070205080204" pitchFamily="34" charset="-128"/>
                <a:cs typeface="Arial" panose="020B0604020202020204" pitchFamily="34" charset="0"/>
              </a:rPr>
              <a:t>No reference range for urine (measured by ratio)</a:t>
            </a:r>
          </a:p>
          <a:p>
            <a:pPr lvl="1" eaLnBrk="1" hangingPunct="1">
              <a:spcAft>
                <a:spcPct val="20000"/>
              </a:spcAft>
              <a:buClr>
                <a:srgbClr val="990033"/>
              </a:buClr>
            </a:pPr>
            <a:r>
              <a:rPr lang="en-US" altLang="en-US" sz="2000">
                <a:latin typeface="Arial" panose="020B0604020202020204" pitchFamily="34" charset="0"/>
                <a:ea typeface="ＭＳ Ｐゴシック" panose="020B0600070205080204" pitchFamily="34" charset="-128"/>
                <a:cs typeface="Arial" panose="020B0604020202020204" pitchFamily="34" charset="0"/>
              </a:rPr>
              <a:t>Increased levels in blood suggest damage to/swelling of blood vessels in kidneys due to infection or disease</a:t>
            </a:r>
            <a:r>
              <a:rPr lang="en-US" altLang="en-US" sz="2000" b="1">
                <a:latin typeface="Arial" panose="020B0604020202020204" pitchFamily="34" charset="0"/>
                <a:ea typeface="ＭＳ Ｐゴシック" panose="020B0600070205080204" pitchFamily="34" charset="-128"/>
                <a:cs typeface="Arial" panose="020B0604020202020204" pitchFamily="34" charset="0"/>
              </a:rPr>
              <a:t> </a:t>
            </a:r>
          </a:p>
          <a:p>
            <a:pPr lvl="1" eaLnBrk="1" hangingPunct="1">
              <a:spcAft>
                <a:spcPct val="20000"/>
              </a:spcAft>
              <a:buClr>
                <a:srgbClr val="990033"/>
              </a:buClr>
            </a:pPr>
            <a:r>
              <a:rPr lang="en-US" altLang="en-US" sz="2000">
                <a:latin typeface="Arial" panose="020B0604020202020204" pitchFamily="34" charset="0"/>
                <a:ea typeface="ＭＳ Ｐゴシック" panose="020B0600070205080204" pitchFamily="34" charset="-128"/>
                <a:cs typeface="Arial" panose="020B0604020202020204" pitchFamily="34" charset="0"/>
              </a:rPr>
              <a:t>Concentrations in blood can increase temporarily as a result of muscle injury</a:t>
            </a:r>
          </a:p>
          <a:p>
            <a:pPr lvl="1" eaLnBrk="1" hangingPunct="1">
              <a:spcAft>
                <a:spcPct val="20000"/>
              </a:spcAft>
              <a:buClr>
                <a:srgbClr val="990033"/>
              </a:buClr>
            </a:pPr>
            <a:r>
              <a:rPr lang="en-US" altLang="en-US" sz="2000">
                <a:latin typeface="Arial" panose="020B0604020202020204" pitchFamily="34" charset="0"/>
                <a:ea typeface="ＭＳ Ｐゴシック" panose="020B0600070205080204" pitchFamily="34" charset="-128"/>
                <a:cs typeface="Arial" panose="020B0604020202020204" pitchFamily="34" charset="0"/>
              </a:rPr>
              <a:t>Concentrations in blood are slightly lower during pregnancy</a:t>
            </a:r>
          </a:p>
        </p:txBody>
      </p:sp>
      <p:sp>
        <p:nvSpPr>
          <p:cNvPr id="46082" name="Rectangle 2">
            <a:extLst>
              <a:ext uri="{FF2B5EF4-FFF2-40B4-BE49-F238E27FC236}">
                <a16:creationId xmlns:a16="http://schemas.microsoft.com/office/drawing/2014/main" id="{2F7529B4-73D6-210C-A25F-84B7070ABD31}"/>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Tests for Kidney Complications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Slide Number Placeholder 5">
            <a:extLst>
              <a:ext uri="{FF2B5EF4-FFF2-40B4-BE49-F238E27FC236}">
                <a16:creationId xmlns:a16="http://schemas.microsoft.com/office/drawing/2014/main" id="{3D9F740E-D504-B648-9B3B-1AC81144C166}"/>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3387A6A6-CE8B-4C87-8722-4766749DD327}" type="slidenum">
              <a:rPr lang="en-US" altLang="en-US" sz="1400">
                <a:solidFill>
                  <a:srgbClr val="800000"/>
                </a:solidFill>
                <a:latin typeface="Times New Roman" panose="02020603050405020304" pitchFamily="18" charset="0"/>
              </a:rPr>
              <a:pPr algn="l">
                <a:spcBef>
                  <a:spcPct val="0"/>
                </a:spcBef>
                <a:buFontTx/>
                <a:buNone/>
              </a:pPr>
              <a:t>38</a:t>
            </a:fld>
            <a:endParaRPr lang="en-US" altLang="en-US" sz="1400">
              <a:solidFill>
                <a:srgbClr val="800000"/>
              </a:solidFill>
              <a:latin typeface="Times New Roman" panose="02020603050405020304" pitchFamily="18" charset="0"/>
            </a:endParaRPr>
          </a:p>
        </p:txBody>
      </p:sp>
      <p:sp>
        <p:nvSpPr>
          <p:cNvPr id="47107" name="Rectangle 3">
            <a:extLst>
              <a:ext uri="{FF2B5EF4-FFF2-40B4-BE49-F238E27FC236}">
                <a16:creationId xmlns:a16="http://schemas.microsoft.com/office/drawing/2014/main" id="{1601BABA-A7D1-90BB-52C8-F3B450F4834B}"/>
              </a:ext>
            </a:extLst>
          </p:cNvPr>
          <p:cNvSpPr>
            <a:spLocks noGrp="1"/>
          </p:cNvSpPr>
          <p:nvPr>
            <p:ph idx="1"/>
          </p:nvPr>
        </p:nvSpPr>
        <p:spPr/>
        <p:txBody>
          <a:bodyPr/>
          <a:lstStyle/>
          <a:p>
            <a:pPr eaLnBrk="1" hangingPunct="1">
              <a:lnSpc>
                <a:spcPct val="90000"/>
              </a:lnSpc>
              <a:spcAft>
                <a:spcPct val="20000"/>
              </a:spcAft>
              <a:buClr>
                <a:srgbClr val="990033"/>
              </a:buClr>
            </a:pPr>
            <a:r>
              <a:rPr lang="en-US" altLang="en-US" sz="2800">
                <a:ea typeface="ＭＳ Ｐゴシック" panose="020B0600070205080204" pitchFamily="34" charset="-128"/>
                <a:cs typeface="Arial" panose="020B0604020202020204" pitchFamily="34" charset="0"/>
              </a:rPr>
              <a:t>Creatinine Clearance</a:t>
            </a:r>
          </a:p>
          <a:p>
            <a:pPr lvl="1" eaLnBrk="1" hangingPunct="1">
              <a:lnSpc>
                <a:spcPct val="90000"/>
              </a:lnSpc>
              <a:spcAft>
                <a:spcPct val="20000"/>
              </a:spcAft>
              <a:buClr>
                <a:srgbClr val="990033"/>
              </a:buClr>
            </a:pPr>
            <a:r>
              <a:rPr lang="en-US" altLang="en-US" sz="2000">
                <a:latin typeface="Arial" panose="020B0604020202020204" pitchFamily="34" charset="0"/>
                <a:ea typeface="ＭＳ Ｐゴシック" panose="020B0600070205080204" pitchFamily="34" charset="-128"/>
                <a:cs typeface="Arial" panose="020B0604020202020204" pitchFamily="34" charset="0"/>
              </a:rPr>
              <a:t>Measures how fast creatinine leaves the blood </a:t>
            </a:r>
          </a:p>
          <a:p>
            <a:pPr lvl="1" eaLnBrk="1" hangingPunct="1">
              <a:lnSpc>
                <a:spcPct val="90000"/>
              </a:lnSpc>
              <a:spcAft>
                <a:spcPct val="20000"/>
              </a:spcAft>
              <a:buClr>
                <a:srgbClr val="990033"/>
              </a:buClr>
            </a:pPr>
            <a:r>
              <a:rPr lang="en-US" altLang="en-US" sz="2000">
                <a:latin typeface="Arial" panose="020B0604020202020204" pitchFamily="34" charset="0"/>
                <a:ea typeface="ＭＳ Ｐゴシック" panose="020B0600070205080204" pitchFamily="34" charset="-128"/>
                <a:cs typeface="Arial" panose="020B0604020202020204" pitchFamily="34" charset="0"/>
              </a:rPr>
              <a:t>Reference range is 97-137 ml/min for men, 88-128 ml/min for women </a:t>
            </a:r>
          </a:p>
          <a:p>
            <a:pPr eaLnBrk="1" hangingPunct="1">
              <a:lnSpc>
                <a:spcPct val="90000"/>
              </a:lnSpc>
              <a:spcAft>
                <a:spcPct val="20000"/>
              </a:spcAft>
              <a:buClr>
                <a:srgbClr val="990033"/>
              </a:buClr>
            </a:pPr>
            <a:r>
              <a:rPr lang="en-US" altLang="en-US" sz="2800">
                <a:ea typeface="ＭＳ Ｐゴシック" panose="020B0600070205080204" pitchFamily="34" charset="-128"/>
                <a:cs typeface="Arial" panose="020B0604020202020204" pitchFamily="34" charset="0"/>
              </a:rPr>
              <a:t>Microalbuminuria </a:t>
            </a:r>
          </a:p>
          <a:p>
            <a:pPr lvl="1" eaLnBrk="1" hangingPunct="1">
              <a:lnSpc>
                <a:spcPct val="90000"/>
              </a:lnSpc>
              <a:spcAft>
                <a:spcPct val="20000"/>
              </a:spcAft>
              <a:buClr>
                <a:srgbClr val="990033"/>
              </a:buClr>
            </a:pPr>
            <a:r>
              <a:rPr lang="en-US" altLang="en-US" sz="2000">
                <a:latin typeface="Arial" panose="020B0604020202020204" pitchFamily="34" charset="0"/>
                <a:ea typeface="ＭＳ Ｐゴシック" panose="020B0600070205080204" pitchFamily="34" charset="-128"/>
                <a:cs typeface="Arial" panose="020B0604020202020204" pitchFamily="34" charset="0"/>
              </a:rPr>
              <a:t>Occurs when kidney leaks small amounts of albumin into urine (albumin is normally retained in the bloodstream by the kidneys)</a:t>
            </a:r>
          </a:p>
          <a:p>
            <a:pPr lvl="1" eaLnBrk="1" hangingPunct="1">
              <a:lnSpc>
                <a:spcPct val="90000"/>
              </a:lnSpc>
              <a:spcAft>
                <a:spcPct val="20000"/>
              </a:spcAft>
              <a:buClr>
                <a:srgbClr val="990033"/>
              </a:buClr>
            </a:pPr>
            <a:r>
              <a:rPr lang="en-US" altLang="en-US" sz="2000">
                <a:latin typeface="Arial" panose="020B0604020202020204" pitchFamily="34" charset="0"/>
                <a:ea typeface="ＭＳ Ｐゴシック" panose="020B0600070205080204" pitchFamily="34" charset="-128"/>
                <a:cs typeface="Arial" panose="020B0604020202020204" pitchFamily="34" charset="0"/>
              </a:rPr>
              <a:t>Detected by urine dipstick methods</a:t>
            </a:r>
          </a:p>
          <a:p>
            <a:pPr lvl="1" eaLnBrk="1" hangingPunct="1">
              <a:lnSpc>
                <a:spcPct val="90000"/>
              </a:lnSpc>
              <a:spcAft>
                <a:spcPct val="20000"/>
              </a:spcAft>
              <a:buClr>
                <a:srgbClr val="990033"/>
              </a:buClr>
            </a:pPr>
            <a:r>
              <a:rPr lang="en-US" altLang="en-US" sz="2000">
                <a:latin typeface="Arial" panose="020B0604020202020204" pitchFamily="34" charset="0"/>
                <a:ea typeface="ＭＳ Ｐゴシック" panose="020B0600070205080204" pitchFamily="34" charset="-128"/>
                <a:cs typeface="Arial" panose="020B0604020202020204" pitchFamily="34" charset="0"/>
              </a:rPr>
              <a:t>Diagnosed either from a 24-hour urine collection (20 to 200 µg/min) or from elevated concentrations (30 to 300 mg/L) on at least two occasions</a:t>
            </a:r>
          </a:p>
        </p:txBody>
      </p:sp>
      <p:sp>
        <p:nvSpPr>
          <p:cNvPr id="47106" name="Rectangle 2">
            <a:extLst>
              <a:ext uri="{FF2B5EF4-FFF2-40B4-BE49-F238E27FC236}">
                <a16:creationId xmlns:a16="http://schemas.microsoft.com/office/drawing/2014/main" id="{B8B5DC8E-6D92-659C-6D5D-B74CE421C73F}"/>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Tests for Kidney Complications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Slide Number Placeholder 5">
            <a:extLst>
              <a:ext uri="{FF2B5EF4-FFF2-40B4-BE49-F238E27FC236}">
                <a16:creationId xmlns:a16="http://schemas.microsoft.com/office/drawing/2014/main" id="{6ED52CF5-D5EA-59FE-FDB3-157DB0BB8C94}"/>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58B1D5D2-0611-41F7-B98A-554E74A413F1}" type="slidenum">
              <a:rPr lang="en-US" altLang="en-US" sz="1400">
                <a:solidFill>
                  <a:srgbClr val="800000"/>
                </a:solidFill>
                <a:latin typeface="Times New Roman" panose="02020603050405020304" pitchFamily="18" charset="0"/>
              </a:rPr>
              <a:pPr algn="l">
                <a:spcBef>
                  <a:spcPct val="0"/>
                </a:spcBef>
                <a:buFontTx/>
                <a:buNone/>
              </a:pPr>
              <a:t>39</a:t>
            </a:fld>
            <a:endParaRPr lang="en-US" altLang="en-US" sz="1400">
              <a:solidFill>
                <a:srgbClr val="800000"/>
              </a:solidFill>
              <a:latin typeface="Times New Roman" panose="02020603050405020304" pitchFamily="18" charset="0"/>
            </a:endParaRPr>
          </a:p>
        </p:txBody>
      </p:sp>
      <p:sp>
        <p:nvSpPr>
          <p:cNvPr id="48131" name="Rectangle 3">
            <a:extLst>
              <a:ext uri="{FF2B5EF4-FFF2-40B4-BE49-F238E27FC236}">
                <a16:creationId xmlns:a16="http://schemas.microsoft.com/office/drawing/2014/main" id="{94284061-135C-ED7D-250B-E9C96B287EE1}"/>
              </a:ext>
            </a:extLst>
          </p:cNvPr>
          <p:cNvSpPr>
            <a:spLocks noGrp="1"/>
          </p:cNvSpPr>
          <p:nvPr>
            <p:ph idx="1"/>
          </p:nvPr>
        </p:nvSpPr>
        <p:spPr/>
        <p:txBody>
          <a:bodyPr/>
          <a:lstStyle/>
          <a:p>
            <a:pPr eaLnBrk="1" hangingPunct="1">
              <a:lnSpc>
                <a:spcPct val="90000"/>
              </a:lnSpc>
              <a:spcAft>
                <a:spcPct val="20000"/>
              </a:spcAft>
              <a:buClr>
                <a:srgbClr val="990033"/>
              </a:buClr>
            </a:pPr>
            <a:r>
              <a:rPr lang="en-US" altLang="en-US" sz="2800">
                <a:ea typeface="ＭＳ Ｐゴシック" panose="020B0600070205080204" pitchFamily="34" charset="-128"/>
                <a:cs typeface="Arial" panose="020B0604020202020204" pitchFamily="34" charset="0"/>
              </a:rPr>
              <a:t>Proteinuria</a:t>
            </a:r>
            <a:endParaRPr lang="en-US" altLang="en-US" sz="2400">
              <a:latin typeface="Arial" panose="020B0604020202020204" pitchFamily="34" charset="0"/>
              <a:ea typeface="ＭＳ Ｐゴシック" panose="020B0600070205080204" pitchFamily="34" charset="-128"/>
              <a:cs typeface="Arial" panose="020B0604020202020204" pitchFamily="34" charset="0"/>
            </a:endParaRPr>
          </a:p>
          <a:p>
            <a:pPr lvl="1" eaLnBrk="1" hangingPunct="1">
              <a:lnSpc>
                <a:spcPct val="90000"/>
              </a:lnSpc>
              <a:spcAft>
                <a:spcPct val="20000"/>
              </a:spcAft>
              <a:buClr>
                <a:srgbClr val="990033"/>
              </a:buClr>
            </a:pPr>
            <a:r>
              <a:rPr lang="en-US" altLang="en-US" sz="2000">
                <a:latin typeface="Arial" panose="020B0604020202020204" pitchFamily="34" charset="0"/>
                <a:ea typeface="ＭＳ Ｐゴシック" panose="020B0600070205080204" pitchFamily="34" charset="-128"/>
                <a:cs typeface="Arial" panose="020B0604020202020204" pitchFamily="34" charset="0"/>
              </a:rPr>
              <a:t>Occurs when damaged kidneys fail to separate protein from waste products</a:t>
            </a:r>
          </a:p>
          <a:p>
            <a:pPr eaLnBrk="1" hangingPunct="1">
              <a:lnSpc>
                <a:spcPct val="90000"/>
              </a:lnSpc>
              <a:spcAft>
                <a:spcPct val="20000"/>
              </a:spcAft>
              <a:buClr>
                <a:srgbClr val="990033"/>
              </a:buClr>
            </a:pPr>
            <a:r>
              <a:rPr lang="en-US" altLang="en-US" sz="2800">
                <a:ea typeface="ＭＳ Ｐゴシック" panose="020B0600070205080204" pitchFamily="34" charset="-128"/>
                <a:cs typeface="Arial" panose="020B0604020202020204" pitchFamily="34" charset="0"/>
              </a:rPr>
              <a:t>Urinary casts </a:t>
            </a:r>
          </a:p>
          <a:p>
            <a:pPr lvl="1" eaLnBrk="1" hangingPunct="1">
              <a:lnSpc>
                <a:spcPct val="90000"/>
              </a:lnSpc>
              <a:spcAft>
                <a:spcPct val="20000"/>
              </a:spcAft>
              <a:buClr>
                <a:srgbClr val="990033"/>
              </a:buClr>
            </a:pPr>
            <a:r>
              <a:rPr lang="en-US" altLang="en-US" sz="2000">
                <a:latin typeface="Arial" panose="020B0604020202020204" pitchFamily="34" charset="0"/>
                <a:ea typeface="ＭＳ Ｐゴシック" panose="020B0600070205080204" pitchFamily="34" charset="-128"/>
                <a:cs typeface="Arial" panose="020B0604020202020204" pitchFamily="34" charset="0"/>
              </a:rPr>
              <a:t>Tube-shaped particles made up of white blood cells, red blood cells, and kidney cells</a:t>
            </a:r>
          </a:p>
          <a:p>
            <a:pPr lvl="1" eaLnBrk="1" hangingPunct="1">
              <a:lnSpc>
                <a:spcPct val="90000"/>
              </a:lnSpc>
              <a:spcAft>
                <a:spcPct val="20000"/>
              </a:spcAft>
              <a:buClr>
                <a:srgbClr val="990033"/>
              </a:buClr>
            </a:pPr>
            <a:r>
              <a:rPr lang="en-US" altLang="en-US" sz="2000">
                <a:latin typeface="Arial" panose="020B0604020202020204" pitchFamily="34" charset="0"/>
                <a:ea typeface="ＭＳ Ｐゴシック" panose="020B0600070205080204" pitchFamily="34" charset="-128"/>
                <a:cs typeface="Arial" panose="020B0604020202020204" pitchFamily="34" charset="0"/>
              </a:rPr>
              <a:t>Held together by a protein released by the kidney</a:t>
            </a:r>
          </a:p>
          <a:p>
            <a:pPr lvl="1" eaLnBrk="1" hangingPunct="1">
              <a:lnSpc>
                <a:spcPct val="90000"/>
              </a:lnSpc>
              <a:spcAft>
                <a:spcPct val="20000"/>
              </a:spcAft>
              <a:buClr>
                <a:srgbClr val="990033"/>
              </a:buClr>
            </a:pPr>
            <a:r>
              <a:rPr lang="en-US" altLang="en-US" sz="2000">
                <a:latin typeface="Arial" panose="020B0604020202020204" pitchFamily="34" charset="0"/>
                <a:ea typeface="ＭＳ Ｐゴシック" panose="020B0600070205080204" pitchFamily="34" charset="-128"/>
                <a:cs typeface="Arial" panose="020B0604020202020204" pitchFamily="34" charset="0"/>
              </a:rPr>
              <a:t>Types of casts:</a:t>
            </a:r>
          </a:p>
          <a:p>
            <a:pPr lvl="2" eaLnBrk="1" hangingPunct="1">
              <a:lnSpc>
                <a:spcPct val="90000"/>
              </a:lnSpc>
              <a:spcAft>
                <a:spcPct val="20000"/>
              </a:spcAft>
              <a:buClr>
                <a:srgbClr val="990033"/>
              </a:buClr>
              <a:buFont typeface="Wingdings" panose="05000000000000000000" pitchFamily="2" charset="2"/>
              <a:buNone/>
            </a:pPr>
            <a:r>
              <a:rPr lang="en-US" altLang="en-US" sz="2000">
                <a:latin typeface="Arial" panose="020B0604020202020204" pitchFamily="34" charset="0"/>
                <a:ea typeface="ＭＳ Ｐゴシック" panose="020B0600070205080204" pitchFamily="34" charset="-128"/>
                <a:cs typeface="Arial" panose="020B0604020202020204" pitchFamily="34" charset="0"/>
              </a:rPr>
              <a:t>	granular 		fatty/waxy 	</a:t>
            </a:r>
          </a:p>
          <a:p>
            <a:pPr lvl="2" eaLnBrk="1" hangingPunct="1">
              <a:lnSpc>
                <a:spcPct val="90000"/>
              </a:lnSpc>
              <a:spcAft>
                <a:spcPct val="20000"/>
              </a:spcAft>
              <a:buClr>
                <a:srgbClr val="990033"/>
              </a:buClr>
              <a:buFont typeface="Wingdings" panose="05000000000000000000" pitchFamily="2" charset="2"/>
              <a:buNone/>
            </a:pPr>
            <a:r>
              <a:rPr lang="en-US" altLang="en-US" sz="2000">
                <a:latin typeface="Arial" panose="020B0604020202020204" pitchFamily="34" charset="0"/>
                <a:ea typeface="ＭＳ Ｐゴシック" panose="020B0600070205080204" pitchFamily="34" charset="-128"/>
                <a:cs typeface="Arial" panose="020B0604020202020204" pitchFamily="34" charset="0"/>
              </a:rPr>
              <a:t>	hyaline 		renal tubular epithelial 	</a:t>
            </a:r>
          </a:p>
          <a:p>
            <a:pPr lvl="2" eaLnBrk="1" hangingPunct="1">
              <a:lnSpc>
                <a:spcPct val="90000"/>
              </a:lnSpc>
              <a:spcAft>
                <a:spcPct val="20000"/>
              </a:spcAft>
              <a:buClr>
                <a:srgbClr val="990033"/>
              </a:buClr>
              <a:buFont typeface="Wingdings" panose="05000000000000000000" pitchFamily="2" charset="2"/>
              <a:buNone/>
            </a:pPr>
            <a:r>
              <a:rPr lang="en-US" altLang="en-US" sz="2000">
                <a:latin typeface="Arial" panose="020B0604020202020204" pitchFamily="34" charset="0"/>
                <a:ea typeface="ＭＳ Ｐゴシック" panose="020B0600070205080204" pitchFamily="34" charset="-128"/>
                <a:cs typeface="Arial" panose="020B0604020202020204" pitchFamily="34" charset="0"/>
              </a:rPr>
              <a:t>	red blood cell 		white blood cell</a:t>
            </a:r>
          </a:p>
        </p:txBody>
      </p:sp>
      <p:sp>
        <p:nvSpPr>
          <p:cNvPr id="48130" name="Rectangle 2">
            <a:extLst>
              <a:ext uri="{FF2B5EF4-FFF2-40B4-BE49-F238E27FC236}">
                <a16:creationId xmlns:a16="http://schemas.microsoft.com/office/drawing/2014/main" id="{747C2E5C-8370-EB69-4D10-3C901342F584}"/>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Tests for Kidney Complications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lide Number Placeholder 5">
            <a:extLst>
              <a:ext uri="{FF2B5EF4-FFF2-40B4-BE49-F238E27FC236}">
                <a16:creationId xmlns:a16="http://schemas.microsoft.com/office/drawing/2014/main" id="{89100CAB-40AF-C0E4-16C5-BD912376F932}"/>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214ACDD2-AB40-4B1B-9B9B-3DBC123697F4}" type="slidenum">
              <a:rPr lang="en-US" altLang="en-US" sz="1400">
                <a:solidFill>
                  <a:srgbClr val="800000"/>
                </a:solidFill>
                <a:latin typeface="Times New Roman" panose="02020603050405020304" pitchFamily="18" charset="0"/>
              </a:rPr>
              <a:pPr algn="l">
                <a:spcBef>
                  <a:spcPct val="0"/>
                </a:spcBef>
                <a:buFontTx/>
                <a:buNone/>
              </a:pPr>
              <a:t>4</a:t>
            </a:fld>
            <a:endParaRPr lang="en-US" altLang="en-US" sz="1400">
              <a:solidFill>
                <a:srgbClr val="800000"/>
              </a:solidFill>
              <a:latin typeface="Times New Roman" panose="02020603050405020304" pitchFamily="18" charset="0"/>
            </a:endParaRPr>
          </a:p>
        </p:txBody>
      </p:sp>
      <p:sp>
        <p:nvSpPr>
          <p:cNvPr id="11267" name="Rectangle 3075">
            <a:extLst>
              <a:ext uri="{FF2B5EF4-FFF2-40B4-BE49-F238E27FC236}">
                <a16:creationId xmlns:a16="http://schemas.microsoft.com/office/drawing/2014/main" id="{8E164C81-1444-1318-4FF0-2B23A1BE3CB8}"/>
              </a:ext>
            </a:extLst>
          </p:cNvPr>
          <p:cNvSpPr>
            <a:spLocks noGrp="1"/>
          </p:cNvSpPr>
          <p:nvPr>
            <p:ph idx="1"/>
          </p:nvPr>
        </p:nvSpPr>
        <p:spPr/>
        <p:txBody>
          <a:bodyPr/>
          <a:lstStyle/>
          <a:p>
            <a:pPr eaLnBrk="1" hangingPunct="1">
              <a:lnSpc>
                <a:spcPct val="90000"/>
              </a:lnSpc>
              <a:buFont typeface="Wingdings" panose="05000000000000000000" pitchFamily="2" charset="2"/>
              <a:buNone/>
            </a:pPr>
            <a:r>
              <a:rPr lang="en-US" altLang="en-US" sz="2800" dirty="0">
                <a:ea typeface="ＭＳ Ｐゴシック" panose="020B0600070205080204" pitchFamily="34" charset="-128"/>
                <a:cs typeface="Arial" panose="020B0604020202020204" pitchFamily="34" charset="0"/>
              </a:rPr>
              <a:t>   </a:t>
            </a:r>
          </a:p>
          <a:p>
            <a:pPr eaLnBrk="1" hangingPunct="1">
              <a:lnSpc>
                <a:spcPct val="90000"/>
              </a:lnSpc>
              <a:buFont typeface="Wingdings" panose="05000000000000000000" pitchFamily="2" charset="2"/>
              <a:buNone/>
            </a:pPr>
            <a:endParaRPr lang="en-US" altLang="en-US" sz="2800" dirty="0">
              <a:ea typeface="ＭＳ Ｐゴシック" panose="020B0600070205080204" pitchFamily="34" charset="-128"/>
              <a:cs typeface="Arial" panose="020B0604020202020204" pitchFamily="34" charset="0"/>
            </a:endParaRPr>
          </a:p>
          <a:p>
            <a:pPr algn="just" eaLnBrk="1" hangingPunct="1">
              <a:lnSpc>
                <a:spcPct val="90000"/>
              </a:lnSpc>
              <a:buFont typeface="Wingdings" panose="05000000000000000000" pitchFamily="2" charset="2"/>
              <a:buNone/>
            </a:pPr>
            <a:r>
              <a:rPr lang="en-US" altLang="en-US" sz="2800" dirty="0">
                <a:ea typeface="ＭＳ Ｐゴシック" panose="020B0600070205080204" pitchFamily="34" charset="-128"/>
                <a:cs typeface="Arial" panose="020B0604020202020204" pitchFamily="34" charset="0"/>
              </a:rPr>
              <a:t>To provide background on medical information and rating guidelines associated with chronic microvascular complications of Diabetes Mellitus and clarify existing policy in Rating Decisions by the VA.</a:t>
            </a:r>
          </a:p>
          <a:p>
            <a:pPr eaLnBrk="1" hangingPunct="1">
              <a:lnSpc>
                <a:spcPct val="90000"/>
              </a:lnSpc>
              <a:buFont typeface="Wingdings" panose="05000000000000000000" pitchFamily="2" charset="2"/>
              <a:buNone/>
            </a:pPr>
            <a:endParaRPr lang="en-US" altLang="en-US" sz="2800" dirty="0">
              <a:ea typeface="ＭＳ Ｐゴシック" panose="020B0600070205080204" pitchFamily="34" charset="-128"/>
              <a:cs typeface="Arial" panose="020B0604020202020204" pitchFamily="34" charset="0"/>
            </a:endParaRPr>
          </a:p>
          <a:p>
            <a:pPr eaLnBrk="1" hangingPunct="1">
              <a:lnSpc>
                <a:spcPct val="90000"/>
              </a:lnSpc>
              <a:buFont typeface="Wingdings" panose="05000000000000000000" pitchFamily="2" charset="2"/>
              <a:buNone/>
            </a:pPr>
            <a:endParaRPr lang="en-US" altLang="en-US" sz="2800" dirty="0">
              <a:ea typeface="ＭＳ Ｐゴシック" panose="020B0600070205080204" pitchFamily="34" charset="-128"/>
              <a:cs typeface="Arial" panose="020B0604020202020204" pitchFamily="34" charset="0"/>
            </a:endParaRPr>
          </a:p>
        </p:txBody>
      </p:sp>
      <p:sp>
        <p:nvSpPr>
          <p:cNvPr id="11266" name="Rectangle 3074">
            <a:extLst>
              <a:ext uri="{FF2B5EF4-FFF2-40B4-BE49-F238E27FC236}">
                <a16:creationId xmlns:a16="http://schemas.microsoft.com/office/drawing/2014/main" id="{39130986-3ABC-6078-E77D-9443CA3A2CFB}"/>
              </a:ext>
            </a:extLst>
          </p:cNvPr>
          <p:cNvSpPr>
            <a:spLocks noGrp="1"/>
          </p:cNvSpPr>
          <p:nvPr>
            <p:ph type="title"/>
          </p:nvPr>
        </p:nvSpPr>
        <p:spPr/>
        <p:txBody>
          <a:bodyPr/>
          <a:lstStyle/>
          <a:p>
            <a:pPr eaLnBrk="1" hangingPunct="1"/>
            <a:r>
              <a:rPr lang="en-US" altLang="en-US" sz="3200" dirty="0">
                <a:ea typeface="ＭＳ Ｐゴシック" panose="020B0600070205080204" pitchFamily="34" charset="-128"/>
                <a:cs typeface="Arial" panose="020B0604020202020204" pitchFamily="34" charset="0"/>
              </a:rPr>
              <a:t>Objective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Slide Number Placeholder 5">
            <a:extLst>
              <a:ext uri="{FF2B5EF4-FFF2-40B4-BE49-F238E27FC236}">
                <a16:creationId xmlns:a16="http://schemas.microsoft.com/office/drawing/2014/main" id="{99438E85-815D-79F2-05D1-22DCFCADF95D}"/>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DB99DAAC-EABD-40D5-953B-ADB1D81DCCCF}" type="slidenum">
              <a:rPr lang="en-US" altLang="en-US" sz="1400">
                <a:solidFill>
                  <a:srgbClr val="800000"/>
                </a:solidFill>
                <a:latin typeface="Times New Roman" panose="02020603050405020304" pitchFamily="18" charset="0"/>
              </a:rPr>
              <a:pPr algn="l">
                <a:spcBef>
                  <a:spcPct val="0"/>
                </a:spcBef>
                <a:buFontTx/>
                <a:buNone/>
              </a:pPr>
              <a:t>40</a:t>
            </a:fld>
            <a:endParaRPr lang="en-US" altLang="en-US" sz="1400">
              <a:solidFill>
                <a:srgbClr val="800000"/>
              </a:solidFill>
              <a:latin typeface="Times New Roman" panose="02020603050405020304" pitchFamily="18" charset="0"/>
            </a:endParaRPr>
          </a:p>
        </p:txBody>
      </p:sp>
      <p:sp>
        <p:nvSpPr>
          <p:cNvPr id="49155" name="Rectangle 3">
            <a:extLst>
              <a:ext uri="{FF2B5EF4-FFF2-40B4-BE49-F238E27FC236}">
                <a16:creationId xmlns:a16="http://schemas.microsoft.com/office/drawing/2014/main" id="{59CC54E7-18C9-A883-8106-FE19C708B672}"/>
              </a:ext>
            </a:extLst>
          </p:cNvPr>
          <p:cNvSpPr>
            <a:spLocks noGrp="1"/>
          </p:cNvSpPr>
          <p:nvPr>
            <p:ph idx="1"/>
          </p:nvPr>
        </p:nvSpPr>
        <p:spPr/>
        <p:txBody>
          <a:bodyPr/>
          <a:lstStyle/>
          <a:p>
            <a:pPr eaLnBrk="1" hangingPunct="1">
              <a:spcAft>
                <a:spcPct val="20000"/>
              </a:spcAft>
              <a:buClr>
                <a:srgbClr val="990033"/>
              </a:buClr>
            </a:pPr>
            <a:r>
              <a:rPr lang="en-US" altLang="en-US" sz="2800">
                <a:ea typeface="ＭＳ Ｐゴシック" panose="020B0600070205080204" pitchFamily="34" charset="-128"/>
                <a:cs typeface="Arial" panose="020B0604020202020204" pitchFamily="34" charset="0"/>
              </a:rPr>
              <a:t>Even in the incipient stage, diabetic nephropathy is associated with renal hypertension, which is the most common cause of the hypertension that results from diabetes nephropathy, and is manifested by: </a:t>
            </a:r>
          </a:p>
          <a:p>
            <a:pPr lvl="1" eaLnBrk="1" hangingPunct="1">
              <a:spcAft>
                <a:spcPct val="20000"/>
              </a:spcAft>
              <a:buClr>
                <a:srgbClr val="990033"/>
              </a:buClr>
            </a:pPr>
            <a:r>
              <a:rPr lang="en-US" altLang="en-US" sz="2000">
                <a:latin typeface="Arial" panose="020B0604020202020204" pitchFamily="34" charset="0"/>
                <a:ea typeface="ＭＳ Ｐゴシック" panose="020B0600070205080204" pitchFamily="34" charset="-128"/>
                <a:cs typeface="Arial" panose="020B0604020202020204" pitchFamily="34" charset="0"/>
              </a:rPr>
              <a:t>persistent microalbuminuria, which is characterized by urinary excretion of 150-500 mg of protein/24 hours, and </a:t>
            </a:r>
          </a:p>
          <a:p>
            <a:pPr lvl="1" eaLnBrk="1" hangingPunct="1">
              <a:spcAft>
                <a:spcPct val="20000"/>
              </a:spcAft>
              <a:buClr>
                <a:srgbClr val="990033"/>
              </a:buClr>
            </a:pPr>
            <a:r>
              <a:rPr lang="en-US" altLang="en-US" sz="2000">
                <a:latin typeface="Arial" panose="020B0604020202020204" pitchFamily="34" charset="0"/>
                <a:ea typeface="ＭＳ Ｐゴシック" panose="020B0600070205080204" pitchFamily="34" charset="-128"/>
                <a:cs typeface="Arial" panose="020B0604020202020204" pitchFamily="34" charset="0"/>
              </a:rPr>
              <a:t>overt proteinuria, which is characterized by urinary excretion of greater than 0.5 mg protein/24 hours </a:t>
            </a:r>
          </a:p>
        </p:txBody>
      </p:sp>
      <p:sp>
        <p:nvSpPr>
          <p:cNvPr id="49154" name="Rectangle 2">
            <a:extLst>
              <a:ext uri="{FF2B5EF4-FFF2-40B4-BE49-F238E27FC236}">
                <a16:creationId xmlns:a16="http://schemas.microsoft.com/office/drawing/2014/main" id="{367EA564-270E-DEE8-FAFC-92E7C7332E87}"/>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Rating Considerations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Slide Number Placeholder 5">
            <a:extLst>
              <a:ext uri="{FF2B5EF4-FFF2-40B4-BE49-F238E27FC236}">
                <a16:creationId xmlns:a16="http://schemas.microsoft.com/office/drawing/2014/main" id="{78D6CC03-704E-3077-A962-D45608A69D9D}"/>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28CFC6EA-ED34-4A47-AA8C-8ACBC47E2401}" type="slidenum">
              <a:rPr lang="en-US" altLang="en-US" sz="1400">
                <a:solidFill>
                  <a:srgbClr val="800000"/>
                </a:solidFill>
                <a:latin typeface="Times New Roman" panose="02020603050405020304" pitchFamily="18" charset="0"/>
              </a:rPr>
              <a:pPr algn="l">
                <a:spcBef>
                  <a:spcPct val="0"/>
                </a:spcBef>
                <a:buFontTx/>
                <a:buNone/>
              </a:pPr>
              <a:t>41</a:t>
            </a:fld>
            <a:endParaRPr lang="en-US" altLang="en-US" sz="1400">
              <a:solidFill>
                <a:srgbClr val="800000"/>
              </a:solidFill>
              <a:latin typeface="Times New Roman" panose="02020603050405020304" pitchFamily="18" charset="0"/>
            </a:endParaRPr>
          </a:p>
        </p:txBody>
      </p:sp>
      <p:sp>
        <p:nvSpPr>
          <p:cNvPr id="2" name="Content Placeholder 1">
            <a:extLst>
              <a:ext uri="{FF2B5EF4-FFF2-40B4-BE49-F238E27FC236}">
                <a16:creationId xmlns:a16="http://schemas.microsoft.com/office/drawing/2014/main" id="{B2CC2F79-FE41-ED07-1621-5609171F8076}"/>
              </a:ext>
            </a:extLst>
          </p:cNvPr>
          <p:cNvSpPr>
            <a:spLocks noGrp="1"/>
          </p:cNvSpPr>
          <p:nvPr>
            <p:ph idx="1"/>
          </p:nvPr>
        </p:nvSpPr>
        <p:spPr/>
        <p:txBody>
          <a:bodyPr/>
          <a:lstStyle/>
          <a:p>
            <a:endParaRPr lang="en-US"/>
          </a:p>
        </p:txBody>
      </p:sp>
      <p:sp>
        <p:nvSpPr>
          <p:cNvPr id="50178" name="Rectangle 4">
            <a:extLst>
              <a:ext uri="{FF2B5EF4-FFF2-40B4-BE49-F238E27FC236}">
                <a16:creationId xmlns:a16="http://schemas.microsoft.com/office/drawing/2014/main" id="{206B8A0A-9189-231E-1F00-E55F319AF17E}"/>
              </a:ext>
            </a:extLst>
          </p:cNvPr>
          <p:cNvSpPr>
            <a:spLocks noGrp="1"/>
          </p:cNvSpPr>
          <p:nvPr>
            <p:ph type="title"/>
          </p:nvPr>
        </p:nvSpPr>
        <p:spPr>
          <a:noFill/>
        </p:spPr>
        <p:txBody>
          <a:bodyPr/>
          <a:lstStyle/>
          <a:p>
            <a:pPr eaLnBrk="1" hangingPunct="1"/>
            <a:r>
              <a:rPr lang="en-US" altLang="en-US">
                <a:ea typeface="ＭＳ Ｐゴシック" panose="020B0600070205080204" pitchFamily="34" charset="-128"/>
                <a:cs typeface="Arial" panose="020B0604020202020204" pitchFamily="34" charset="0"/>
              </a:rPr>
              <a:t>General Rating Considerations</a:t>
            </a:r>
          </a:p>
        </p:txBody>
      </p:sp>
      <p:sp>
        <p:nvSpPr>
          <p:cNvPr id="50180" name="Text Box 5">
            <a:extLst>
              <a:ext uri="{FF2B5EF4-FFF2-40B4-BE49-F238E27FC236}">
                <a16:creationId xmlns:a16="http://schemas.microsoft.com/office/drawing/2014/main" id="{B84CE518-0994-0A2E-B0A9-6EDAE26848DA}"/>
              </a:ext>
            </a:extLst>
          </p:cNvPr>
          <p:cNvSpPr txBox="1">
            <a:spLocks noChangeArrowheads="1"/>
          </p:cNvSpPr>
          <p:nvPr/>
        </p:nvSpPr>
        <p:spPr bwMode="auto">
          <a:xfrm>
            <a:off x="304800" y="2514600"/>
            <a:ext cx="8077200"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1" eaLnBrk="1" hangingPunct="1">
              <a:lnSpc>
                <a:spcPct val="90000"/>
              </a:lnSpc>
              <a:spcAft>
                <a:spcPct val="20000"/>
              </a:spcAft>
              <a:buClr>
                <a:srgbClr val="990033"/>
              </a:buClr>
              <a:buFont typeface="Wingdings" panose="05000000000000000000" pitchFamily="2" charset="2"/>
              <a:buChar char="w"/>
            </a:pPr>
            <a:r>
              <a:rPr lang="en-US" altLang="en-US" dirty="0">
                <a:solidFill>
                  <a:srgbClr val="003366"/>
                </a:solidFill>
                <a:latin typeface="Times New Roman" panose="02020603050405020304" pitchFamily="18" charset="0"/>
                <a:cs typeface="Arial" panose="020B0604020202020204" pitchFamily="34" charset="0"/>
              </a:rPr>
              <a:t> 	Evaluate compensable complications of 	diabetes separately unless they are a part of the 	criteria used to support a 100 percent evaluation</a:t>
            </a:r>
          </a:p>
          <a:p>
            <a:pPr lvl="1" eaLnBrk="1" hangingPunct="1">
              <a:lnSpc>
                <a:spcPct val="90000"/>
              </a:lnSpc>
              <a:spcAft>
                <a:spcPct val="20000"/>
              </a:spcAft>
              <a:buClr>
                <a:srgbClr val="990033"/>
              </a:buClr>
              <a:buFont typeface="Wingdings" panose="05000000000000000000" pitchFamily="2" charset="2"/>
              <a:buChar char="w"/>
            </a:pPr>
            <a:r>
              <a:rPr lang="en-US" altLang="en-US" dirty="0">
                <a:solidFill>
                  <a:srgbClr val="003366"/>
                </a:solidFill>
                <a:latin typeface="Times New Roman" panose="02020603050405020304" pitchFamily="18" charset="0"/>
                <a:cs typeface="Arial" panose="020B0604020202020204" pitchFamily="34" charset="0"/>
              </a:rPr>
              <a:t> 	Noncompensable complications are considered 	part of the diabetic process under diagnostic 	code (DC) 7913</a:t>
            </a:r>
          </a:p>
          <a:p>
            <a:pPr eaLnBrk="1" hangingPunct="1">
              <a:spcBef>
                <a:spcPct val="50000"/>
              </a:spcBef>
              <a:buFontTx/>
              <a:buNone/>
            </a:pPr>
            <a:endParaRPr lang="en-US" altLang="en-US" sz="2400" dirty="0">
              <a:solidFill>
                <a:srgbClr val="003366"/>
              </a:solidFill>
              <a:latin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Slide Number Placeholder 5">
            <a:extLst>
              <a:ext uri="{FF2B5EF4-FFF2-40B4-BE49-F238E27FC236}">
                <a16:creationId xmlns:a16="http://schemas.microsoft.com/office/drawing/2014/main" id="{7C396DDC-DE0E-E125-8F61-87E3503BA68C}"/>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1B7DE021-976A-409E-81AA-1DB4ECEE9738}" type="slidenum">
              <a:rPr lang="en-US" altLang="en-US" sz="1400">
                <a:solidFill>
                  <a:srgbClr val="800000"/>
                </a:solidFill>
                <a:latin typeface="Times New Roman" panose="02020603050405020304" pitchFamily="18" charset="0"/>
              </a:rPr>
              <a:pPr algn="l">
                <a:spcBef>
                  <a:spcPct val="0"/>
                </a:spcBef>
                <a:buFontTx/>
                <a:buNone/>
              </a:pPr>
              <a:t>42</a:t>
            </a:fld>
            <a:endParaRPr lang="en-US" altLang="en-US" sz="1400">
              <a:solidFill>
                <a:srgbClr val="800000"/>
              </a:solidFill>
              <a:latin typeface="Times New Roman" panose="02020603050405020304" pitchFamily="18" charset="0"/>
            </a:endParaRPr>
          </a:p>
        </p:txBody>
      </p:sp>
      <p:sp>
        <p:nvSpPr>
          <p:cNvPr id="51203" name="Rectangle 3">
            <a:extLst>
              <a:ext uri="{FF2B5EF4-FFF2-40B4-BE49-F238E27FC236}">
                <a16:creationId xmlns:a16="http://schemas.microsoft.com/office/drawing/2014/main" id="{50B4B4B2-583C-F79B-5CFD-48CD31EEEAA6}"/>
              </a:ext>
            </a:extLst>
          </p:cNvPr>
          <p:cNvSpPr>
            <a:spLocks noGrp="1"/>
          </p:cNvSpPr>
          <p:nvPr>
            <p:ph idx="1"/>
          </p:nvPr>
        </p:nvSpPr>
        <p:spPr/>
        <p:txBody>
          <a:bodyPr/>
          <a:lstStyle/>
          <a:p>
            <a:pPr eaLnBrk="1" hangingPunct="1">
              <a:lnSpc>
                <a:spcPct val="90000"/>
              </a:lnSpc>
              <a:spcAft>
                <a:spcPct val="20000"/>
              </a:spcAft>
              <a:buClr>
                <a:srgbClr val="990033"/>
              </a:buClr>
            </a:pPr>
            <a:r>
              <a:rPr lang="en-US" altLang="en-US" sz="2800" dirty="0">
                <a:ea typeface="ＭＳ Ｐゴシック" panose="020B0600070205080204" pitchFamily="34" charset="-128"/>
                <a:cs typeface="Arial" panose="020B0604020202020204" pitchFamily="34" charset="0"/>
              </a:rPr>
              <a:t>If a veteran has noncompensable complications of diabetes mellitus but does not have ketoacidosis or hypoglycemic reactions, do not evaluate the diabetes mellitus at </a:t>
            </a:r>
            <a:r>
              <a:rPr lang="en-US" altLang="en-US" sz="2800" u="sng" dirty="0">
                <a:ea typeface="ＭＳ Ｐゴシック" panose="020B0600070205080204" pitchFamily="34" charset="-128"/>
                <a:cs typeface="Arial" panose="020B0604020202020204" pitchFamily="34" charset="0"/>
              </a:rPr>
              <a:t>60 percent </a:t>
            </a:r>
            <a:r>
              <a:rPr lang="en-US" altLang="en-US" sz="2800" dirty="0">
                <a:ea typeface="ＭＳ Ｐゴシック" panose="020B0600070205080204" pitchFamily="34" charset="-128"/>
                <a:cs typeface="Arial" panose="020B0604020202020204" pitchFamily="34" charset="0"/>
              </a:rPr>
              <a:t>simply because noncompensable complications are present. </a:t>
            </a:r>
          </a:p>
          <a:p>
            <a:pPr eaLnBrk="1" hangingPunct="1">
              <a:lnSpc>
                <a:spcPct val="90000"/>
              </a:lnSpc>
              <a:spcAft>
                <a:spcPct val="20000"/>
              </a:spcAft>
              <a:buClr>
                <a:srgbClr val="990033"/>
              </a:buClr>
            </a:pPr>
            <a:r>
              <a:rPr lang="en-US" altLang="en-US" sz="2800" dirty="0">
                <a:ea typeface="ＭＳ Ｐゴシック" panose="020B0600070205080204" pitchFamily="34" charset="-128"/>
                <a:cs typeface="Arial" panose="020B0604020202020204" pitchFamily="34" charset="0"/>
              </a:rPr>
              <a:t>Assign a </a:t>
            </a:r>
            <a:r>
              <a:rPr lang="en-US" altLang="en-US" sz="2800" u="sng" dirty="0">
                <a:ea typeface="ＭＳ Ｐゴシック" panose="020B0600070205080204" pitchFamily="34" charset="-128"/>
                <a:cs typeface="Arial" panose="020B0604020202020204" pitchFamily="34" charset="0"/>
              </a:rPr>
              <a:t>40 percent </a:t>
            </a:r>
            <a:r>
              <a:rPr lang="en-US" altLang="en-US" sz="2800" dirty="0">
                <a:ea typeface="ＭＳ Ｐゴシック" panose="020B0600070205080204" pitchFamily="34" charset="-128"/>
                <a:cs typeface="Arial" panose="020B0604020202020204" pitchFamily="34" charset="0"/>
              </a:rPr>
              <a:t>evaluation if there is a requirement of insulin, restricted diet, and regulation of activities and include the noncompensable complications under DC 7913.</a:t>
            </a:r>
          </a:p>
        </p:txBody>
      </p:sp>
      <p:sp>
        <p:nvSpPr>
          <p:cNvPr id="51202" name="Rectangle 2">
            <a:extLst>
              <a:ext uri="{FF2B5EF4-FFF2-40B4-BE49-F238E27FC236}">
                <a16:creationId xmlns:a16="http://schemas.microsoft.com/office/drawing/2014/main" id="{45C24968-F2AD-4026-4F60-939A5C8FBE2C}"/>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General Rating Considerations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1129">
            <a:extLst>
              <a:ext uri="{FF2B5EF4-FFF2-40B4-BE49-F238E27FC236}">
                <a16:creationId xmlns:a16="http://schemas.microsoft.com/office/drawing/2014/main" id="{5453D11F-C616-A0D2-1474-418450DEF95C}"/>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7033FC74-8E5E-44A0-B3A7-A729EEAA1F00}" type="slidenum">
              <a:rPr lang="en-US" altLang="en-US" sz="1400">
                <a:solidFill>
                  <a:srgbClr val="800000"/>
                </a:solidFill>
                <a:latin typeface="Times New Roman" panose="02020603050405020304" pitchFamily="18" charset="0"/>
              </a:rPr>
              <a:pPr algn="l">
                <a:spcBef>
                  <a:spcPct val="0"/>
                </a:spcBef>
                <a:buFontTx/>
                <a:buNone/>
              </a:pPr>
              <a:t>43</a:t>
            </a:fld>
            <a:endParaRPr lang="en-US" altLang="en-US" sz="1400">
              <a:solidFill>
                <a:srgbClr val="800000"/>
              </a:solidFill>
              <a:latin typeface="Times New Roman" panose="02020603050405020304" pitchFamily="18" charset="0"/>
            </a:endParaRPr>
          </a:p>
        </p:txBody>
      </p:sp>
      <p:sp>
        <p:nvSpPr>
          <p:cNvPr id="2" name="Content Placeholder 1">
            <a:extLst>
              <a:ext uri="{FF2B5EF4-FFF2-40B4-BE49-F238E27FC236}">
                <a16:creationId xmlns:a16="http://schemas.microsoft.com/office/drawing/2014/main" id="{16A1D0D6-76A8-D2CA-FDCF-3AA5EE99444A}"/>
              </a:ext>
            </a:extLst>
          </p:cNvPr>
          <p:cNvSpPr>
            <a:spLocks noGrp="1"/>
          </p:cNvSpPr>
          <p:nvPr>
            <p:ph idx="1"/>
          </p:nvPr>
        </p:nvSpPr>
        <p:spPr/>
        <p:txBody>
          <a:bodyPr/>
          <a:lstStyle/>
          <a:p>
            <a:endParaRPr lang="en-US"/>
          </a:p>
        </p:txBody>
      </p:sp>
      <p:sp>
        <p:nvSpPr>
          <p:cNvPr id="52226" name="Rectangle 2">
            <a:extLst>
              <a:ext uri="{FF2B5EF4-FFF2-40B4-BE49-F238E27FC236}">
                <a16:creationId xmlns:a16="http://schemas.microsoft.com/office/drawing/2014/main" id="{F784AEB8-1E51-4BED-54C4-A2309B80C5A3}"/>
              </a:ext>
            </a:extLst>
          </p:cNvPr>
          <p:cNvSpPr>
            <a:spLocks noGrp="1"/>
          </p:cNvSpPr>
          <p:nvPr>
            <p:ph type="title"/>
          </p:nvPr>
        </p:nvSpPr>
        <p:spPr/>
        <p:txBody>
          <a:bodyPr/>
          <a:lstStyle/>
          <a:p>
            <a:r>
              <a:rPr lang="en-US" altLang="en-US">
                <a:ea typeface="ＭＳ Ｐゴシック" panose="020B0600070205080204" pitchFamily="34" charset="-128"/>
                <a:cs typeface="Arial" panose="020B0604020202020204" pitchFamily="34" charset="0"/>
              </a:rPr>
              <a:t>Rating Chronic Complications of Diabetes Mellitus</a:t>
            </a:r>
          </a:p>
        </p:txBody>
      </p:sp>
      <p:sp>
        <p:nvSpPr>
          <p:cNvPr id="52228" name="Text Box 4">
            <a:extLst>
              <a:ext uri="{FF2B5EF4-FFF2-40B4-BE49-F238E27FC236}">
                <a16:creationId xmlns:a16="http://schemas.microsoft.com/office/drawing/2014/main" id="{241B7CFB-6643-A66A-9513-A817EE93C2E5}"/>
              </a:ext>
            </a:extLst>
          </p:cNvPr>
          <p:cNvSpPr txBox="1">
            <a:spLocks noChangeArrowheads="1"/>
          </p:cNvSpPr>
          <p:nvPr/>
        </p:nvSpPr>
        <p:spPr bwMode="auto">
          <a:xfrm>
            <a:off x="2209800" y="3016250"/>
            <a:ext cx="4953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50000"/>
              </a:spcBef>
              <a:buFontTx/>
              <a:buNone/>
            </a:pPr>
            <a:r>
              <a:rPr lang="en-US" altLang="en-US" sz="5400" i="1">
                <a:solidFill>
                  <a:srgbClr val="003366"/>
                </a:solidFill>
                <a:latin typeface="Times New Roman" panose="02020603050405020304" pitchFamily="18" charset="0"/>
              </a:rPr>
              <a:t>Macrovascular Complications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Slide Number Placeholder 5">
            <a:extLst>
              <a:ext uri="{FF2B5EF4-FFF2-40B4-BE49-F238E27FC236}">
                <a16:creationId xmlns:a16="http://schemas.microsoft.com/office/drawing/2014/main" id="{F9712D53-8353-0C7B-F4CF-E094DB14318C}"/>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3B11569E-08AA-4942-9760-52F473F36604}" type="slidenum">
              <a:rPr lang="en-US" altLang="en-US" sz="1400">
                <a:solidFill>
                  <a:srgbClr val="800000"/>
                </a:solidFill>
                <a:latin typeface="Times New Roman" panose="02020603050405020304" pitchFamily="18" charset="0"/>
              </a:rPr>
              <a:pPr algn="l">
                <a:spcBef>
                  <a:spcPct val="0"/>
                </a:spcBef>
                <a:buFontTx/>
                <a:buNone/>
              </a:pPr>
              <a:t>44</a:t>
            </a:fld>
            <a:endParaRPr lang="en-US" altLang="en-US" sz="1400">
              <a:solidFill>
                <a:srgbClr val="800000"/>
              </a:solidFill>
              <a:latin typeface="Times New Roman" panose="02020603050405020304" pitchFamily="18" charset="0"/>
            </a:endParaRPr>
          </a:p>
        </p:txBody>
      </p:sp>
      <p:sp>
        <p:nvSpPr>
          <p:cNvPr id="2" name="Content Placeholder 1">
            <a:extLst>
              <a:ext uri="{FF2B5EF4-FFF2-40B4-BE49-F238E27FC236}">
                <a16:creationId xmlns:a16="http://schemas.microsoft.com/office/drawing/2014/main" id="{DDCE6B80-B611-ACB5-6E7B-D1AA752E6738}"/>
              </a:ext>
            </a:extLst>
          </p:cNvPr>
          <p:cNvSpPr>
            <a:spLocks noGrp="1"/>
          </p:cNvSpPr>
          <p:nvPr>
            <p:ph idx="1"/>
          </p:nvPr>
        </p:nvSpPr>
        <p:spPr/>
        <p:txBody>
          <a:bodyPr/>
          <a:lstStyle/>
          <a:p>
            <a:endParaRPr lang="en-US"/>
          </a:p>
        </p:txBody>
      </p:sp>
      <p:sp>
        <p:nvSpPr>
          <p:cNvPr id="54274" name="Rectangle 2">
            <a:extLst>
              <a:ext uri="{FF2B5EF4-FFF2-40B4-BE49-F238E27FC236}">
                <a16:creationId xmlns:a16="http://schemas.microsoft.com/office/drawing/2014/main" id="{D8A085C6-1123-C474-C2BC-1B1A16DA58D2}"/>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More Chronic Complications of Diabetes Mellitus</a:t>
            </a:r>
          </a:p>
        </p:txBody>
      </p:sp>
      <p:pic>
        <p:nvPicPr>
          <p:cNvPr id="54276" name="Picture 6" descr="Illustration of the heart">
            <a:extLst>
              <a:ext uri="{FF2B5EF4-FFF2-40B4-BE49-F238E27FC236}">
                <a16:creationId xmlns:a16="http://schemas.microsoft.com/office/drawing/2014/main" id="{F1BA09F6-9A75-B80C-7F30-3C27DF11F9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505200"/>
            <a:ext cx="20097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Rectangle 7">
            <a:extLst>
              <a:ext uri="{FF2B5EF4-FFF2-40B4-BE49-F238E27FC236}">
                <a16:creationId xmlns:a16="http://schemas.microsoft.com/office/drawing/2014/main" id="{F56F01C4-C0AB-C2A2-8393-18ED2610B5A9}"/>
              </a:ext>
            </a:extLst>
          </p:cNvPr>
          <p:cNvSpPr>
            <a:spLocks noChangeArrowheads="1"/>
          </p:cNvSpPr>
          <p:nvPr/>
        </p:nvSpPr>
        <p:spPr bwMode="auto">
          <a:xfrm>
            <a:off x="1219200" y="1752600"/>
            <a:ext cx="655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Aft>
                <a:spcPct val="20000"/>
              </a:spcAft>
              <a:buClr>
                <a:srgbClr val="003366"/>
              </a:buClr>
              <a:buFont typeface="Wingdings" panose="05000000000000000000" pitchFamily="2" charset="2"/>
              <a:buNone/>
            </a:pPr>
            <a:r>
              <a:rPr lang="en-US" altLang="en-US" dirty="0">
                <a:solidFill>
                  <a:srgbClr val="003366"/>
                </a:solidFill>
                <a:latin typeface="Times New Roman" panose="02020603050405020304" pitchFamily="18" charset="0"/>
              </a:rPr>
              <a:t>	</a:t>
            </a:r>
            <a:endParaRPr lang="en-US" altLang="en-US" sz="2800" dirty="0">
              <a:solidFill>
                <a:srgbClr val="003366"/>
              </a:solidFill>
              <a:latin typeface="Times New Roman" panose="02020603050405020304" pitchFamily="18" charset="0"/>
            </a:endParaRPr>
          </a:p>
          <a:p>
            <a:pPr eaLnBrk="1" hangingPunct="1">
              <a:spcAft>
                <a:spcPct val="20000"/>
              </a:spcAft>
              <a:buClr>
                <a:srgbClr val="003366"/>
              </a:buClr>
              <a:buFont typeface="Wingdings" panose="05000000000000000000" pitchFamily="2" charset="2"/>
              <a:buNone/>
            </a:pPr>
            <a:r>
              <a:rPr lang="en-US" altLang="en-US" sz="2800" dirty="0">
                <a:solidFill>
                  <a:srgbClr val="003366"/>
                </a:solidFill>
                <a:latin typeface="Times New Roman" panose="02020603050405020304" pitchFamily="18" charset="0"/>
              </a:rPr>
              <a:t>	Known macrovascular complications of diabetes mellitus:</a:t>
            </a:r>
          </a:p>
          <a:p>
            <a:pPr lvl="1" eaLnBrk="1" hangingPunct="1">
              <a:spcAft>
                <a:spcPct val="20000"/>
              </a:spcAft>
              <a:buClr>
                <a:srgbClr val="003366"/>
              </a:buClr>
              <a:buSzPct val="55000"/>
            </a:pPr>
            <a:r>
              <a:rPr lang="en-US" altLang="en-US" dirty="0">
                <a:solidFill>
                  <a:srgbClr val="003366"/>
                </a:solidFill>
                <a:latin typeface="Times New Roman" panose="02020603050405020304" pitchFamily="18" charset="0"/>
              </a:rPr>
              <a:t>Heart problems</a:t>
            </a:r>
          </a:p>
          <a:p>
            <a:pPr lvl="1" eaLnBrk="1" hangingPunct="1">
              <a:spcAft>
                <a:spcPct val="20000"/>
              </a:spcAft>
              <a:buClr>
                <a:srgbClr val="003366"/>
              </a:buClr>
              <a:buSzPct val="55000"/>
            </a:pPr>
            <a:r>
              <a:rPr lang="en-US" altLang="en-US" dirty="0">
                <a:solidFill>
                  <a:srgbClr val="003366"/>
                </a:solidFill>
                <a:latin typeface="Times New Roman" panose="02020603050405020304" pitchFamily="18" charset="0"/>
              </a:rPr>
              <a:t>Hypertension</a:t>
            </a:r>
          </a:p>
          <a:p>
            <a:pPr lvl="1" eaLnBrk="1" hangingPunct="1">
              <a:spcAft>
                <a:spcPct val="20000"/>
              </a:spcAft>
              <a:buClr>
                <a:srgbClr val="003366"/>
              </a:buClr>
              <a:buSzPct val="55000"/>
            </a:pPr>
            <a:r>
              <a:rPr lang="en-US" altLang="en-US" dirty="0">
                <a:solidFill>
                  <a:srgbClr val="003366"/>
                </a:solidFill>
                <a:latin typeface="Times New Roman" panose="02020603050405020304" pitchFamily="18" charset="0"/>
              </a:rPr>
              <a:t>Peripheral vascular disease</a:t>
            </a:r>
          </a:p>
          <a:p>
            <a:pPr lvl="1" eaLnBrk="1" hangingPunct="1">
              <a:spcAft>
                <a:spcPct val="20000"/>
              </a:spcAft>
              <a:buClr>
                <a:srgbClr val="003366"/>
              </a:buClr>
              <a:buSzPct val="55000"/>
            </a:pPr>
            <a:r>
              <a:rPr lang="en-US" altLang="en-US" dirty="0">
                <a:solidFill>
                  <a:srgbClr val="003366"/>
                </a:solidFill>
                <a:latin typeface="Times New Roman" panose="02020603050405020304" pitchFamily="18" charset="0"/>
              </a:rPr>
              <a:t>Stroke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Slide Number Placeholder 6">
            <a:extLst>
              <a:ext uri="{FF2B5EF4-FFF2-40B4-BE49-F238E27FC236}">
                <a16:creationId xmlns:a16="http://schemas.microsoft.com/office/drawing/2014/main" id="{7F3D1F88-3428-2CDE-A628-9F223C0573DB}"/>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9123FABF-D14F-42B7-AD07-C586837B2476}" type="slidenum">
              <a:rPr lang="en-US" altLang="en-US" sz="1400">
                <a:solidFill>
                  <a:srgbClr val="800000"/>
                </a:solidFill>
                <a:latin typeface="Times New Roman" panose="02020603050405020304" pitchFamily="18" charset="0"/>
              </a:rPr>
              <a:pPr algn="l">
                <a:spcBef>
                  <a:spcPct val="0"/>
                </a:spcBef>
                <a:buFontTx/>
                <a:buNone/>
              </a:pPr>
              <a:t>45</a:t>
            </a:fld>
            <a:endParaRPr lang="en-US" altLang="en-US" sz="1400">
              <a:solidFill>
                <a:srgbClr val="800000"/>
              </a:solidFill>
              <a:latin typeface="Times New Roman" panose="02020603050405020304" pitchFamily="18" charset="0"/>
            </a:endParaRPr>
          </a:p>
        </p:txBody>
      </p:sp>
      <p:sp>
        <p:nvSpPr>
          <p:cNvPr id="55298" name="Rectangle 3">
            <a:extLst>
              <a:ext uri="{FF2B5EF4-FFF2-40B4-BE49-F238E27FC236}">
                <a16:creationId xmlns:a16="http://schemas.microsoft.com/office/drawing/2014/main" id="{0C02440D-E3B0-8A3D-72C7-7F1201B5D2F0}"/>
              </a:ext>
            </a:extLst>
          </p:cNvPr>
          <p:cNvSpPr>
            <a:spLocks noGrp="1"/>
          </p:cNvSpPr>
          <p:nvPr>
            <p:ph idx="1"/>
          </p:nvPr>
        </p:nvSpPr>
        <p:spPr/>
        <p:txBody>
          <a:bodyPr/>
          <a:lstStyle/>
          <a:p>
            <a:pPr eaLnBrk="1" hangingPunct="1">
              <a:spcAft>
                <a:spcPct val="20000"/>
              </a:spcAft>
              <a:buFont typeface="Wingdings" panose="05000000000000000000" pitchFamily="2" charset="2"/>
              <a:buNone/>
            </a:pPr>
            <a:r>
              <a:rPr lang="en-US" altLang="en-US" sz="2800" dirty="0">
                <a:ea typeface="ＭＳ Ｐゴシック" panose="020B0600070205080204" pitchFamily="34" charset="-128"/>
                <a:cs typeface="Arial" panose="020B0604020202020204" pitchFamily="34" charset="0"/>
              </a:rPr>
              <a:t>Acute (sudden) events due to chronic disease:</a:t>
            </a:r>
          </a:p>
          <a:p>
            <a:pPr eaLnBrk="1" hangingPunct="1">
              <a:spcAft>
                <a:spcPct val="20000"/>
              </a:spcAft>
              <a:buClr>
                <a:srgbClr val="990033"/>
              </a:buClr>
            </a:pPr>
            <a:r>
              <a:rPr lang="en-US" altLang="en-US" sz="2800" dirty="0">
                <a:ea typeface="ＭＳ Ｐゴシック" panose="020B0600070205080204" pitchFamily="34" charset="-128"/>
                <a:cs typeface="Arial" panose="020B0604020202020204" pitchFamily="34" charset="0"/>
              </a:rPr>
              <a:t>heart attack is caused by blockage of blood vessels supplying the heart, and</a:t>
            </a:r>
          </a:p>
          <a:p>
            <a:pPr eaLnBrk="1" hangingPunct="1">
              <a:spcAft>
                <a:spcPct val="20000"/>
              </a:spcAft>
              <a:buClr>
                <a:srgbClr val="990033"/>
              </a:buClr>
            </a:pPr>
            <a:r>
              <a:rPr lang="en-US" altLang="en-US" sz="2800" dirty="0">
                <a:ea typeface="ＭＳ Ｐゴシック" panose="020B0600070205080204" pitchFamily="34" charset="-128"/>
                <a:cs typeface="Arial" panose="020B0604020202020204" pitchFamily="34" charset="0"/>
              </a:rPr>
              <a:t>stroke is caused by blockage of blood vessels supplying the brain.</a:t>
            </a:r>
          </a:p>
          <a:p>
            <a:pPr eaLnBrk="1" hangingPunct="1">
              <a:spcAft>
                <a:spcPct val="20000"/>
              </a:spcAft>
              <a:buClr>
                <a:srgbClr val="990033"/>
              </a:buClr>
              <a:buFont typeface="Wingdings" panose="05000000000000000000" pitchFamily="2" charset="2"/>
              <a:buNone/>
            </a:pPr>
            <a:r>
              <a:rPr lang="en-US" altLang="en-US" sz="2800" dirty="0">
                <a:ea typeface="ＭＳ Ｐゴシック" panose="020B0600070205080204" pitchFamily="34" charset="-128"/>
                <a:cs typeface="Arial" panose="020B0604020202020204" pitchFamily="34" charset="0"/>
              </a:rPr>
              <a:t>	</a:t>
            </a:r>
          </a:p>
        </p:txBody>
      </p:sp>
      <p:sp>
        <p:nvSpPr>
          <p:cNvPr id="55300" name="Rectangle 8">
            <a:extLst>
              <a:ext uri="{FF2B5EF4-FFF2-40B4-BE49-F238E27FC236}">
                <a16:creationId xmlns:a16="http://schemas.microsoft.com/office/drawing/2014/main" id="{1B7BDCA1-4786-570E-6DC5-517D23C42188}"/>
              </a:ext>
            </a:extLst>
          </p:cNvPr>
          <p:cNvSpPr>
            <a:spLocks noChangeArrowheads="1"/>
          </p:cNvSpPr>
          <p:nvPr/>
        </p:nvSpPr>
        <p:spPr bwMode="auto">
          <a:xfrm>
            <a:off x="990600" y="152400"/>
            <a:ext cx="7620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85000"/>
              </a:lnSpc>
              <a:spcBef>
                <a:spcPct val="0"/>
              </a:spcBef>
              <a:buFontTx/>
              <a:buNone/>
            </a:pPr>
            <a:r>
              <a:rPr lang="en-US" altLang="en-US" sz="3600" dirty="0">
                <a:solidFill>
                  <a:schemeClr val="bg1"/>
                </a:solidFill>
                <a:latin typeface="Times New Roman" panose="02020603050405020304" pitchFamily="18" charset="0"/>
              </a:rPr>
              <a:t>Macrovascular Complications</a:t>
            </a:r>
          </a:p>
        </p:txBody>
      </p:sp>
      <p:sp>
        <p:nvSpPr>
          <p:cNvPr id="55301" name="Rectangle 10">
            <a:extLst>
              <a:ext uri="{FF2B5EF4-FFF2-40B4-BE49-F238E27FC236}">
                <a16:creationId xmlns:a16="http://schemas.microsoft.com/office/drawing/2014/main" id="{FD5383DC-C174-58DE-7FE2-2D4DEB574A55}"/>
              </a:ext>
            </a:extLst>
          </p:cNvPr>
          <p:cNvSpPr>
            <a:spLocks noChangeArrowheads="1"/>
          </p:cNvSpPr>
          <p:nvPr/>
        </p:nvSpPr>
        <p:spPr bwMode="auto">
          <a:xfrm>
            <a:off x="1600200" y="5410200"/>
            <a:ext cx="5791200" cy="711200"/>
          </a:xfrm>
          <a:prstGeom prst="rect">
            <a:avLst/>
          </a:prstGeom>
          <a:noFill/>
          <a:ln w="9525">
            <a:solidFill>
              <a:srgbClr val="9900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Aft>
                <a:spcPct val="20000"/>
              </a:spcAft>
              <a:buClr>
                <a:srgbClr val="003366"/>
              </a:buClr>
              <a:buFont typeface="Wingdings" panose="05000000000000000000" pitchFamily="2" charset="2"/>
              <a:buNone/>
            </a:pPr>
            <a:r>
              <a:rPr lang="en-US" altLang="en-US" sz="2000">
                <a:solidFill>
                  <a:srgbClr val="990033"/>
                </a:solidFill>
                <a:latin typeface="Arial" panose="020B0604020202020204" pitchFamily="34" charset="0"/>
                <a:cs typeface="Arial" panose="020B0604020202020204" pitchFamily="34" charset="0"/>
              </a:rPr>
              <a:t>Fact:</a:t>
            </a:r>
            <a:r>
              <a:rPr lang="en-US" altLang="en-US" sz="2000">
                <a:solidFill>
                  <a:srgbClr val="000000"/>
                </a:solidFill>
                <a:latin typeface="Arial" panose="020B0604020202020204" pitchFamily="34" charset="0"/>
                <a:cs typeface="Arial" panose="020B0604020202020204" pitchFamily="34" charset="0"/>
              </a:rPr>
              <a:t>   	Heart disease or stroke account for about 	65% of deaths in people with diabetes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Slide Number Placeholder 5">
            <a:extLst>
              <a:ext uri="{FF2B5EF4-FFF2-40B4-BE49-F238E27FC236}">
                <a16:creationId xmlns:a16="http://schemas.microsoft.com/office/drawing/2014/main" id="{8D6DE137-6E45-7A25-33A5-F950826BE650}"/>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2081ED15-8784-4267-82B3-B7BB4D334AD6}" type="slidenum">
              <a:rPr lang="en-US" altLang="en-US" sz="1400">
                <a:solidFill>
                  <a:srgbClr val="800000"/>
                </a:solidFill>
                <a:latin typeface="Times New Roman" panose="02020603050405020304" pitchFamily="18" charset="0"/>
              </a:rPr>
              <a:pPr algn="l">
                <a:spcBef>
                  <a:spcPct val="0"/>
                </a:spcBef>
                <a:buFontTx/>
                <a:buNone/>
              </a:pPr>
              <a:t>46</a:t>
            </a:fld>
            <a:endParaRPr lang="en-US" altLang="en-US" sz="1400">
              <a:solidFill>
                <a:srgbClr val="800000"/>
              </a:solidFill>
              <a:latin typeface="Times New Roman" panose="02020603050405020304" pitchFamily="18" charset="0"/>
            </a:endParaRPr>
          </a:p>
        </p:txBody>
      </p:sp>
      <p:sp>
        <p:nvSpPr>
          <p:cNvPr id="56323" name="Rectangle 3">
            <a:extLst>
              <a:ext uri="{FF2B5EF4-FFF2-40B4-BE49-F238E27FC236}">
                <a16:creationId xmlns:a16="http://schemas.microsoft.com/office/drawing/2014/main" id="{CCDC3BCA-36EA-5B67-C154-10BF262FCA30}"/>
              </a:ext>
            </a:extLst>
          </p:cNvPr>
          <p:cNvSpPr>
            <a:spLocks noGrp="1"/>
          </p:cNvSpPr>
          <p:nvPr>
            <p:ph idx="1"/>
          </p:nvPr>
        </p:nvSpPr>
        <p:spPr/>
        <p:txBody>
          <a:bodyPr/>
          <a:lstStyle/>
          <a:p>
            <a:pPr eaLnBrk="1" hangingPunct="1">
              <a:spcAft>
                <a:spcPct val="20000"/>
              </a:spcAft>
              <a:buClr>
                <a:srgbClr val="990033"/>
              </a:buClr>
            </a:pPr>
            <a:r>
              <a:rPr lang="en-US" altLang="en-US" sz="2800">
                <a:ea typeface="ＭＳ Ｐゴシック" panose="020B0600070205080204" pitchFamily="34" charset="-128"/>
                <a:cs typeface="Arial" panose="020B0604020202020204" pitchFamily="34" charset="0"/>
              </a:rPr>
              <a:t>also known as coronary artery disease (CAD)</a:t>
            </a:r>
          </a:p>
          <a:p>
            <a:pPr eaLnBrk="1" hangingPunct="1">
              <a:spcAft>
                <a:spcPct val="20000"/>
              </a:spcAft>
              <a:buClr>
                <a:srgbClr val="990033"/>
              </a:buClr>
            </a:pPr>
            <a:r>
              <a:rPr lang="en-US" altLang="en-US" sz="2800">
                <a:ea typeface="ＭＳ Ｐゴシック" panose="020B0600070205080204" pitchFamily="34" charset="-128"/>
                <a:cs typeface="Arial" panose="020B0604020202020204" pitchFamily="34" charset="0"/>
              </a:rPr>
              <a:t>caused by </a:t>
            </a:r>
            <a:r>
              <a:rPr lang="en-US" altLang="en-US" sz="2800">
                <a:latin typeface="Lucida Grande"/>
                <a:ea typeface="ＭＳ Ｐゴシック" panose="020B0600070205080204" pitchFamily="34" charset="-128"/>
                <a:cs typeface="Arial" panose="020B0604020202020204" pitchFamily="34" charset="0"/>
              </a:rPr>
              <a:t>plaque build up on the walls of arteries, making them narrow</a:t>
            </a:r>
          </a:p>
          <a:p>
            <a:pPr eaLnBrk="1" hangingPunct="1">
              <a:spcAft>
                <a:spcPct val="20000"/>
              </a:spcAft>
              <a:buClr>
                <a:srgbClr val="990033"/>
              </a:buClr>
            </a:pPr>
            <a:r>
              <a:rPr lang="en-US" altLang="en-US" sz="2800">
                <a:latin typeface="Lucida Grande"/>
                <a:ea typeface="ＭＳ Ｐゴシック" panose="020B0600070205080204" pitchFamily="34" charset="-128"/>
                <a:cs typeface="Arial" panose="020B0604020202020204" pitchFamily="34" charset="0"/>
              </a:rPr>
              <a:t>as coronary arteries narrow, blood flow to the heart can slow down or stop, causing chest pain (stable angina) or heart attack</a:t>
            </a:r>
            <a:endParaRPr lang="en-US" altLang="en-US" sz="2800">
              <a:ea typeface="ＭＳ Ｐゴシック" panose="020B0600070205080204" pitchFamily="34" charset="-128"/>
              <a:cs typeface="Arial" panose="020B0604020202020204" pitchFamily="34" charset="0"/>
            </a:endParaRPr>
          </a:p>
        </p:txBody>
      </p:sp>
      <p:sp>
        <p:nvSpPr>
          <p:cNvPr id="56322" name="Rectangle 2">
            <a:extLst>
              <a:ext uri="{FF2B5EF4-FFF2-40B4-BE49-F238E27FC236}">
                <a16:creationId xmlns:a16="http://schemas.microsoft.com/office/drawing/2014/main" id="{69E977F9-4671-4EBB-4770-412EC0D9AA31}"/>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Arteriosclerotic Heart Disease</a:t>
            </a:r>
          </a:p>
        </p:txBody>
      </p:sp>
      <p:sp>
        <p:nvSpPr>
          <p:cNvPr id="56325" name="Rectangle 4">
            <a:extLst>
              <a:ext uri="{FF2B5EF4-FFF2-40B4-BE49-F238E27FC236}">
                <a16:creationId xmlns:a16="http://schemas.microsoft.com/office/drawing/2014/main" id="{F259F6BC-8687-C195-C9D6-66BD5943EBA0}"/>
              </a:ext>
            </a:extLst>
          </p:cNvPr>
          <p:cNvSpPr>
            <a:spLocks noChangeArrowheads="1"/>
          </p:cNvSpPr>
          <p:nvPr/>
        </p:nvSpPr>
        <p:spPr bwMode="auto">
          <a:xfrm>
            <a:off x="1392238" y="5486400"/>
            <a:ext cx="6400800" cy="711200"/>
          </a:xfrm>
          <a:prstGeom prst="rect">
            <a:avLst/>
          </a:prstGeom>
          <a:noFill/>
          <a:ln w="9525">
            <a:solidFill>
              <a:srgbClr val="9900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a:solidFill>
                  <a:srgbClr val="990033"/>
                </a:solidFill>
                <a:latin typeface="Arial" panose="020B0604020202020204" pitchFamily="34" charset="0"/>
                <a:cs typeface="Arial" panose="020B0604020202020204" pitchFamily="34" charset="0"/>
              </a:rPr>
              <a:t>Fact:</a:t>
            </a:r>
            <a:r>
              <a:rPr lang="en-US" altLang="en-US" sz="2000">
                <a:solidFill>
                  <a:srgbClr val="000000"/>
                </a:solidFill>
                <a:latin typeface="Arial" panose="020B0604020202020204" pitchFamily="34" charset="0"/>
                <a:cs typeface="Arial" panose="020B0604020202020204" pitchFamily="34" charset="0"/>
              </a:rPr>
              <a:t>   	Diabetic adults have heart disease death rates 	about 2 to 4 times higher than non-diabetics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Slide Number Placeholder 5">
            <a:extLst>
              <a:ext uri="{FF2B5EF4-FFF2-40B4-BE49-F238E27FC236}">
                <a16:creationId xmlns:a16="http://schemas.microsoft.com/office/drawing/2014/main" id="{1341ED01-DCEA-215F-33F5-4BDDC7C4C045}"/>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B0B64D08-5FD4-4930-8D2C-96F0C4975D11}" type="slidenum">
              <a:rPr lang="en-US" altLang="en-US" sz="1400">
                <a:solidFill>
                  <a:srgbClr val="800000"/>
                </a:solidFill>
                <a:latin typeface="Times New Roman" panose="02020603050405020304" pitchFamily="18" charset="0"/>
              </a:rPr>
              <a:pPr algn="l">
                <a:spcBef>
                  <a:spcPct val="0"/>
                </a:spcBef>
                <a:buFontTx/>
                <a:buNone/>
              </a:pPr>
              <a:t>47</a:t>
            </a:fld>
            <a:endParaRPr lang="en-US" altLang="en-US" sz="1400">
              <a:solidFill>
                <a:srgbClr val="800000"/>
              </a:solidFill>
              <a:latin typeface="Times New Roman" panose="02020603050405020304" pitchFamily="18" charset="0"/>
            </a:endParaRPr>
          </a:p>
        </p:txBody>
      </p:sp>
      <p:sp>
        <p:nvSpPr>
          <p:cNvPr id="57347" name="Rectangle 3">
            <a:extLst>
              <a:ext uri="{FF2B5EF4-FFF2-40B4-BE49-F238E27FC236}">
                <a16:creationId xmlns:a16="http://schemas.microsoft.com/office/drawing/2014/main" id="{A683AA98-CD67-8262-97A5-E6DCC71653F5}"/>
              </a:ext>
            </a:extLst>
          </p:cNvPr>
          <p:cNvSpPr>
            <a:spLocks noGrp="1"/>
          </p:cNvSpPr>
          <p:nvPr>
            <p:ph idx="1"/>
          </p:nvPr>
        </p:nvSpPr>
        <p:spPr/>
        <p:txBody>
          <a:bodyPr/>
          <a:lstStyle/>
          <a:p>
            <a:pPr eaLnBrk="1" hangingPunct="1">
              <a:lnSpc>
                <a:spcPct val="90000"/>
              </a:lnSpc>
              <a:spcAft>
                <a:spcPct val="20000"/>
              </a:spcAft>
              <a:buClr>
                <a:srgbClr val="990033"/>
              </a:buClr>
            </a:pPr>
            <a:r>
              <a:rPr lang="en-US" altLang="en-US" sz="2400" dirty="0">
                <a:ea typeface="ＭＳ Ｐゴシック" panose="020B0600070205080204" pitchFamily="34" charset="-128"/>
                <a:cs typeface="Arial" panose="020B0604020202020204" pitchFamily="34" charset="0"/>
              </a:rPr>
              <a:t>also known as myocardial infarction (MI)</a:t>
            </a:r>
          </a:p>
          <a:p>
            <a:pPr eaLnBrk="1" hangingPunct="1">
              <a:lnSpc>
                <a:spcPct val="90000"/>
              </a:lnSpc>
              <a:spcAft>
                <a:spcPct val="20000"/>
              </a:spcAft>
              <a:buClr>
                <a:srgbClr val="990033"/>
              </a:buClr>
            </a:pPr>
            <a:r>
              <a:rPr lang="en-US" altLang="en-US" sz="2400" dirty="0">
                <a:ea typeface="ＭＳ Ｐゴシック" panose="020B0600070205080204" pitchFamily="34" charset="-128"/>
                <a:cs typeface="Arial" panose="020B0604020202020204" pitchFamily="34" charset="0"/>
              </a:rPr>
              <a:t>blockage of a coronary artery deprives heart muscle of blood and oxygen, injuring it</a:t>
            </a:r>
          </a:p>
          <a:p>
            <a:pPr eaLnBrk="1" hangingPunct="1">
              <a:lnSpc>
                <a:spcPct val="90000"/>
              </a:lnSpc>
              <a:spcAft>
                <a:spcPct val="20000"/>
              </a:spcAft>
              <a:buClr>
                <a:srgbClr val="990033"/>
              </a:buClr>
            </a:pPr>
            <a:r>
              <a:rPr lang="en-US" altLang="en-US" sz="2400" dirty="0">
                <a:ea typeface="ＭＳ Ｐゴシック" panose="020B0600070205080204" pitchFamily="34" charset="-128"/>
                <a:cs typeface="Arial" panose="020B0604020202020204" pitchFamily="34" charset="0"/>
              </a:rPr>
              <a:t>causes chest pain and chest pressure sensation</a:t>
            </a:r>
          </a:p>
          <a:p>
            <a:pPr eaLnBrk="1" hangingPunct="1">
              <a:lnSpc>
                <a:spcPct val="90000"/>
              </a:lnSpc>
              <a:spcAft>
                <a:spcPct val="20000"/>
              </a:spcAft>
              <a:buClr>
                <a:srgbClr val="990033"/>
              </a:buClr>
            </a:pPr>
            <a:r>
              <a:rPr lang="en-US" altLang="en-US" sz="2400" dirty="0">
                <a:ea typeface="ＭＳ Ｐゴシック" panose="020B0600070205080204" pitchFamily="34" charset="-128"/>
                <a:cs typeface="Arial" panose="020B0604020202020204" pitchFamily="34" charset="0"/>
              </a:rPr>
              <a:t>if blood flow is not restored within 20 to 40 minutes, irreversible death of the heart muscle will occur</a:t>
            </a:r>
          </a:p>
          <a:p>
            <a:pPr eaLnBrk="1" hangingPunct="1">
              <a:lnSpc>
                <a:spcPct val="90000"/>
              </a:lnSpc>
              <a:spcAft>
                <a:spcPct val="20000"/>
              </a:spcAft>
              <a:buClr>
                <a:srgbClr val="990033"/>
              </a:buClr>
            </a:pPr>
            <a:r>
              <a:rPr lang="en-US" altLang="en-US" sz="2400" dirty="0">
                <a:ea typeface="ＭＳ Ｐゴシック" panose="020B0600070205080204" pitchFamily="34" charset="-128"/>
                <a:cs typeface="Arial" panose="020B0604020202020204" pitchFamily="34" charset="0"/>
              </a:rPr>
              <a:t>muscle continues to die for six to eight hours at which time the heart attack usually is “complete”</a:t>
            </a:r>
          </a:p>
          <a:p>
            <a:pPr eaLnBrk="1" hangingPunct="1">
              <a:lnSpc>
                <a:spcPct val="90000"/>
              </a:lnSpc>
              <a:spcAft>
                <a:spcPct val="20000"/>
              </a:spcAft>
              <a:buClr>
                <a:srgbClr val="990033"/>
              </a:buClr>
            </a:pPr>
            <a:r>
              <a:rPr lang="en-US" altLang="en-US" sz="2400" dirty="0">
                <a:ea typeface="ＭＳ Ｐゴシック" panose="020B0600070205080204" pitchFamily="34" charset="-128"/>
                <a:cs typeface="Arial" panose="020B0604020202020204" pitchFamily="34" charset="0"/>
              </a:rPr>
              <a:t>dead heart muscle is replaced by scar tissue</a:t>
            </a:r>
          </a:p>
        </p:txBody>
      </p:sp>
      <p:sp>
        <p:nvSpPr>
          <p:cNvPr id="57346" name="Rectangle 2">
            <a:extLst>
              <a:ext uri="{FF2B5EF4-FFF2-40B4-BE49-F238E27FC236}">
                <a16:creationId xmlns:a16="http://schemas.microsoft.com/office/drawing/2014/main" id="{F03ED501-647A-5A76-5CBD-0086DE4BE5AD}"/>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Heart Attack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Slide Number Placeholder 6">
            <a:extLst>
              <a:ext uri="{FF2B5EF4-FFF2-40B4-BE49-F238E27FC236}">
                <a16:creationId xmlns:a16="http://schemas.microsoft.com/office/drawing/2014/main" id="{4E7EC836-3CE4-C9B0-B22F-0F576D723D2A}"/>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59477E60-8355-44C0-9E80-C60DAACFA9FA}" type="slidenum">
              <a:rPr lang="en-US" altLang="en-US" sz="1400">
                <a:solidFill>
                  <a:srgbClr val="800000"/>
                </a:solidFill>
                <a:latin typeface="Times New Roman" panose="02020603050405020304" pitchFamily="18" charset="0"/>
              </a:rPr>
              <a:pPr algn="l">
                <a:spcBef>
                  <a:spcPct val="0"/>
                </a:spcBef>
                <a:buFontTx/>
                <a:buNone/>
              </a:pPr>
              <a:t>48</a:t>
            </a:fld>
            <a:endParaRPr lang="en-US" altLang="en-US" sz="1400">
              <a:solidFill>
                <a:srgbClr val="800000"/>
              </a:solidFill>
              <a:latin typeface="Times New Roman" panose="02020603050405020304" pitchFamily="18" charset="0"/>
            </a:endParaRPr>
          </a:p>
        </p:txBody>
      </p:sp>
      <p:sp>
        <p:nvSpPr>
          <p:cNvPr id="58371" name="Rectangle 3">
            <a:extLst>
              <a:ext uri="{FF2B5EF4-FFF2-40B4-BE49-F238E27FC236}">
                <a16:creationId xmlns:a16="http://schemas.microsoft.com/office/drawing/2014/main" id="{D2556EC9-7A03-6184-AA6A-BC5C631BC935}"/>
              </a:ext>
            </a:extLst>
          </p:cNvPr>
          <p:cNvSpPr>
            <a:spLocks noGrp="1"/>
          </p:cNvSpPr>
          <p:nvPr>
            <p:ph idx="1"/>
          </p:nvPr>
        </p:nvSpPr>
        <p:spPr/>
        <p:txBody>
          <a:bodyPr/>
          <a:lstStyle/>
          <a:p>
            <a:pPr eaLnBrk="1" hangingPunct="1">
              <a:spcAft>
                <a:spcPct val="20000"/>
              </a:spcAft>
              <a:buClr>
                <a:srgbClr val="990033"/>
              </a:buClr>
            </a:pPr>
            <a:r>
              <a:rPr lang="en-US" altLang="en-US" sz="2800" dirty="0">
                <a:ea typeface="ＭＳ Ｐゴシック" panose="020B0600070205080204" pitchFamily="34" charset="-128"/>
                <a:cs typeface="Arial" panose="020B0604020202020204" pitchFamily="34" charset="0"/>
              </a:rPr>
              <a:t>discomfort, pressure, fullness, squeezing or pain in the center of the chest </a:t>
            </a:r>
          </a:p>
          <a:p>
            <a:pPr eaLnBrk="1" hangingPunct="1">
              <a:spcAft>
                <a:spcPct val="20000"/>
              </a:spcAft>
              <a:buClr>
                <a:srgbClr val="990033"/>
              </a:buClr>
            </a:pPr>
            <a:r>
              <a:rPr lang="en-US" altLang="en-US" sz="2800" dirty="0">
                <a:ea typeface="ＭＳ Ｐゴシック" panose="020B0600070205080204" pitchFamily="34" charset="-128"/>
                <a:cs typeface="Arial" panose="020B0604020202020204" pitchFamily="34" charset="0"/>
              </a:rPr>
              <a:t>pain spreading to the shoulders, neck or arms</a:t>
            </a:r>
          </a:p>
          <a:p>
            <a:pPr eaLnBrk="1" hangingPunct="1">
              <a:spcAft>
                <a:spcPct val="20000"/>
              </a:spcAft>
              <a:buClr>
                <a:srgbClr val="990033"/>
              </a:buClr>
            </a:pPr>
            <a:r>
              <a:rPr lang="en-US" altLang="en-US" sz="2800" dirty="0">
                <a:ea typeface="ＭＳ Ｐゴシック" panose="020B0600070205080204" pitchFamily="34" charset="-128"/>
                <a:cs typeface="Arial" panose="020B0604020202020204" pitchFamily="34" charset="0"/>
              </a:rPr>
              <a:t>lightheadedness, fainting, sweating, nausea or shortness of breath</a:t>
            </a:r>
          </a:p>
          <a:p>
            <a:pPr eaLnBrk="1" hangingPunct="1">
              <a:spcAft>
                <a:spcPct val="20000"/>
              </a:spcAft>
              <a:buClr>
                <a:srgbClr val="990033"/>
              </a:buClr>
            </a:pPr>
            <a:r>
              <a:rPr lang="en-US" altLang="en-US" sz="2800" dirty="0">
                <a:ea typeface="ＭＳ Ｐゴシック" panose="020B0600070205080204" pitchFamily="34" charset="-128"/>
                <a:cs typeface="Arial" panose="020B0604020202020204" pitchFamily="34" charset="0"/>
              </a:rPr>
              <a:t>anxiety, nervousness</a:t>
            </a:r>
          </a:p>
          <a:p>
            <a:pPr eaLnBrk="1" hangingPunct="1">
              <a:spcAft>
                <a:spcPct val="20000"/>
              </a:spcAft>
              <a:buClr>
                <a:srgbClr val="990033"/>
              </a:buClr>
            </a:pPr>
            <a:r>
              <a:rPr lang="en-US" altLang="en-US" sz="2800" dirty="0">
                <a:ea typeface="ＭＳ Ｐゴシック" panose="020B0600070205080204" pitchFamily="34" charset="-128"/>
                <a:cs typeface="Arial" panose="020B0604020202020204" pitchFamily="34" charset="0"/>
              </a:rPr>
              <a:t>increased or irregular heart rate </a:t>
            </a:r>
          </a:p>
          <a:p>
            <a:pPr eaLnBrk="1" hangingPunct="1">
              <a:spcAft>
                <a:spcPct val="20000"/>
              </a:spcAft>
              <a:buClr>
                <a:srgbClr val="990033"/>
              </a:buClr>
            </a:pPr>
            <a:r>
              <a:rPr lang="en-US" altLang="en-US" sz="2800" dirty="0">
                <a:ea typeface="ＭＳ Ｐゴシック" panose="020B0600070205080204" pitchFamily="34" charset="-128"/>
                <a:cs typeface="Arial" panose="020B0604020202020204" pitchFamily="34" charset="0"/>
              </a:rPr>
              <a:t>feeling of impending doom</a:t>
            </a:r>
          </a:p>
        </p:txBody>
      </p:sp>
      <p:sp>
        <p:nvSpPr>
          <p:cNvPr id="58370" name="Rectangle 2">
            <a:extLst>
              <a:ext uri="{FF2B5EF4-FFF2-40B4-BE49-F238E27FC236}">
                <a16:creationId xmlns:a16="http://schemas.microsoft.com/office/drawing/2014/main" id="{82EDD949-B585-4E03-49CE-0670E480EDAD}"/>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Symptoms of Heart Attack</a:t>
            </a:r>
          </a:p>
        </p:txBody>
      </p:sp>
      <p:pic>
        <p:nvPicPr>
          <p:cNvPr id="58373" name="Picture 6" descr="http://ae.medseek.com/adam04/graphics/images/en/9807.jpg">
            <a:extLst>
              <a:ext uri="{FF2B5EF4-FFF2-40B4-BE49-F238E27FC236}">
                <a16:creationId xmlns:a16="http://schemas.microsoft.com/office/drawing/2014/main" id="{7F5E72C4-C0FE-40D7-5275-D31D84F86C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191000"/>
            <a:ext cx="2667000"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Slide Number Placeholder 5">
            <a:extLst>
              <a:ext uri="{FF2B5EF4-FFF2-40B4-BE49-F238E27FC236}">
                <a16:creationId xmlns:a16="http://schemas.microsoft.com/office/drawing/2014/main" id="{608D8BDB-EF87-48EF-7A3F-DB14B83D7ADD}"/>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3CC44D25-A782-4BFD-ABE5-B4A6F826EA8C}" type="slidenum">
              <a:rPr lang="en-US" altLang="en-US" sz="1400">
                <a:solidFill>
                  <a:srgbClr val="800000"/>
                </a:solidFill>
                <a:latin typeface="Times New Roman" panose="02020603050405020304" pitchFamily="18" charset="0"/>
              </a:rPr>
              <a:pPr algn="l">
                <a:spcBef>
                  <a:spcPct val="0"/>
                </a:spcBef>
                <a:buFontTx/>
                <a:buNone/>
              </a:pPr>
              <a:t>49</a:t>
            </a:fld>
            <a:endParaRPr lang="en-US" altLang="en-US" sz="1400">
              <a:solidFill>
                <a:srgbClr val="800000"/>
              </a:solidFill>
              <a:latin typeface="Times New Roman" panose="02020603050405020304" pitchFamily="18" charset="0"/>
            </a:endParaRPr>
          </a:p>
        </p:txBody>
      </p:sp>
      <p:sp>
        <p:nvSpPr>
          <p:cNvPr id="59395" name="Rectangle 3">
            <a:extLst>
              <a:ext uri="{FF2B5EF4-FFF2-40B4-BE49-F238E27FC236}">
                <a16:creationId xmlns:a16="http://schemas.microsoft.com/office/drawing/2014/main" id="{5D45D144-3DB1-3994-9831-0C8079717AD3}"/>
              </a:ext>
            </a:extLst>
          </p:cNvPr>
          <p:cNvSpPr>
            <a:spLocks noGrp="1"/>
          </p:cNvSpPr>
          <p:nvPr>
            <p:ph idx="1"/>
          </p:nvPr>
        </p:nvSpPr>
        <p:spPr/>
        <p:txBody>
          <a:bodyPr/>
          <a:lstStyle/>
          <a:p>
            <a:pPr eaLnBrk="1" hangingPunct="1">
              <a:buFont typeface="Wingdings" panose="05000000000000000000" pitchFamily="2" charset="2"/>
              <a:buNone/>
            </a:pPr>
            <a:r>
              <a:rPr lang="en-US" altLang="en-US" sz="2800">
                <a:ea typeface="ＭＳ Ｐゴシック" panose="020B0600070205080204" pitchFamily="34" charset="-128"/>
                <a:cs typeface="Arial" panose="020B0604020202020204" pitchFamily="34" charset="0"/>
              </a:rPr>
              <a:t>	</a:t>
            </a:r>
            <a:r>
              <a:rPr lang="en-US" altLang="en-US" sz="2800" u="sng">
                <a:ea typeface="ＭＳ Ｐゴシック" panose="020B0600070205080204" pitchFamily="34" charset="-128"/>
                <a:cs typeface="Arial" panose="020B0604020202020204" pitchFamily="34" charset="0"/>
              </a:rPr>
              <a:t>Metabolic Equivalent of Task (METS)</a:t>
            </a:r>
            <a:r>
              <a:rPr lang="en-US" altLang="en-US" sz="2800">
                <a:ea typeface="ＭＳ Ｐゴシック" panose="020B0600070205080204" pitchFamily="34" charset="-128"/>
                <a:cs typeface="Arial" panose="020B0604020202020204" pitchFamily="34" charset="0"/>
              </a:rPr>
              <a:t> – determines   if there are abnormalities in the heart’s electrical activity by measuring the metabolic rate on cardiac stress test</a:t>
            </a:r>
          </a:p>
          <a:p>
            <a:pPr eaLnBrk="1" hangingPunct="1">
              <a:buFont typeface="Wingdings" panose="05000000000000000000" pitchFamily="2" charset="2"/>
              <a:buNone/>
            </a:pPr>
            <a:r>
              <a:rPr lang="en-US" altLang="en-US" sz="2800">
                <a:ea typeface="ＭＳ Ｐゴシック" panose="020B0600070205080204" pitchFamily="34" charset="-128"/>
                <a:cs typeface="Arial" panose="020B0604020202020204" pitchFamily="34" charset="0"/>
              </a:rPr>
              <a:t>	</a:t>
            </a:r>
            <a:r>
              <a:rPr lang="en-US" altLang="en-US" sz="2800" u="sng">
                <a:ea typeface="ＭＳ Ｐゴシック" panose="020B0600070205080204" pitchFamily="34" charset="-128"/>
                <a:cs typeface="Arial" panose="020B0604020202020204" pitchFamily="34" charset="0"/>
              </a:rPr>
              <a:t>Ejection Fraction</a:t>
            </a:r>
            <a:r>
              <a:rPr lang="en-US" altLang="en-US" sz="2800">
                <a:ea typeface="ＭＳ Ｐゴシック" panose="020B0600070205080204" pitchFamily="34" charset="-128"/>
                <a:cs typeface="Arial" panose="020B0604020202020204" pitchFamily="34" charset="0"/>
              </a:rPr>
              <a:t> – measures the fraction of blood pumped out of the left ventricle with each heart beat</a:t>
            </a:r>
          </a:p>
          <a:p>
            <a:pPr eaLnBrk="1" hangingPunct="1">
              <a:buFont typeface="Wingdings" panose="05000000000000000000" pitchFamily="2" charset="2"/>
              <a:buNone/>
            </a:pPr>
            <a:r>
              <a:rPr lang="en-US" altLang="en-US" sz="2800">
                <a:ea typeface="ＭＳ Ｐゴシック" panose="020B0600070205080204" pitchFamily="34" charset="-128"/>
                <a:cs typeface="Arial" panose="020B0604020202020204" pitchFamily="34" charset="0"/>
              </a:rPr>
              <a:t>	</a:t>
            </a:r>
            <a:r>
              <a:rPr lang="en-US" altLang="en-US" sz="2800" u="sng">
                <a:ea typeface="ＭＳ Ｐゴシック" panose="020B0600070205080204" pitchFamily="34" charset="-128"/>
                <a:cs typeface="Arial" panose="020B0604020202020204" pitchFamily="34" charset="0"/>
              </a:rPr>
              <a:t>Electrocardiogram (ECG)</a:t>
            </a:r>
            <a:r>
              <a:rPr lang="en-US" altLang="en-US" sz="2800">
                <a:ea typeface="ＭＳ Ｐゴシック" panose="020B0600070205080204" pitchFamily="34" charset="-128"/>
                <a:cs typeface="Arial" panose="020B0604020202020204" pitchFamily="34" charset="0"/>
              </a:rPr>
              <a:t> – checks for problems with the electrical activity of the heart</a:t>
            </a:r>
          </a:p>
        </p:txBody>
      </p:sp>
      <p:sp>
        <p:nvSpPr>
          <p:cNvPr id="59394" name="Rectangle 2">
            <a:extLst>
              <a:ext uri="{FF2B5EF4-FFF2-40B4-BE49-F238E27FC236}">
                <a16:creationId xmlns:a16="http://schemas.microsoft.com/office/drawing/2014/main" id="{E34ABB7D-0CCE-E99A-C96F-D09115236603}"/>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Tests for Heart Complications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Slide Number Placeholder 6">
            <a:extLst>
              <a:ext uri="{FF2B5EF4-FFF2-40B4-BE49-F238E27FC236}">
                <a16:creationId xmlns:a16="http://schemas.microsoft.com/office/drawing/2014/main" id="{479E749C-CE6F-83BF-B71C-7256097BDAC2}"/>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26702BC8-AD7D-4DF7-BD49-1635DA05D35C}" type="slidenum">
              <a:rPr lang="en-US" altLang="en-US" sz="1400">
                <a:solidFill>
                  <a:srgbClr val="800000"/>
                </a:solidFill>
                <a:latin typeface="Times New Roman" panose="02020603050405020304" pitchFamily="18" charset="0"/>
              </a:rPr>
              <a:pPr algn="l">
                <a:spcBef>
                  <a:spcPct val="0"/>
                </a:spcBef>
                <a:buFontTx/>
                <a:buNone/>
              </a:pPr>
              <a:t>5</a:t>
            </a:fld>
            <a:endParaRPr lang="en-US" altLang="en-US" sz="1400">
              <a:solidFill>
                <a:srgbClr val="800000"/>
              </a:solidFill>
              <a:latin typeface="Times New Roman" panose="02020603050405020304" pitchFamily="18" charset="0"/>
            </a:endParaRPr>
          </a:p>
        </p:txBody>
      </p:sp>
      <p:sp>
        <p:nvSpPr>
          <p:cNvPr id="12291" name="Rectangle 6">
            <a:extLst>
              <a:ext uri="{FF2B5EF4-FFF2-40B4-BE49-F238E27FC236}">
                <a16:creationId xmlns:a16="http://schemas.microsoft.com/office/drawing/2014/main" id="{BCBD4CDB-F962-9E41-B9DE-BC3F613781AA}"/>
              </a:ext>
            </a:extLst>
          </p:cNvPr>
          <p:cNvSpPr>
            <a:spLocks noGrp="1"/>
          </p:cNvSpPr>
          <p:nvPr>
            <p:ph idx="1"/>
          </p:nvPr>
        </p:nvSpPr>
        <p:spPr/>
        <p:txBody>
          <a:bodyPr/>
          <a:lstStyle/>
          <a:p>
            <a:pPr eaLnBrk="1" hangingPunct="1">
              <a:spcBef>
                <a:spcPct val="0"/>
              </a:spcBef>
              <a:buFontTx/>
              <a:buNone/>
            </a:pPr>
            <a:r>
              <a:rPr lang="en-US" altLang="en-US" sz="2400">
                <a:ea typeface="ＭＳ Ｐゴシック" panose="020B0600070205080204" pitchFamily="34" charset="-128"/>
                <a:cs typeface="Arial" panose="020B0604020202020204" pitchFamily="34" charset="0"/>
              </a:rPr>
              <a:t>38 CFR Part 4, Schedule for Rating Disabilities</a:t>
            </a:r>
          </a:p>
          <a:p>
            <a:pPr lvl="1" eaLnBrk="1" hangingPunct="1">
              <a:spcBef>
                <a:spcPct val="0"/>
              </a:spcBef>
              <a:buFontTx/>
              <a:buNone/>
            </a:pPr>
            <a:r>
              <a:rPr lang="en-US" altLang="en-US" sz="2000">
                <a:ea typeface="ＭＳ Ｐゴシック" panose="020B0600070205080204" pitchFamily="34" charset="-128"/>
                <a:cs typeface="Times New Roman" panose="02020603050405020304" pitchFamily="18" charset="0"/>
              </a:rPr>
              <a:t>§4.26  –    bilateral factor</a:t>
            </a:r>
          </a:p>
          <a:p>
            <a:pPr lvl="1" eaLnBrk="1" hangingPunct="1">
              <a:spcBef>
                <a:spcPct val="0"/>
              </a:spcBef>
              <a:buFontTx/>
              <a:buNone/>
            </a:pPr>
            <a:r>
              <a:rPr lang="en-US" altLang="en-US" sz="2000">
                <a:ea typeface="ＭＳ Ｐゴシック" panose="020B0600070205080204" pitchFamily="34" charset="-128"/>
                <a:cs typeface="Times New Roman" panose="02020603050405020304" pitchFamily="18" charset="0"/>
              </a:rPr>
              <a:t>§4.79 –     eyes</a:t>
            </a:r>
          </a:p>
          <a:p>
            <a:pPr lvl="1" eaLnBrk="1" hangingPunct="1">
              <a:spcBef>
                <a:spcPct val="0"/>
              </a:spcBef>
              <a:buFontTx/>
              <a:buNone/>
            </a:pPr>
            <a:r>
              <a:rPr lang="en-US" altLang="en-US" sz="2000">
                <a:ea typeface="ＭＳ Ｐゴシック" panose="020B0600070205080204" pitchFamily="34" charset="-128"/>
                <a:cs typeface="Times New Roman" panose="02020603050405020304" pitchFamily="18" charset="0"/>
              </a:rPr>
              <a:t>§4.115a – urinary </a:t>
            </a:r>
          </a:p>
          <a:p>
            <a:pPr lvl="1" eaLnBrk="1" hangingPunct="1">
              <a:spcBef>
                <a:spcPct val="0"/>
              </a:spcBef>
              <a:buFontTx/>
              <a:buNone/>
            </a:pPr>
            <a:r>
              <a:rPr lang="en-US" altLang="en-US" sz="2000">
                <a:ea typeface="ＭＳ Ｐゴシック" panose="020B0600070205080204" pitchFamily="34" charset="-128"/>
                <a:cs typeface="Times New Roman" panose="02020603050405020304" pitchFamily="18" charset="0"/>
              </a:rPr>
              <a:t>§4.115b – renal</a:t>
            </a:r>
          </a:p>
          <a:p>
            <a:pPr lvl="1" eaLnBrk="1" hangingPunct="1">
              <a:spcBef>
                <a:spcPct val="0"/>
              </a:spcBef>
              <a:buFontTx/>
              <a:buNone/>
            </a:pPr>
            <a:r>
              <a:rPr lang="en-US" altLang="en-US" sz="2000">
                <a:ea typeface="ＭＳ Ｐゴシック" panose="020B0600070205080204" pitchFamily="34" charset="-128"/>
                <a:cs typeface="Times New Roman" panose="02020603050405020304" pitchFamily="18" charset="0"/>
              </a:rPr>
              <a:t>§4.119 –   diabetes mellitus</a:t>
            </a:r>
          </a:p>
          <a:p>
            <a:pPr lvl="1" eaLnBrk="1" hangingPunct="1">
              <a:spcBef>
                <a:spcPct val="0"/>
              </a:spcBef>
              <a:buFontTx/>
              <a:buNone/>
            </a:pPr>
            <a:r>
              <a:rPr lang="en-US" altLang="en-US" sz="2000">
                <a:ea typeface="ＭＳ Ｐゴシック" panose="020B0600070205080204" pitchFamily="34" charset="-128"/>
                <a:cs typeface="Times New Roman" panose="02020603050405020304" pitchFamily="18" charset="0"/>
              </a:rPr>
              <a:t>§4.124a – peripheral nerves </a:t>
            </a:r>
          </a:p>
          <a:p>
            <a:pPr eaLnBrk="1" hangingPunct="1">
              <a:spcBef>
                <a:spcPct val="0"/>
              </a:spcBef>
              <a:buFontTx/>
              <a:buNone/>
            </a:pPr>
            <a:r>
              <a:rPr lang="en-US" altLang="en-US" sz="2400">
                <a:ea typeface="ＭＳ Ｐゴシック" panose="020B0600070205080204" pitchFamily="34" charset="-128"/>
                <a:cs typeface="Arial" panose="020B0604020202020204" pitchFamily="34" charset="0"/>
              </a:rPr>
              <a:t>M21-1MR, Part III. Subpart iv.6.B.3</a:t>
            </a:r>
          </a:p>
          <a:p>
            <a:pPr eaLnBrk="1" hangingPunct="1">
              <a:spcBef>
                <a:spcPct val="0"/>
              </a:spcBef>
              <a:buFontTx/>
              <a:buNone/>
            </a:pPr>
            <a:r>
              <a:rPr lang="en-US" altLang="en-US" sz="2400">
                <a:ea typeface="ＭＳ Ｐゴシック" panose="020B0600070205080204" pitchFamily="34" charset="-128"/>
                <a:cs typeface="Arial" panose="020B0604020202020204" pitchFamily="34" charset="0"/>
              </a:rPr>
              <a:t>M21-1 MR, Part IV. Subpart ii.2.H.36</a:t>
            </a:r>
          </a:p>
          <a:p>
            <a:pPr eaLnBrk="1" hangingPunct="1">
              <a:spcBef>
                <a:spcPct val="0"/>
              </a:spcBef>
              <a:buFontTx/>
              <a:buNone/>
            </a:pPr>
            <a:r>
              <a:rPr lang="en-US" altLang="en-US" sz="2400">
                <a:ea typeface="ＭＳ Ｐゴシック" panose="020B0600070205080204" pitchFamily="34" charset="-128"/>
                <a:cs typeface="Arial" panose="020B0604020202020204" pitchFamily="34" charset="0"/>
              </a:rPr>
              <a:t>VBA Training Letters 00-06, 09-03</a:t>
            </a:r>
          </a:p>
          <a:p>
            <a:pPr eaLnBrk="1" hangingPunct="1">
              <a:spcBef>
                <a:spcPct val="0"/>
              </a:spcBef>
              <a:buFontTx/>
              <a:buNone/>
            </a:pPr>
            <a:r>
              <a:rPr lang="en-US" altLang="en-US" sz="2400">
                <a:ea typeface="ＭＳ Ｐゴシック" panose="020B0600070205080204" pitchFamily="34" charset="-128"/>
                <a:cs typeface="Times New Roman" panose="02020603050405020304" pitchFamily="18" charset="0"/>
              </a:rPr>
              <a:t>VBA Fast Letters 06-21, 08-12, 09-10</a:t>
            </a:r>
            <a:r>
              <a:rPr lang="en-US" altLang="en-US" sz="2400">
                <a:ea typeface="ＭＳ Ｐゴシック" panose="020B0600070205080204" pitchFamily="34" charset="-128"/>
                <a:cs typeface="Arial" panose="020B0604020202020204" pitchFamily="34" charset="0"/>
              </a:rPr>
              <a:t> </a:t>
            </a:r>
          </a:p>
        </p:txBody>
      </p:sp>
      <p:sp>
        <p:nvSpPr>
          <p:cNvPr id="12290" name="Rectangle 2">
            <a:extLst>
              <a:ext uri="{FF2B5EF4-FFF2-40B4-BE49-F238E27FC236}">
                <a16:creationId xmlns:a16="http://schemas.microsoft.com/office/drawing/2014/main" id="{E3012E7B-6B4A-CFC4-5CE0-792B96EA6079}"/>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References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Slide Number Placeholder 6">
            <a:extLst>
              <a:ext uri="{FF2B5EF4-FFF2-40B4-BE49-F238E27FC236}">
                <a16:creationId xmlns:a16="http://schemas.microsoft.com/office/drawing/2014/main" id="{E696B11D-802A-0A73-4BC3-2394BEC10E9D}"/>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F19A029D-1E4D-414E-B45A-E1F1D12DF32A}" type="slidenum">
              <a:rPr lang="en-US" altLang="en-US" sz="1400">
                <a:solidFill>
                  <a:srgbClr val="800000"/>
                </a:solidFill>
                <a:latin typeface="Times New Roman" panose="02020603050405020304" pitchFamily="18" charset="0"/>
              </a:rPr>
              <a:pPr algn="l">
                <a:spcBef>
                  <a:spcPct val="0"/>
                </a:spcBef>
                <a:buFontTx/>
                <a:buNone/>
              </a:pPr>
              <a:t>50</a:t>
            </a:fld>
            <a:endParaRPr lang="en-US" altLang="en-US" sz="1400">
              <a:solidFill>
                <a:srgbClr val="800000"/>
              </a:solidFill>
              <a:latin typeface="Times New Roman" panose="02020603050405020304" pitchFamily="18" charset="0"/>
            </a:endParaRPr>
          </a:p>
        </p:txBody>
      </p:sp>
      <p:sp>
        <p:nvSpPr>
          <p:cNvPr id="60419" name="Rectangle 4">
            <a:extLst>
              <a:ext uri="{FF2B5EF4-FFF2-40B4-BE49-F238E27FC236}">
                <a16:creationId xmlns:a16="http://schemas.microsoft.com/office/drawing/2014/main" id="{DDBCF863-149A-454F-40FC-E75DA3582BDF}"/>
              </a:ext>
            </a:extLst>
          </p:cNvPr>
          <p:cNvSpPr>
            <a:spLocks noGrp="1"/>
          </p:cNvSpPr>
          <p:nvPr>
            <p:ph idx="1"/>
          </p:nvPr>
        </p:nvSpPr>
        <p:spPr/>
        <p:txBody>
          <a:bodyPr/>
          <a:lstStyle/>
          <a:p>
            <a:pPr eaLnBrk="1" hangingPunct="1">
              <a:buFont typeface="Wingdings" panose="05000000000000000000" pitchFamily="2" charset="2"/>
              <a:buNone/>
            </a:pPr>
            <a:r>
              <a:rPr lang="en-US" altLang="en-US" sz="2000">
                <a:latin typeface="Arial" panose="020B0604020202020204" pitchFamily="34" charset="0"/>
                <a:ea typeface="ＭＳ Ｐゴシック" panose="020B0600070205080204" pitchFamily="34" charset="-128"/>
                <a:cs typeface="Arial" panose="020B0604020202020204" pitchFamily="34" charset="0"/>
              </a:rPr>
              <a:t>	The Bruce protocol stress test is a non-invasive procedure that involves walking on a treadmill while the heart is monitored by an electrocardiograph with various electrodes attached to the body</a:t>
            </a:r>
          </a:p>
          <a:p>
            <a:pPr eaLnBrk="1" hangingPunct="1"/>
            <a:endParaRPr lang="en-US" altLang="en-US" sz="2000">
              <a:latin typeface="Arial" panose="020B0604020202020204" pitchFamily="34" charset="0"/>
              <a:ea typeface="ＭＳ Ｐゴシック" panose="020B0600070205080204" pitchFamily="34" charset="-128"/>
              <a:cs typeface="Arial" panose="020B0604020202020204" pitchFamily="34" charset="0"/>
            </a:endParaRPr>
          </a:p>
        </p:txBody>
      </p:sp>
      <p:sp>
        <p:nvSpPr>
          <p:cNvPr id="60418" name="Rectangle 2">
            <a:extLst>
              <a:ext uri="{FF2B5EF4-FFF2-40B4-BE49-F238E27FC236}">
                <a16:creationId xmlns:a16="http://schemas.microsoft.com/office/drawing/2014/main" id="{474A8DF6-A69E-0C99-6597-FB613DDA96EF}"/>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METS</a:t>
            </a:r>
          </a:p>
        </p:txBody>
      </p:sp>
      <p:pic>
        <p:nvPicPr>
          <p:cNvPr id="60421" name="Picture 10" descr="http://www.mortonmedical.co.uk/images/wa_STRESS_ECG.jpg">
            <a:extLst>
              <a:ext uri="{FF2B5EF4-FFF2-40B4-BE49-F238E27FC236}">
                <a16:creationId xmlns:a16="http://schemas.microsoft.com/office/drawing/2014/main" id="{D6C9FC3B-8C2A-4D61-EEA7-9EEDA3C848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124200"/>
            <a:ext cx="3124200"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Slide Number Placeholder 6">
            <a:extLst>
              <a:ext uri="{FF2B5EF4-FFF2-40B4-BE49-F238E27FC236}">
                <a16:creationId xmlns:a16="http://schemas.microsoft.com/office/drawing/2014/main" id="{4F588F70-2678-4D89-9330-F2BD0E5E0608}"/>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1D40B8C0-9D88-4CB0-8909-D400DF2CA54D}" type="slidenum">
              <a:rPr lang="en-US" altLang="en-US" sz="1400">
                <a:solidFill>
                  <a:srgbClr val="800000"/>
                </a:solidFill>
                <a:latin typeface="Times New Roman" panose="02020603050405020304" pitchFamily="18" charset="0"/>
              </a:rPr>
              <a:pPr algn="l">
                <a:spcBef>
                  <a:spcPct val="0"/>
                </a:spcBef>
                <a:buFontTx/>
                <a:buNone/>
              </a:pPr>
              <a:t>51</a:t>
            </a:fld>
            <a:endParaRPr lang="en-US" altLang="en-US" sz="1400">
              <a:solidFill>
                <a:srgbClr val="800000"/>
              </a:solidFill>
              <a:latin typeface="Times New Roman" panose="02020603050405020304" pitchFamily="18" charset="0"/>
            </a:endParaRPr>
          </a:p>
        </p:txBody>
      </p:sp>
      <p:sp>
        <p:nvSpPr>
          <p:cNvPr id="61443" name="Rectangle 4">
            <a:extLst>
              <a:ext uri="{FF2B5EF4-FFF2-40B4-BE49-F238E27FC236}">
                <a16:creationId xmlns:a16="http://schemas.microsoft.com/office/drawing/2014/main" id="{BCFEBE1E-2E1D-9714-2978-3ACA9CE75E26}"/>
              </a:ext>
            </a:extLst>
          </p:cNvPr>
          <p:cNvSpPr>
            <a:spLocks noGrp="1"/>
          </p:cNvSpPr>
          <p:nvPr>
            <p:ph idx="1"/>
          </p:nvPr>
        </p:nvSpPr>
        <p:spPr/>
        <p:txBody>
          <a:bodyPr/>
          <a:lstStyle/>
          <a:p>
            <a:pPr eaLnBrk="1" hangingPunct="1">
              <a:buFont typeface="Wingdings" panose="05000000000000000000" pitchFamily="2" charset="2"/>
              <a:buNone/>
            </a:pPr>
            <a:r>
              <a:rPr lang="en-US" altLang="en-US" sz="2000">
                <a:latin typeface="Arial" panose="020B0604020202020204" pitchFamily="34" charset="0"/>
                <a:ea typeface="ＭＳ Ｐゴシック" panose="020B0600070205080204" pitchFamily="34" charset="-128"/>
                <a:cs typeface="Arial" panose="020B0604020202020204" pitchFamily="34" charset="0"/>
              </a:rPr>
              <a:t>	Left ventricular dysfunction is measured by echocardiography in which the volumes of the heart's chambers are measured during the cardiac cycle</a:t>
            </a:r>
          </a:p>
        </p:txBody>
      </p:sp>
      <p:sp>
        <p:nvSpPr>
          <p:cNvPr id="61442" name="Rectangle 2">
            <a:extLst>
              <a:ext uri="{FF2B5EF4-FFF2-40B4-BE49-F238E27FC236}">
                <a16:creationId xmlns:a16="http://schemas.microsoft.com/office/drawing/2014/main" id="{A572ABAF-D6C4-0159-776C-F0BBBE905507}"/>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Ejection Fraction</a:t>
            </a:r>
          </a:p>
        </p:txBody>
      </p:sp>
      <p:pic>
        <p:nvPicPr>
          <p:cNvPr id="61445" name="Picture 12" descr="https://www.asnc.org/com/uploads/Gated-SPECT.jpg">
            <a:extLst>
              <a:ext uri="{FF2B5EF4-FFF2-40B4-BE49-F238E27FC236}">
                <a16:creationId xmlns:a16="http://schemas.microsoft.com/office/drawing/2014/main" id="{305AD31F-6F59-472B-47B4-7AD3F0D2C6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628900"/>
            <a:ext cx="3352800"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14" descr="Toshiba America Medical ... ">
            <a:hlinkClick r:id="rId3" tooltip="Toshiba America Medical ... "/>
            <a:extLst>
              <a:ext uri="{FF2B5EF4-FFF2-40B4-BE49-F238E27FC236}">
                <a16:creationId xmlns:a16="http://schemas.microsoft.com/office/drawing/2014/main" id="{C6F43DF0-22D1-9F7D-0828-0AA77DDDF1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191000"/>
            <a:ext cx="1422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16" descr="http://ts3.mm.bing.net/images/thumbnail.aspx?q=1315503618718&amp;id=1eda1c47d143bb5455cec23a363db9b8&amp;url=http%3a%2f%2fwww.emory.org%2fImages%2fheart_failure_images%2fecho.jpg">
            <a:hlinkClick r:id="rId5"/>
            <a:extLst>
              <a:ext uri="{FF2B5EF4-FFF2-40B4-BE49-F238E27FC236}">
                <a16:creationId xmlns:a16="http://schemas.microsoft.com/office/drawing/2014/main" id="{581E2706-C31D-771E-C3DC-808254F928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2743200"/>
            <a:ext cx="20574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Slide Number Placeholder 6">
            <a:extLst>
              <a:ext uri="{FF2B5EF4-FFF2-40B4-BE49-F238E27FC236}">
                <a16:creationId xmlns:a16="http://schemas.microsoft.com/office/drawing/2014/main" id="{74607BD8-8CAF-1CA7-12E7-44DAFB509E00}"/>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C433703F-3C72-4779-91C0-A7FA0AFAD9AB}" type="slidenum">
              <a:rPr lang="en-US" altLang="en-US" sz="1400">
                <a:solidFill>
                  <a:srgbClr val="800000"/>
                </a:solidFill>
                <a:latin typeface="Times New Roman" panose="02020603050405020304" pitchFamily="18" charset="0"/>
              </a:rPr>
              <a:pPr algn="l">
                <a:spcBef>
                  <a:spcPct val="0"/>
                </a:spcBef>
                <a:buFontTx/>
                <a:buNone/>
              </a:pPr>
              <a:t>52</a:t>
            </a:fld>
            <a:endParaRPr lang="en-US" altLang="en-US" sz="1400">
              <a:solidFill>
                <a:srgbClr val="800000"/>
              </a:solidFill>
              <a:latin typeface="Times New Roman" panose="02020603050405020304" pitchFamily="18" charset="0"/>
            </a:endParaRPr>
          </a:p>
        </p:txBody>
      </p:sp>
      <p:sp>
        <p:nvSpPr>
          <p:cNvPr id="62467" name="Rectangle 3">
            <a:extLst>
              <a:ext uri="{FF2B5EF4-FFF2-40B4-BE49-F238E27FC236}">
                <a16:creationId xmlns:a16="http://schemas.microsoft.com/office/drawing/2014/main" id="{610ED3B4-5426-9787-966E-1F17001AAB0C}"/>
              </a:ext>
            </a:extLst>
          </p:cNvPr>
          <p:cNvSpPr>
            <a:spLocks noGrp="1"/>
          </p:cNvSpPr>
          <p:nvPr>
            <p:ph idx="1"/>
          </p:nvPr>
        </p:nvSpPr>
        <p:spPr/>
        <p:txBody>
          <a:bodyPr/>
          <a:lstStyle/>
          <a:p>
            <a:pPr eaLnBrk="1" hangingPunct="1">
              <a:lnSpc>
                <a:spcPct val="90000"/>
              </a:lnSpc>
              <a:buFont typeface="Wingdings" panose="05000000000000000000" pitchFamily="2" charset="2"/>
              <a:buNone/>
            </a:pPr>
            <a:r>
              <a:rPr lang="en-US" altLang="en-US" sz="2000">
                <a:latin typeface="Arial" panose="020B0604020202020204" pitchFamily="34" charset="0"/>
                <a:ea typeface="ＭＳ Ｐゴシック" panose="020B0600070205080204" pitchFamily="34" charset="-128"/>
                <a:cs typeface="Arial" panose="020B0604020202020204" pitchFamily="34" charset="0"/>
              </a:rPr>
              <a:t>	ECG translates the heart's electrical activity into line tracings on paper; spikes and dips in the line tracings are called waves</a:t>
            </a:r>
          </a:p>
        </p:txBody>
      </p:sp>
      <p:sp>
        <p:nvSpPr>
          <p:cNvPr id="62466" name="Rectangle 2">
            <a:extLst>
              <a:ext uri="{FF2B5EF4-FFF2-40B4-BE49-F238E27FC236}">
                <a16:creationId xmlns:a16="http://schemas.microsoft.com/office/drawing/2014/main" id="{32EFA2CE-588A-79A2-B703-027D17B11BAE}"/>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ECG</a:t>
            </a:r>
          </a:p>
        </p:txBody>
      </p:sp>
      <p:pic>
        <p:nvPicPr>
          <p:cNvPr id="62469" name="Picture 8" descr="http://ae.medseek.com/adam04/graphics/images/en/1135.jpg">
            <a:extLst>
              <a:ext uri="{FF2B5EF4-FFF2-40B4-BE49-F238E27FC236}">
                <a16:creationId xmlns:a16="http://schemas.microsoft.com/office/drawing/2014/main" id="{0C3A69E4-417F-BDEB-ED71-A2A3619611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743200"/>
            <a:ext cx="320040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Slide Number Placeholder 5">
            <a:extLst>
              <a:ext uri="{FF2B5EF4-FFF2-40B4-BE49-F238E27FC236}">
                <a16:creationId xmlns:a16="http://schemas.microsoft.com/office/drawing/2014/main" id="{0F33C628-6DBB-A146-AC9C-9995D22C4AFA}"/>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ACC92FC4-0A29-46F0-943D-9AAA1EC618C1}" type="slidenum">
              <a:rPr lang="en-US" altLang="en-US" sz="1400">
                <a:solidFill>
                  <a:srgbClr val="800000"/>
                </a:solidFill>
                <a:latin typeface="Times New Roman" panose="02020603050405020304" pitchFamily="18" charset="0"/>
              </a:rPr>
              <a:pPr algn="l">
                <a:spcBef>
                  <a:spcPct val="0"/>
                </a:spcBef>
                <a:buFontTx/>
                <a:buNone/>
              </a:pPr>
              <a:t>53</a:t>
            </a:fld>
            <a:endParaRPr lang="en-US" altLang="en-US" sz="1400">
              <a:solidFill>
                <a:srgbClr val="800000"/>
              </a:solidFill>
              <a:latin typeface="Times New Roman" panose="02020603050405020304" pitchFamily="18" charset="0"/>
            </a:endParaRPr>
          </a:p>
        </p:txBody>
      </p:sp>
      <p:sp>
        <p:nvSpPr>
          <p:cNvPr id="63491" name="Rectangle 3">
            <a:extLst>
              <a:ext uri="{FF2B5EF4-FFF2-40B4-BE49-F238E27FC236}">
                <a16:creationId xmlns:a16="http://schemas.microsoft.com/office/drawing/2014/main" id="{978A3769-6E32-E560-E6A6-CD8A50912386}"/>
              </a:ext>
            </a:extLst>
          </p:cNvPr>
          <p:cNvSpPr>
            <a:spLocks noGrp="1"/>
          </p:cNvSpPr>
          <p:nvPr>
            <p:ph idx="1"/>
          </p:nvPr>
        </p:nvSpPr>
        <p:spPr/>
        <p:txBody>
          <a:bodyPr/>
          <a:lstStyle/>
          <a:p>
            <a:pPr eaLnBrk="1" hangingPunct="1">
              <a:lnSpc>
                <a:spcPct val="90000"/>
              </a:lnSpc>
              <a:spcAft>
                <a:spcPct val="20000"/>
              </a:spcAft>
              <a:buClr>
                <a:srgbClr val="990033"/>
              </a:buClr>
            </a:pPr>
            <a:r>
              <a:rPr lang="en-US" altLang="en-US" sz="2400" dirty="0">
                <a:ea typeface="ＭＳ Ｐゴシック" panose="020B0600070205080204" pitchFamily="34" charset="-128"/>
                <a:cs typeface="Times New Roman" panose="02020603050405020304" pitchFamily="18" charset="0"/>
              </a:rPr>
              <a:t>More than half of all diabetics have hypertension</a:t>
            </a:r>
          </a:p>
          <a:p>
            <a:pPr eaLnBrk="1" hangingPunct="1">
              <a:lnSpc>
                <a:spcPct val="90000"/>
              </a:lnSpc>
              <a:spcAft>
                <a:spcPct val="20000"/>
              </a:spcAft>
              <a:buClr>
                <a:srgbClr val="990033"/>
              </a:buClr>
            </a:pPr>
            <a:r>
              <a:rPr lang="en-US" altLang="en-US" sz="2400" dirty="0">
                <a:ea typeface="ＭＳ Ｐゴシック" panose="020B0600070205080204" pitchFamily="34" charset="-128"/>
                <a:cs typeface="Times New Roman" panose="02020603050405020304" pitchFamily="18" charset="0"/>
              </a:rPr>
              <a:t>Most hypertension that develops in diabetics is essential, primary hypertension that is </a:t>
            </a:r>
            <a:r>
              <a:rPr lang="en-US" altLang="en-US" sz="2400" u="sng" dirty="0">
                <a:ea typeface="ＭＳ Ｐゴシック" panose="020B0600070205080204" pitchFamily="34" charset="-128"/>
                <a:cs typeface="Times New Roman" panose="02020603050405020304" pitchFamily="18" charset="0"/>
              </a:rPr>
              <a:t>not</a:t>
            </a:r>
            <a:r>
              <a:rPr lang="en-US" altLang="en-US" sz="2400" dirty="0">
                <a:ea typeface="ＭＳ Ｐゴシック" panose="020B0600070205080204" pitchFamily="34" charset="-128"/>
                <a:cs typeface="Times New Roman" panose="02020603050405020304" pitchFamily="18" charset="0"/>
              </a:rPr>
              <a:t> due to diabetes</a:t>
            </a:r>
          </a:p>
          <a:p>
            <a:pPr eaLnBrk="1" hangingPunct="1">
              <a:lnSpc>
                <a:spcPct val="90000"/>
              </a:lnSpc>
              <a:spcAft>
                <a:spcPct val="20000"/>
              </a:spcAft>
              <a:buClr>
                <a:srgbClr val="990033"/>
              </a:buClr>
            </a:pPr>
            <a:r>
              <a:rPr lang="en-US" altLang="en-US" sz="2400" dirty="0">
                <a:ea typeface="ＭＳ Ｐゴシック" panose="020B0600070205080204" pitchFamily="34" charset="-128"/>
                <a:cs typeface="Times New Roman" panose="02020603050405020304" pitchFamily="18" charset="0"/>
              </a:rPr>
              <a:t>Even in the incipient stage, diabetic nephropathy is associated with renal hypertension, which is the most common cause of the hypertension that results from diabetic nephropathy</a:t>
            </a:r>
          </a:p>
          <a:p>
            <a:pPr eaLnBrk="1" hangingPunct="1">
              <a:lnSpc>
                <a:spcPct val="90000"/>
              </a:lnSpc>
              <a:spcAft>
                <a:spcPct val="20000"/>
              </a:spcAft>
              <a:buClr>
                <a:srgbClr val="990033"/>
              </a:buClr>
            </a:pPr>
            <a:r>
              <a:rPr lang="en-US" altLang="en-US" sz="2400" dirty="0">
                <a:ea typeface="ＭＳ Ｐゴシック" panose="020B0600070205080204" pitchFamily="34" charset="-128"/>
                <a:cs typeface="Times New Roman" panose="02020603050405020304" pitchFamily="18" charset="0"/>
              </a:rPr>
              <a:t>Renovascular hypertension, a secondary hypertension, is &lt; 2% of all cases of hypertension</a:t>
            </a:r>
          </a:p>
        </p:txBody>
      </p:sp>
      <p:sp>
        <p:nvSpPr>
          <p:cNvPr id="63490" name="Rectangle 2">
            <a:extLst>
              <a:ext uri="{FF2B5EF4-FFF2-40B4-BE49-F238E27FC236}">
                <a16:creationId xmlns:a16="http://schemas.microsoft.com/office/drawing/2014/main" id="{45393791-E0DA-26E1-C313-DC8F531C7A6F}"/>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Hypertension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Slide Number Placeholder 5">
            <a:extLst>
              <a:ext uri="{FF2B5EF4-FFF2-40B4-BE49-F238E27FC236}">
                <a16:creationId xmlns:a16="http://schemas.microsoft.com/office/drawing/2014/main" id="{090E0E2B-C988-E8C5-A0CD-FC5F417CFB0F}"/>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6BC747E8-3F4D-48A7-A811-2535E7294942}" type="slidenum">
              <a:rPr lang="en-US" altLang="en-US" sz="1400">
                <a:solidFill>
                  <a:srgbClr val="800000"/>
                </a:solidFill>
                <a:latin typeface="Times New Roman" panose="02020603050405020304" pitchFamily="18" charset="0"/>
              </a:rPr>
              <a:pPr algn="l">
                <a:spcBef>
                  <a:spcPct val="0"/>
                </a:spcBef>
                <a:buFontTx/>
                <a:buNone/>
              </a:pPr>
              <a:t>54</a:t>
            </a:fld>
            <a:endParaRPr lang="en-US" altLang="en-US" sz="1400">
              <a:solidFill>
                <a:srgbClr val="800000"/>
              </a:solidFill>
              <a:latin typeface="Times New Roman" panose="02020603050405020304" pitchFamily="18" charset="0"/>
            </a:endParaRPr>
          </a:p>
        </p:txBody>
      </p:sp>
      <p:sp>
        <p:nvSpPr>
          <p:cNvPr id="64515" name="Rectangle 3">
            <a:extLst>
              <a:ext uri="{FF2B5EF4-FFF2-40B4-BE49-F238E27FC236}">
                <a16:creationId xmlns:a16="http://schemas.microsoft.com/office/drawing/2014/main" id="{8BEFA403-2297-08C6-3E18-DD94E3469715}"/>
              </a:ext>
            </a:extLst>
          </p:cNvPr>
          <p:cNvSpPr>
            <a:spLocks noGrp="1"/>
          </p:cNvSpPr>
          <p:nvPr>
            <p:ph idx="1"/>
          </p:nvPr>
        </p:nvSpPr>
        <p:spPr/>
        <p:txBody>
          <a:bodyPr/>
          <a:lstStyle/>
          <a:p>
            <a:pPr eaLnBrk="1" hangingPunct="1">
              <a:lnSpc>
                <a:spcPct val="90000"/>
              </a:lnSpc>
              <a:spcAft>
                <a:spcPct val="20000"/>
              </a:spcAft>
              <a:buClr>
                <a:srgbClr val="990033"/>
              </a:buClr>
            </a:pPr>
            <a:r>
              <a:rPr lang="en-US" altLang="en-US" sz="2800">
                <a:ea typeface="ＭＳ Ｐゴシック" panose="020B0600070205080204" pitchFamily="34" charset="-128"/>
                <a:cs typeface="Arial" panose="020B0604020202020204" pitchFamily="34" charset="0"/>
              </a:rPr>
              <a:t>The long-term stress of high blood pressure levels increases the risk of other diabetic complications such as stroke, coronary artery disease (CAD), diabetic retinopathy, and nephropathy (kidney disease)</a:t>
            </a:r>
          </a:p>
        </p:txBody>
      </p:sp>
      <p:sp>
        <p:nvSpPr>
          <p:cNvPr id="64514" name="Rectangle 2">
            <a:extLst>
              <a:ext uri="{FF2B5EF4-FFF2-40B4-BE49-F238E27FC236}">
                <a16:creationId xmlns:a16="http://schemas.microsoft.com/office/drawing/2014/main" id="{0FD7EF54-3199-415B-3EE4-A7829E9ACCB8}"/>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Hypertension</a:t>
            </a:r>
          </a:p>
        </p:txBody>
      </p:sp>
      <p:pic>
        <p:nvPicPr>
          <p:cNvPr id="64517" name="Picture 4" descr="http://www.coolhealthtips.com/coolimages/hp.jpg">
            <a:extLst>
              <a:ext uri="{FF2B5EF4-FFF2-40B4-BE49-F238E27FC236}">
                <a16:creationId xmlns:a16="http://schemas.microsoft.com/office/drawing/2014/main" id="{587C5A0A-ACE7-EA42-845E-4C2907B7A4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348038"/>
            <a:ext cx="2667000"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8" name="Rectangle 6">
            <a:extLst>
              <a:ext uri="{FF2B5EF4-FFF2-40B4-BE49-F238E27FC236}">
                <a16:creationId xmlns:a16="http://schemas.microsoft.com/office/drawing/2014/main" id="{776F8622-7390-3BAA-1B57-57AD1C89AF5C}"/>
              </a:ext>
            </a:extLst>
          </p:cNvPr>
          <p:cNvSpPr>
            <a:spLocks noChangeArrowheads="1"/>
          </p:cNvSpPr>
          <p:nvPr/>
        </p:nvSpPr>
        <p:spPr bwMode="auto">
          <a:xfrm>
            <a:off x="292100" y="3886200"/>
            <a:ext cx="5926138"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1" eaLnBrk="1" hangingPunct="1">
              <a:buClr>
                <a:srgbClr val="990033"/>
              </a:buClr>
              <a:buFont typeface="Wingdings" panose="05000000000000000000" pitchFamily="2" charset="2"/>
              <a:buChar char="w"/>
            </a:pPr>
            <a:r>
              <a:rPr lang="en-US" altLang="en-US">
                <a:solidFill>
                  <a:srgbClr val="003366"/>
                </a:solidFill>
                <a:latin typeface="Times New Roman" panose="02020603050405020304" pitchFamily="18" charset="0"/>
                <a:cs typeface="Times New Roman" panose="02020603050405020304" pitchFamily="18" charset="0"/>
              </a:rPr>
              <a:t>  </a:t>
            </a:r>
            <a:r>
              <a:rPr lang="en-US" altLang="en-US" sz="2400">
                <a:solidFill>
                  <a:srgbClr val="003366"/>
                </a:solidFill>
                <a:latin typeface="Times New Roman" panose="02020603050405020304" pitchFamily="18" charset="0"/>
                <a:cs typeface="Times New Roman" panose="02020603050405020304" pitchFamily="18" charset="0"/>
              </a:rPr>
              <a:t>Blood pressure is measured in millimeters of mercury (mmHg)</a:t>
            </a:r>
          </a:p>
          <a:p>
            <a:pPr lvl="1" eaLnBrk="1" hangingPunct="1">
              <a:buClr>
                <a:srgbClr val="990033"/>
              </a:buClr>
              <a:buFont typeface="Wingdings" panose="05000000000000000000" pitchFamily="2" charset="2"/>
              <a:buChar char="w"/>
            </a:pPr>
            <a:r>
              <a:rPr lang="en-US" altLang="en-US" sz="2400">
                <a:solidFill>
                  <a:srgbClr val="003366"/>
                </a:solidFill>
                <a:latin typeface="Verdana" panose="020B0604030504040204" pitchFamily="34" charset="0"/>
                <a:cs typeface="Times New Roman" panose="02020603050405020304" pitchFamily="18" charset="0"/>
              </a:rPr>
              <a:t> </a:t>
            </a:r>
            <a:r>
              <a:rPr lang="en-US" altLang="en-US" sz="2400">
                <a:solidFill>
                  <a:srgbClr val="003366"/>
                </a:solidFill>
                <a:latin typeface="Times New Roman" panose="02020603050405020304" pitchFamily="18" charset="0"/>
                <a:cs typeface="Times New Roman" panose="02020603050405020304" pitchFamily="18" charset="0"/>
              </a:rPr>
              <a:t>“Normal” blood pressure for those with  diabetes and/or chronic kidney disease is &lt;130/80 mmHg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6">
            <a:extLst>
              <a:ext uri="{FF2B5EF4-FFF2-40B4-BE49-F238E27FC236}">
                <a16:creationId xmlns:a16="http://schemas.microsoft.com/office/drawing/2014/main" id="{AA9F0BC7-116F-EEC1-BF48-5583FFDC02DF}"/>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88114855-16B3-4576-A2B3-3F778A3400A5}" type="slidenum">
              <a:rPr lang="en-US" altLang="en-US" sz="1400">
                <a:solidFill>
                  <a:srgbClr val="800000"/>
                </a:solidFill>
                <a:latin typeface="Times New Roman" panose="02020603050405020304" pitchFamily="18" charset="0"/>
              </a:rPr>
              <a:pPr algn="l">
                <a:spcBef>
                  <a:spcPct val="0"/>
                </a:spcBef>
                <a:buFontTx/>
                <a:buNone/>
              </a:pPr>
              <a:t>55</a:t>
            </a:fld>
            <a:endParaRPr lang="en-US" altLang="en-US" sz="1400">
              <a:solidFill>
                <a:srgbClr val="800000"/>
              </a:solidFill>
              <a:latin typeface="Times New Roman" panose="02020603050405020304" pitchFamily="18" charset="0"/>
            </a:endParaRPr>
          </a:p>
        </p:txBody>
      </p:sp>
      <p:sp>
        <p:nvSpPr>
          <p:cNvPr id="65539" name="Rectangle 3">
            <a:extLst>
              <a:ext uri="{FF2B5EF4-FFF2-40B4-BE49-F238E27FC236}">
                <a16:creationId xmlns:a16="http://schemas.microsoft.com/office/drawing/2014/main" id="{34721F74-32C3-CB51-3188-ADC9CF33244B}"/>
              </a:ext>
            </a:extLst>
          </p:cNvPr>
          <p:cNvSpPr>
            <a:spLocks noChangeArrowheads="1"/>
          </p:cNvSpPr>
          <p:nvPr/>
        </p:nvSpPr>
        <p:spPr bwMode="auto">
          <a:xfrm>
            <a:off x="628650" y="92134"/>
            <a:ext cx="8058150" cy="120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85000"/>
              </a:lnSpc>
              <a:spcBef>
                <a:spcPct val="0"/>
              </a:spcBef>
              <a:buFontTx/>
              <a:buNone/>
            </a:pPr>
            <a:r>
              <a:rPr lang="en-US" altLang="en-US" sz="4400" dirty="0">
                <a:solidFill>
                  <a:schemeClr val="bg1"/>
                </a:solidFill>
                <a:latin typeface="Times New Roman" panose="02020603050405020304" pitchFamily="18" charset="0"/>
              </a:rPr>
              <a:t>Symptoms of Hypertension</a:t>
            </a:r>
          </a:p>
        </p:txBody>
      </p:sp>
      <p:sp>
        <p:nvSpPr>
          <p:cNvPr id="65540" name="Text Box 4">
            <a:extLst>
              <a:ext uri="{FF2B5EF4-FFF2-40B4-BE49-F238E27FC236}">
                <a16:creationId xmlns:a16="http://schemas.microsoft.com/office/drawing/2014/main" id="{67280608-08D1-F7CD-EF24-060E02E06A02}"/>
              </a:ext>
            </a:extLst>
          </p:cNvPr>
          <p:cNvSpPr txBox="1">
            <a:spLocks noChangeArrowheads="1"/>
          </p:cNvSpPr>
          <p:nvPr/>
        </p:nvSpPr>
        <p:spPr bwMode="auto">
          <a:xfrm>
            <a:off x="596900" y="1905000"/>
            <a:ext cx="7848600"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1" eaLnBrk="1" hangingPunct="1">
              <a:lnSpc>
                <a:spcPct val="90000"/>
              </a:lnSpc>
              <a:spcAft>
                <a:spcPct val="20000"/>
              </a:spcAft>
              <a:buClr>
                <a:srgbClr val="990033"/>
              </a:buClr>
              <a:buFont typeface="Wingdings" panose="05000000000000000000" pitchFamily="2" charset="2"/>
              <a:buChar char="w"/>
            </a:pPr>
            <a:r>
              <a:rPr lang="en-US" altLang="en-US" dirty="0">
                <a:solidFill>
                  <a:srgbClr val="003366"/>
                </a:solidFill>
                <a:latin typeface="Times New Roman" panose="02020603050405020304" pitchFamily="18" charset="0"/>
                <a:cs typeface="Arial" panose="020B0604020202020204" pitchFamily="34" charset="0"/>
              </a:rPr>
              <a:t> 	In most cases of mild or even moderate  	hypertension, there are no symptoms</a:t>
            </a:r>
          </a:p>
          <a:p>
            <a:pPr lvl="1" eaLnBrk="1" hangingPunct="1">
              <a:lnSpc>
                <a:spcPct val="90000"/>
              </a:lnSpc>
              <a:spcAft>
                <a:spcPct val="20000"/>
              </a:spcAft>
              <a:buClr>
                <a:srgbClr val="990033"/>
              </a:buClr>
              <a:buFont typeface="Wingdings" panose="05000000000000000000" pitchFamily="2" charset="2"/>
              <a:buChar char="w"/>
            </a:pPr>
            <a:r>
              <a:rPr lang="en-US" altLang="en-US" dirty="0">
                <a:solidFill>
                  <a:srgbClr val="003366"/>
                </a:solidFill>
                <a:latin typeface="Times New Roman" panose="02020603050405020304" pitchFamily="18" charset="0"/>
                <a:cs typeface="Arial" panose="020B0604020202020204" pitchFamily="34" charset="0"/>
              </a:rPr>
              <a:t> 	People with extremely elevated blood pressure  	may experience:</a:t>
            </a:r>
          </a:p>
          <a:p>
            <a:pPr lvl="3" eaLnBrk="1" hangingPunct="1">
              <a:lnSpc>
                <a:spcPct val="90000"/>
              </a:lnSpc>
              <a:spcAft>
                <a:spcPct val="20000"/>
              </a:spcAft>
              <a:buClr>
                <a:srgbClr val="990033"/>
              </a:buClr>
              <a:buSzPct val="65000"/>
              <a:buFont typeface="Wingdings" panose="05000000000000000000" pitchFamily="2" charset="2"/>
              <a:buChar char="n"/>
            </a:pPr>
            <a:r>
              <a:rPr lang="en-US" altLang="en-US" dirty="0">
                <a:solidFill>
                  <a:srgbClr val="003366"/>
                </a:solidFill>
                <a:latin typeface="Arial" panose="020B0604020202020204" pitchFamily="34" charset="0"/>
                <a:cs typeface="Arial" panose="020B0604020202020204" pitchFamily="34" charset="0"/>
              </a:rPr>
              <a:t>    headache  </a:t>
            </a:r>
          </a:p>
          <a:p>
            <a:pPr lvl="3" eaLnBrk="1" hangingPunct="1">
              <a:lnSpc>
                <a:spcPct val="90000"/>
              </a:lnSpc>
              <a:spcAft>
                <a:spcPct val="20000"/>
              </a:spcAft>
              <a:buClr>
                <a:srgbClr val="990033"/>
              </a:buClr>
              <a:buSzPct val="65000"/>
              <a:buFont typeface="Wingdings" panose="05000000000000000000" pitchFamily="2" charset="2"/>
              <a:buChar char="n"/>
            </a:pPr>
            <a:r>
              <a:rPr lang="en-US" altLang="en-US" dirty="0">
                <a:solidFill>
                  <a:srgbClr val="003366"/>
                </a:solidFill>
                <a:latin typeface="Arial" panose="020B0604020202020204" pitchFamily="34" charset="0"/>
                <a:cs typeface="Arial" panose="020B0604020202020204" pitchFamily="34" charset="0"/>
              </a:rPr>
              <a:t>    </a:t>
            </a:r>
            <a:r>
              <a:rPr lang="en-US" altLang="en-US" dirty="0">
                <a:solidFill>
                  <a:srgbClr val="003366"/>
                </a:solidFill>
                <a:latin typeface="Arial" panose="020B0604020202020204" pitchFamily="34" charset="0"/>
              </a:rPr>
              <a:t>vision problems</a:t>
            </a:r>
          </a:p>
          <a:p>
            <a:pPr lvl="3" eaLnBrk="1" hangingPunct="1">
              <a:lnSpc>
                <a:spcPct val="90000"/>
              </a:lnSpc>
              <a:spcAft>
                <a:spcPct val="20000"/>
              </a:spcAft>
              <a:buClr>
                <a:srgbClr val="990033"/>
              </a:buClr>
              <a:buSzPct val="65000"/>
              <a:buFont typeface="Wingdings" panose="05000000000000000000" pitchFamily="2" charset="2"/>
              <a:buChar char="n"/>
            </a:pPr>
            <a:r>
              <a:rPr lang="en-US" altLang="en-US" dirty="0">
                <a:solidFill>
                  <a:srgbClr val="003366"/>
                </a:solidFill>
                <a:latin typeface="Arial" panose="020B0604020202020204" pitchFamily="34" charset="0"/>
              </a:rPr>
              <a:t>    abdominal or chest pain</a:t>
            </a:r>
          </a:p>
          <a:p>
            <a:pPr lvl="3" eaLnBrk="1" hangingPunct="1">
              <a:lnSpc>
                <a:spcPct val="90000"/>
              </a:lnSpc>
              <a:spcAft>
                <a:spcPct val="20000"/>
              </a:spcAft>
              <a:buClr>
                <a:srgbClr val="990033"/>
              </a:buClr>
              <a:buSzPct val="65000"/>
              <a:buFont typeface="Wingdings" panose="05000000000000000000" pitchFamily="2" charset="2"/>
              <a:buChar char="n"/>
            </a:pPr>
            <a:r>
              <a:rPr lang="en-US" altLang="en-US" dirty="0">
                <a:solidFill>
                  <a:srgbClr val="003366"/>
                </a:solidFill>
                <a:latin typeface="Arial" panose="020B0604020202020204" pitchFamily="34" charset="0"/>
              </a:rPr>
              <a:t>    shortness of breath </a:t>
            </a:r>
          </a:p>
          <a:p>
            <a:pPr lvl="3" eaLnBrk="1" hangingPunct="1">
              <a:lnSpc>
                <a:spcPct val="90000"/>
              </a:lnSpc>
              <a:spcAft>
                <a:spcPct val="20000"/>
              </a:spcAft>
              <a:buClr>
                <a:srgbClr val="990033"/>
              </a:buClr>
              <a:buSzPct val="65000"/>
              <a:buFont typeface="Wingdings" panose="05000000000000000000" pitchFamily="2" charset="2"/>
              <a:buChar char="n"/>
            </a:pPr>
            <a:r>
              <a:rPr lang="en-US" altLang="en-US" dirty="0">
                <a:solidFill>
                  <a:srgbClr val="003366"/>
                </a:solidFill>
                <a:latin typeface="Arial" panose="020B0604020202020204" pitchFamily="34" charset="0"/>
              </a:rPr>
              <a:t>    dizziness or nausea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6">
            <a:extLst>
              <a:ext uri="{FF2B5EF4-FFF2-40B4-BE49-F238E27FC236}">
                <a16:creationId xmlns:a16="http://schemas.microsoft.com/office/drawing/2014/main" id="{D07E1B71-260A-2B30-EB07-09F31A161773}"/>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DA6A1992-A0A2-4594-96D2-38E6EA4465A9}" type="slidenum">
              <a:rPr lang="en-US" altLang="en-US" sz="1400">
                <a:solidFill>
                  <a:srgbClr val="800000"/>
                </a:solidFill>
                <a:latin typeface="Times New Roman" panose="02020603050405020304" pitchFamily="18" charset="0"/>
              </a:rPr>
              <a:pPr algn="l">
                <a:spcBef>
                  <a:spcPct val="0"/>
                </a:spcBef>
                <a:buFontTx/>
                <a:buNone/>
              </a:pPr>
              <a:t>56</a:t>
            </a:fld>
            <a:endParaRPr lang="en-US" altLang="en-US" sz="1400">
              <a:solidFill>
                <a:srgbClr val="800000"/>
              </a:solidFill>
              <a:latin typeface="Times New Roman" panose="02020603050405020304" pitchFamily="18" charset="0"/>
            </a:endParaRPr>
          </a:p>
        </p:txBody>
      </p:sp>
      <p:sp>
        <p:nvSpPr>
          <p:cNvPr id="3" name="Content Placeholder 2">
            <a:extLst>
              <a:ext uri="{FF2B5EF4-FFF2-40B4-BE49-F238E27FC236}">
                <a16:creationId xmlns:a16="http://schemas.microsoft.com/office/drawing/2014/main" id="{79E73910-49B9-893B-6735-DFED36DF0515}"/>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095A720B-AEEB-1241-82D0-2F9B7E9C977D}"/>
              </a:ext>
            </a:extLst>
          </p:cNvPr>
          <p:cNvSpPr>
            <a:spLocks noGrp="1"/>
          </p:cNvSpPr>
          <p:nvPr>
            <p:ph type="title"/>
          </p:nvPr>
        </p:nvSpPr>
        <p:spPr/>
        <p:txBody>
          <a:bodyPr/>
          <a:lstStyle/>
          <a:p>
            <a:endParaRPr lang="en-US"/>
          </a:p>
        </p:txBody>
      </p:sp>
      <p:sp>
        <p:nvSpPr>
          <p:cNvPr id="66563" name="Rectangle 6">
            <a:extLst>
              <a:ext uri="{FF2B5EF4-FFF2-40B4-BE49-F238E27FC236}">
                <a16:creationId xmlns:a16="http://schemas.microsoft.com/office/drawing/2014/main" id="{BA8160C2-EF46-1AFF-D1E2-2F835805B50A}"/>
              </a:ext>
            </a:extLst>
          </p:cNvPr>
          <p:cNvSpPr>
            <a:spLocks noChangeArrowheads="1"/>
          </p:cNvSpPr>
          <p:nvPr/>
        </p:nvSpPr>
        <p:spPr bwMode="auto">
          <a:xfrm>
            <a:off x="6858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85000"/>
              </a:lnSpc>
              <a:spcBef>
                <a:spcPct val="0"/>
              </a:spcBef>
              <a:buFontTx/>
              <a:buNone/>
            </a:pPr>
            <a:r>
              <a:rPr lang="en-US" altLang="en-US" sz="4400">
                <a:solidFill>
                  <a:schemeClr val="bg1"/>
                </a:solidFill>
                <a:latin typeface="Times New Roman" panose="02020603050405020304" pitchFamily="18" charset="0"/>
              </a:rPr>
              <a:t>Tests for Hypertension</a:t>
            </a:r>
          </a:p>
        </p:txBody>
      </p:sp>
      <p:sp>
        <p:nvSpPr>
          <p:cNvPr id="66564" name="Text Box 8">
            <a:extLst>
              <a:ext uri="{FF2B5EF4-FFF2-40B4-BE49-F238E27FC236}">
                <a16:creationId xmlns:a16="http://schemas.microsoft.com/office/drawing/2014/main" id="{A456AD22-4349-28E1-C707-A0CECA083890}"/>
              </a:ext>
            </a:extLst>
          </p:cNvPr>
          <p:cNvSpPr txBox="1">
            <a:spLocks noChangeArrowheads="1"/>
          </p:cNvSpPr>
          <p:nvPr/>
        </p:nvSpPr>
        <p:spPr bwMode="auto">
          <a:xfrm>
            <a:off x="838200" y="4127500"/>
            <a:ext cx="73152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2000">
                <a:solidFill>
                  <a:srgbClr val="003366"/>
                </a:solidFill>
                <a:latin typeface="Arial" panose="020B0604020202020204" pitchFamily="34" charset="0"/>
              </a:rPr>
              <a:t>Blood pressure is measured with a cuff device. The numbers that are given as your blood pressure results (e.g., 130 over 80) are systolic and diastolic pressure readings, respectively. The systolic reading represents your blood pressure as your heart beats, while the diastolic is the pressure between beats.</a:t>
            </a:r>
          </a:p>
        </p:txBody>
      </p:sp>
      <p:pic>
        <p:nvPicPr>
          <p:cNvPr id="66565" name="Picture 10" descr="http://www.dekalbmedical.org/TransAdam_XML/doc/graphics/images/en/8693.jpg">
            <a:extLst>
              <a:ext uri="{FF2B5EF4-FFF2-40B4-BE49-F238E27FC236}">
                <a16:creationId xmlns:a16="http://schemas.microsoft.com/office/drawing/2014/main" id="{FA75BDDD-B0F5-6E4A-F12A-5583EFE2BB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5725" y="1762125"/>
            <a:ext cx="2754313"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12" descr="Arm Blood Pressure Monitor ... ">
            <a:hlinkClick r:id="rId3" tooltip="Arm Blood Pressure Monitor ... "/>
            <a:extLst>
              <a:ext uri="{FF2B5EF4-FFF2-40B4-BE49-F238E27FC236}">
                <a16:creationId xmlns:a16="http://schemas.microsoft.com/office/drawing/2014/main" id="{25467EB2-6C28-EE83-968A-1E7F6666B8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951038"/>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Slide Number Placeholder 5">
            <a:extLst>
              <a:ext uri="{FF2B5EF4-FFF2-40B4-BE49-F238E27FC236}">
                <a16:creationId xmlns:a16="http://schemas.microsoft.com/office/drawing/2014/main" id="{07F638B4-F157-965F-8143-12CDBA58BB29}"/>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203CE650-0B9D-43CF-A23E-BC042DD77DCB}" type="slidenum">
              <a:rPr lang="en-US" altLang="en-US" sz="1400">
                <a:solidFill>
                  <a:srgbClr val="800000"/>
                </a:solidFill>
                <a:latin typeface="Times New Roman" panose="02020603050405020304" pitchFamily="18" charset="0"/>
              </a:rPr>
              <a:pPr algn="l">
                <a:spcBef>
                  <a:spcPct val="0"/>
                </a:spcBef>
                <a:buFontTx/>
                <a:buNone/>
              </a:pPr>
              <a:t>57</a:t>
            </a:fld>
            <a:endParaRPr lang="en-US" altLang="en-US" sz="1400">
              <a:solidFill>
                <a:srgbClr val="800000"/>
              </a:solidFill>
              <a:latin typeface="Times New Roman" panose="02020603050405020304" pitchFamily="18" charset="0"/>
            </a:endParaRPr>
          </a:p>
        </p:txBody>
      </p:sp>
      <p:sp>
        <p:nvSpPr>
          <p:cNvPr id="67587" name="Rectangle 3">
            <a:extLst>
              <a:ext uri="{FF2B5EF4-FFF2-40B4-BE49-F238E27FC236}">
                <a16:creationId xmlns:a16="http://schemas.microsoft.com/office/drawing/2014/main" id="{73A37DD9-770C-9450-BEB4-F11168CB2904}"/>
              </a:ext>
            </a:extLst>
          </p:cNvPr>
          <p:cNvSpPr>
            <a:spLocks noGrp="1"/>
          </p:cNvSpPr>
          <p:nvPr>
            <p:ph idx="1"/>
          </p:nvPr>
        </p:nvSpPr>
        <p:spPr/>
        <p:txBody>
          <a:bodyPr/>
          <a:lstStyle/>
          <a:p>
            <a:pPr eaLnBrk="1" hangingPunct="1">
              <a:lnSpc>
                <a:spcPct val="90000"/>
              </a:lnSpc>
              <a:buClr>
                <a:srgbClr val="990033"/>
              </a:buClr>
            </a:pPr>
            <a:r>
              <a:rPr lang="en-US" altLang="en-US" sz="2800">
                <a:ea typeface="ＭＳ Ｐゴシック" panose="020B0600070205080204" pitchFamily="34" charset="-128"/>
                <a:cs typeface="Arial" panose="020B0604020202020204" pitchFamily="34" charset="0"/>
              </a:rPr>
              <a:t>To obtain an accurate blood pressure reading, a person should avoid caffeine, exercise, or smoking for at least 30 minutes and rest quietly for at least 5 minutes beforehand.</a:t>
            </a:r>
          </a:p>
          <a:p>
            <a:pPr eaLnBrk="1" hangingPunct="1">
              <a:lnSpc>
                <a:spcPct val="90000"/>
              </a:lnSpc>
              <a:buClr>
                <a:srgbClr val="990033"/>
              </a:buClr>
            </a:pPr>
            <a:r>
              <a:rPr lang="en-US" altLang="en-US" sz="2800">
                <a:ea typeface="ＭＳ Ｐゴシック" panose="020B0600070205080204" pitchFamily="34" charset="-128"/>
                <a:cs typeface="Arial" panose="020B0604020202020204" pitchFamily="34" charset="0"/>
              </a:rPr>
              <a:t>A diagnosis of hypertension requires multiple readings, because blood pressure varies throughout the day. </a:t>
            </a:r>
          </a:p>
          <a:p>
            <a:pPr eaLnBrk="1" hangingPunct="1">
              <a:lnSpc>
                <a:spcPct val="90000"/>
              </a:lnSpc>
              <a:buClr>
                <a:srgbClr val="990033"/>
              </a:buClr>
            </a:pPr>
            <a:r>
              <a:rPr lang="en-US" altLang="en-US" sz="2800">
                <a:ea typeface="ＭＳ Ｐゴシック" panose="020B0600070205080204" pitchFamily="34" charset="-128"/>
                <a:cs typeface="Arial" panose="020B0604020202020204" pitchFamily="34" charset="0"/>
              </a:rPr>
              <a:t>After a high initial reading, one or more measurements should be done outside the doctor's office to distinguish between sustained and white-coat hypertension.</a:t>
            </a:r>
          </a:p>
        </p:txBody>
      </p:sp>
      <p:sp>
        <p:nvSpPr>
          <p:cNvPr id="67586" name="Rectangle 2">
            <a:extLst>
              <a:ext uri="{FF2B5EF4-FFF2-40B4-BE49-F238E27FC236}">
                <a16:creationId xmlns:a16="http://schemas.microsoft.com/office/drawing/2014/main" id="{DA7039A1-331E-2157-8A81-A606035CD908}"/>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Test for Hypertension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Slide Number Placeholder 5">
            <a:extLst>
              <a:ext uri="{FF2B5EF4-FFF2-40B4-BE49-F238E27FC236}">
                <a16:creationId xmlns:a16="http://schemas.microsoft.com/office/drawing/2014/main" id="{62C8CE67-7C96-33E4-00FD-6056FA8C9688}"/>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7F200558-0C43-4E67-8CF8-AE02EB28A741}" type="slidenum">
              <a:rPr lang="en-US" altLang="en-US" sz="1400">
                <a:solidFill>
                  <a:srgbClr val="800000"/>
                </a:solidFill>
                <a:latin typeface="Times New Roman" panose="02020603050405020304" pitchFamily="18" charset="0"/>
              </a:rPr>
              <a:pPr algn="l">
                <a:spcBef>
                  <a:spcPct val="0"/>
                </a:spcBef>
                <a:buFontTx/>
                <a:buNone/>
              </a:pPr>
              <a:t>58</a:t>
            </a:fld>
            <a:endParaRPr lang="en-US" altLang="en-US" sz="1400">
              <a:solidFill>
                <a:srgbClr val="800000"/>
              </a:solidFill>
              <a:latin typeface="Times New Roman" panose="02020603050405020304" pitchFamily="18" charset="0"/>
            </a:endParaRPr>
          </a:p>
        </p:txBody>
      </p:sp>
      <p:sp>
        <p:nvSpPr>
          <p:cNvPr id="68611" name="Rectangle 3">
            <a:extLst>
              <a:ext uri="{FF2B5EF4-FFF2-40B4-BE49-F238E27FC236}">
                <a16:creationId xmlns:a16="http://schemas.microsoft.com/office/drawing/2014/main" id="{6EFF138B-D599-89A3-23BE-2BCEC3CEC0A1}"/>
              </a:ext>
            </a:extLst>
          </p:cNvPr>
          <p:cNvSpPr>
            <a:spLocks noGrp="1"/>
          </p:cNvSpPr>
          <p:nvPr>
            <p:ph idx="1"/>
          </p:nvPr>
        </p:nvSpPr>
        <p:spPr/>
        <p:txBody>
          <a:bodyPr/>
          <a:lstStyle/>
          <a:p>
            <a:pPr eaLnBrk="1" hangingPunct="1">
              <a:buClr>
                <a:srgbClr val="990033"/>
              </a:buClr>
            </a:pPr>
            <a:r>
              <a:rPr lang="en-US" altLang="en-US" sz="2800" dirty="0">
                <a:ea typeface="ＭＳ Ｐゴシック" panose="020B0600070205080204" pitchFamily="34" charset="-128"/>
                <a:cs typeface="Arial" panose="020B0604020202020204" pitchFamily="34" charset="0"/>
              </a:rPr>
              <a:t>Infer the issue of service connection for hypertension as secondary to diabetes mellitus whenever: </a:t>
            </a:r>
          </a:p>
          <a:p>
            <a:pPr lvl="1" eaLnBrk="1" hangingPunct="1">
              <a:buClr>
                <a:srgbClr val="990033"/>
              </a:buClr>
            </a:pPr>
            <a:r>
              <a:rPr lang="en-US" altLang="en-US" dirty="0">
                <a:ea typeface="ＭＳ Ｐゴシック" panose="020B0600070205080204" pitchFamily="34" charset="-128"/>
                <a:cs typeface="Arial" panose="020B0604020202020204" pitchFamily="34" charset="0"/>
              </a:rPr>
              <a:t>service connection is established for </a:t>
            </a:r>
          </a:p>
          <a:p>
            <a:pPr lvl="2" eaLnBrk="1" hangingPunct="1">
              <a:buClr>
                <a:srgbClr val="990033"/>
              </a:buClr>
            </a:pPr>
            <a:r>
              <a:rPr lang="en-US" altLang="en-US" dirty="0">
                <a:latin typeface="Arial" panose="020B0604020202020204" pitchFamily="34" charset="0"/>
                <a:ea typeface="ＭＳ Ｐゴシック" panose="020B0600070205080204" pitchFamily="34" charset="-128"/>
                <a:cs typeface="Arial" panose="020B0604020202020204" pitchFamily="34" charset="0"/>
              </a:rPr>
              <a:t>diabetes mellitus, and </a:t>
            </a:r>
          </a:p>
          <a:p>
            <a:pPr lvl="2" eaLnBrk="1" hangingPunct="1">
              <a:buClr>
                <a:srgbClr val="990033"/>
              </a:buClr>
            </a:pPr>
            <a:r>
              <a:rPr lang="en-US" altLang="en-US" dirty="0">
                <a:latin typeface="Arial" panose="020B0604020202020204" pitchFamily="34" charset="0"/>
                <a:ea typeface="ＭＳ Ｐゴシック" panose="020B0600070205080204" pitchFamily="34" charset="-128"/>
                <a:cs typeface="Arial" panose="020B0604020202020204" pitchFamily="34" charset="0"/>
              </a:rPr>
              <a:t>diabetic nephropathy, and</a:t>
            </a:r>
            <a:r>
              <a:rPr lang="en-US" altLang="en-US" dirty="0">
                <a:ea typeface="ＭＳ Ｐゴシック" panose="020B0600070205080204" pitchFamily="34" charset="-128"/>
                <a:cs typeface="Arial" panose="020B0604020202020204" pitchFamily="34" charset="0"/>
              </a:rPr>
              <a:t> </a:t>
            </a:r>
          </a:p>
          <a:p>
            <a:pPr lvl="1" eaLnBrk="1" hangingPunct="1">
              <a:buClr>
                <a:srgbClr val="990033"/>
              </a:buClr>
            </a:pPr>
            <a:r>
              <a:rPr lang="en-US" altLang="en-US" dirty="0">
                <a:ea typeface="ＭＳ Ｐゴシック" panose="020B0600070205080204" pitchFamily="34" charset="-128"/>
                <a:cs typeface="Arial" panose="020B0604020202020204" pitchFamily="34" charset="0"/>
              </a:rPr>
              <a:t>the veteran has a diagnosis of hypertension. </a:t>
            </a:r>
          </a:p>
        </p:txBody>
      </p:sp>
      <p:sp>
        <p:nvSpPr>
          <p:cNvPr id="68610" name="Rectangle 2">
            <a:extLst>
              <a:ext uri="{FF2B5EF4-FFF2-40B4-BE49-F238E27FC236}">
                <a16:creationId xmlns:a16="http://schemas.microsoft.com/office/drawing/2014/main" id="{DAD84A69-5E3B-26FB-460F-467034D2E05C}"/>
              </a:ext>
            </a:extLst>
          </p:cNvPr>
          <p:cNvSpPr>
            <a:spLocks noGrp="1"/>
          </p:cNvSpPr>
          <p:nvPr>
            <p:ph type="title"/>
          </p:nvPr>
        </p:nvSpPr>
        <p:spPr/>
        <p:txBody>
          <a:bodyPr/>
          <a:lstStyle/>
          <a:p>
            <a:pPr eaLnBrk="1" hangingPunct="1"/>
            <a:r>
              <a:rPr lang="en-US" altLang="en-US" dirty="0">
                <a:ea typeface="ＭＳ Ｐゴシック" panose="020B0600070205080204" pitchFamily="34" charset="-128"/>
                <a:cs typeface="Arial" panose="020B0604020202020204" pitchFamily="34" charset="0"/>
              </a:rPr>
              <a:t>Rating Considerations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Slide Number Placeholder 5">
            <a:extLst>
              <a:ext uri="{FF2B5EF4-FFF2-40B4-BE49-F238E27FC236}">
                <a16:creationId xmlns:a16="http://schemas.microsoft.com/office/drawing/2014/main" id="{6EF5E875-88D9-1A00-FA39-5EB471253EB4}"/>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9BC2AFF3-051E-4ACE-896F-8045AE9FD3F5}" type="slidenum">
              <a:rPr lang="en-US" altLang="en-US" sz="1400">
                <a:solidFill>
                  <a:srgbClr val="800000"/>
                </a:solidFill>
                <a:latin typeface="Times New Roman" panose="02020603050405020304" pitchFamily="18" charset="0"/>
              </a:rPr>
              <a:pPr algn="l">
                <a:spcBef>
                  <a:spcPct val="0"/>
                </a:spcBef>
                <a:buFontTx/>
                <a:buNone/>
              </a:pPr>
              <a:t>59</a:t>
            </a:fld>
            <a:endParaRPr lang="en-US" altLang="en-US" sz="1400">
              <a:solidFill>
                <a:srgbClr val="800000"/>
              </a:solidFill>
              <a:latin typeface="Times New Roman" panose="02020603050405020304" pitchFamily="18" charset="0"/>
            </a:endParaRPr>
          </a:p>
        </p:txBody>
      </p:sp>
      <p:sp>
        <p:nvSpPr>
          <p:cNvPr id="2" name="Content Placeholder 1">
            <a:extLst>
              <a:ext uri="{FF2B5EF4-FFF2-40B4-BE49-F238E27FC236}">
                <a16:creationId xmlns:a16="http://schemas.microsoft.com/office/drawing/2014/main" id="{00A9EAA7-9D64-9C0B-0B80-96191B093541}"/>
              </a:ext>
            </a:extLst>
          </p:cNvPr>
          <p:cNvSpPr>
            <a:spLocks noGrp="1"/>
          </p:cNvSpPr>
          <p:nvPr>
            <p:ph idx="1"/>
          </p:nvPr>
        </p:nvSpPr>
        <p:spPr/>
        <p:txBody>
          <a:bodyPr/>
          <a:lstStyle/>
          <a:p>
            <a:endParaRPr lang="en-US"/>
          </a:p>
        </p:txBody>
      </p:sp>
      <p:sp>
        <p:nvSpPr>
          <p:cNvPr id="69634" name="Rectangle 1026">
            <a:extLst>
              <a:ext uri="{FF2B5EF4-FFF2-40B4-BE49-F238E27FC236}">
                <a16:creationId xmlns:a16="http://schemas.microsoft.com/office/drawing/2014/main" id="{6790AE58-19FA-3E5C-0AA4-C96C5DA9E9D0}"/>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Rating Considerations</a:t>
            </a:r>
            <a:br>
              <a:rPr lang="en-US" altLang="en-US">
                <a:ea typeface="ＭＳ Ｐゴシック" panose="020B0600070205080204" pitchFamily="34" charset="-128"/>
                <a:cs typeface="Arial" panose="020B0604020202020204" pitchFamily="34" charset="0"/>
              </a:rPr>
            </a:br>
            <a:r>
              <a:rPr lang="en-US" altLang="en-US" sz="2800">
                <a:ea typeface="ＭＳ Ｐゴシック" panose="020B0600070205080204" pitchFamily="34" charset="-128"/>
                <a:cs typeface="Arial" panose="020B0604020202020204" pitchFamily="34" charset="0"/>
              </a:rPr>
              <a:t>M21-1 MR, III.iv.4.F.22.e</a:t>
            </a:r>
            <a:r>
              <a:rPr lang="en-US" altLang="en-US" sz="2800" b="1">
                <a:ea typeface="ＭＳ Ｐゴシック" panose="020B0600070205080204" pitchFamily="34" charset="-128"/>
                <a:cs typeface="Arial" panose="020B0604020202020204" pitchFamily="34" charset="0"/>
              </a:rPr>
              <a:t> </a:t>
            </a:r>
          </a:p>
        </p:txBody>
      </p:sp>
      <p:sp>
        <p:nvSpPr>
          <p:cNvPr id="69636" name="Text Box 1031">
            <a:extLst>
              <a:ext uri="{FF2B5EF4-FFF2-40B4-BE49-F238E27FC236}">
                <a16:creationId xmlns:a16="http://schemas.microsoft.com/office/drawing/2014/main" id="{004B1395-F009-2640-32C5-BF36FC6BD081}"/>
              </a:ext>
            </a:extLst>
          </p:cNvPr>
          <p:cNvSpPr txBox="1">
            <a:spLocks noChangeArrowheads="1"/>
          </p:cNvSpPr>
          <p:nvPr/>
        </p:nvSpPr>
        <p:spPr bwMode="auto">
          <a:xfrm>
            <a:off x="1143000" y="2286000"/>
            <a:ext cx="739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endParaRPr lang="en-US" altLang="en-US" sz="2400">
              <a:solidFill>
                <a:srgbClr val="003366"/>
              </a:solidFill>
              <a:latin typeface="Times New Roman" panose="02020603050405020304" pitchFamily="18" charset="0"/>
            </a:endParaRPr>
          </a:p>
        </p:txBody>
      </p:sp>
      <p:graphicFrame>
        <p:nvGraphicFramePr>
          <p:cNvPr id="83044" name="Group 1124">
            <a:extLst>
              <a:ext uri="{FF2B5EF4-FFF2-40B4-BE49-F238E27FC236}">
                <a16:creationId xmlns:a16="http://schemas.microsoft.com/office/drawing/2014/main" id="{3C5E9661-4BD9-2926-B9D7-F96292A2BDB6}"/>
              </a:ext>
            </a:extLst>
          </p:cNvPr>
          <p:cNvGraphicFramePr>
            <a:graphicFrameLocks noGrp="1"/>
          </p:cNvGraphicFramePr>
          <p:nvPr/>
        </p:nvGraphicFramePr>
        <p:xfrm>
          <a:off x="457200" y="1752600"/>
          <a:ext cx="8305800" cy="4454525"/>
        </p:xfrm>
        <a:graphic>
          <a:graphicData uri="http://schemas.openxmlformats.org/drawingml/2006/table">
            <a:tbl>
              <a:tblPr/>
              <a:tblGrid>
                <a:gridCol w="41148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45726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a:ln>
                            <a:noFill/>
                          </a:ln>
                          <a:solidFill>
                            <a:schemeClr val="tx1"/>
                          </a:solidFill>
                          <a:effectLst/>
                          <a:latin typeface="Times New Roman" pitchFamily="18" charset="0"/>
                        </a:rPr>
                        <a:t>If</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chemeClr val="tx1"/>
                          </a:solidFill>
                          <a:effectLst/>
                          <a:latin typeface="Times New Roman" pitchFamily="18" charset="0"/>
                        </a:rPr>
                        <a:t>Then</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4950">
                <a:tc>
                  <a:txBody>
                    <a:bodyPr/>
                    <a:lstStyle/>
                    <a:p>
                      <a:pPr marL="0" marR="0" lvl="0" indent="0" algn="l" defTabSz="914400" rtl="0" eaLnBrk="1" fontAlgn="t"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tx1"/>
                          </a:solidFill>
                          <a:effectLst/>
                          <a:latin typeface="Arial" pitchFamily="34" charset="0"/>
                        </a:rPr>
                        <a:t>hypertension was diagnosed after diabetic nephropathy was diagnosed</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tx1"/>
                          </a:solidFill>
                          <a:effectLst/>
                          <a:latin typeface="Arial" pitchFamily="34" charset="0"/>
                        </a:rPr>
                        <a:t>grant service connection for hypertension as secondary to diabetes</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88890">
                <a:tc>
                  <a:txBody>
                    <a:bodyPr/>
                    <a:lstStyle/>
                    <a:p>
                      <a:pPr marL="0" marR="0" lvl="0" indent="0" algn="l" defTabSz="914400" rtl="0" eaLnBrk="1" fontAlgn="t"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tx1"/>
                          </a:solidFill>
                          <a:effectLst/>
                          <a:latin typeface="Arial" pitchFamily="34" charset="0"/>
                        </a:rPr>
                        <a:t>hypertension was diagnosed before diabetic nephropathy was diagnosed; no change in hypertension or increase in blood pressure</a:t>
                      </a:r>
                      <a:endParaRPr kumimoji="0" lang="en-US" sz="1800" b="0" i="0" u="none" strike="noStrike" cap="none" normalizeH="0" baseline="0">
                        <a:ln>
                          <a:noFill/>
                        </a:ln>
                        <a:solidFill>
                          <a:schemeClr val="tx1"/>
                        </a:solidFill>
                        <a:effectLst/>
                        <a:latin typeface="Times New Roman" pitchFamily="18"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tx1"/>
                          </a:solidFill>
                          <a:effectLst/>
                          <a:latin typeface="Arial" pitchFamily="34" charset="0"/>
                        </a:rPr>
                        <a:t>deny service connection for hypertension as not secondary to diabetes</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88890">
                <a:tc>
                  <a:txBody>
                    <a:bodyPr/>
                    <a:lstStyle/>
                    <a:p>
                      <a:pPr marL="0" marR="0" lvl="0" indent="0" algn="l" defTabSz="914400" rtl="0" eaLnBrk="1" fontAlgn="t"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tx1"/>
                          </a:solidFill>
                          <a:effectLst/>
                          <a:latin typeface="Arial" pitchFamily="34" charset="0"/>
                        </a:rPr>
                        <a:t>hypertension was diagnosed before diabetic nephropathy was diagnosed; but change in hypertension and/or increased blood pressure readings</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tx1"/>
                          </a:solidFill>
                          <a:effectLst/>
                          <a:latin typeface="Arial" pitchFamily="34" charset="0"/>
                        </a:rPr>
                        <a:t>obtain a medical opinion to determine if hypertension was aggravated by the s/c diabetic nephropathy</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4530">
                <a:tc>
                  <a:txBody>
                    <a:bodyPr/>
                    <a:lstStyle/>
                    <a:p>
                      <a:pPr marL="0" marR="0" lvl="0" indent="0" algn="l" defTabSz="914400" rtl="0" eaLnBrk="1" fontAlgn="t"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tx1"/>
                          </a:solidFill>
                          <a:effectLst/>
                          <a:latin typeface="Arial" pitchFamily="34" charset="0"/>
                        </a:rPr>
                        <a:t>no clear indication when hypertension was diagnosed, or if it worsened since diabetic nephropathy diagnosis</a:t>
                      </a:r>
                      <a:endParaRPr kumimoji="0" lang="en-US" sz="2000" b="0" i="0" u="none" strike="noStrike" cap="none" normalizeH="0" baseline="0">
                        <a:ln>
                          <a:noFill/>
                        </a:ln>
                        <a:solidFill>
                          <a:schemeClr val="tx1"/>
                        </a:solidFill>
                        <a:effectLst/>
                        <a:latin typeface="Arial" pitchFamily="34"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tx1"/>
                          </a:solidFill>
                          <a:effectLst/>
                          <a:latin typeface="Arial" pitchFamily="34" charset="0"/>
                        </a:rPr>
                        <a:t>obtain medical opinion to determine if hypertension developed or was aggravated by s/c diabetic nephropathy</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lide Number Placeholder 6">
            <a:extLst>
              <a:ext uri="{FF2B5EF4-FFF2-40B4-BE49-F238E27FC236}">
                <a16:creationId xmlns:a16="http://schemas.microsoft.com/office/drawing/2014/main" id="{C487C52B-6FE3-EC26-746A-49B07D14453C}"/>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736E3F7D-C2D2-4528-9030-FCBE11ADC2AB}" type="slidenum">
              <a:rPr lang="en-US" altLang="en-US" sz="1400">
                <a:solidFill>
                  <a:srgbClr val="800000"/>
                </a:solidFill>
                <a:latin typeface="Times New Roman" panose="02020603050405020304" pitchFamily="18" charset="0"/>
              </a:rPr>
              <a:pPr algn="l">
                <a:spcBef>
                  <a:spcPct val="0"/>
                </a:spcBef>
                <a:buFontTx/>
                <a:buNone/>
              </a:pPr>
              <a:t>6</a:t>
            </a:fld>
            <a:endParaRPr lang="en-US" altLang="en-US" sz="1400">
              <a:solidFill>
                <a:srgbClr val="800000"/>
              </a:solidFill>
              <a:latin typeface="Times New Roman" panose="02020603050405020304" pitchFamily="18" charset="0"/>
            </a:endParaRPr>
          </a:p>
        </p:txBody>
      </p:sp>
      <p:sp>
        <p:nvSpPr>
          <p:cNvPr id="13315" name="Rectangle 3">
            <a:extLst>
              <a:ext uri="{FF2B5EF4-FFF2-40B4-BE49-F238E27FC236}">
                <a16:creationId xmlns:a16="http://schemas.microsoft.com/office/drawing/2014/main" id="{F7D886A8-23DD-54E2-5F11-41A96125878A}"/>
              </a:ext>
            </a:extLst>
          </p:cNvPr>
          <p:cNvSpPr>
            <a:spLocks noGrp="1"/>
          </p:cNvSpPr>
          <p:nvPr>
            <p:ph idx="1"/>
          </p:nvPr>
        </p:nvSpPr>
        <p:spPr/>
        <p:txBody>
          <a:bodyPr/>
          <a:lstStyle/>
          <a:p>
            <a:pPr eaLnBrk="1" hangingPunct="1">
              <a:buFont typeface="Wingdings" panose="05000000000000000000" pitchFamily="2" charset="2"/>
              <a:buNone/>
            </a:pPr>
            <a:r>
              <a:rPr lang="en-US" altLang="en-US" sz="2000">
                <a:ea typeface="ＭＳ Ｐゴシック" panose="020B0600070205080204" pitchFamily="34" charset="-128"/>
                <a:cs typeface="Times New Roman" panose="02020603050405020304" pitchFamily="18" charset="0"/>
                <a:hlinkClick r:id="rId2"/>
              </a:rPr>
              <a:t>http://diabetes.niddk.nih.gov/populations/index.htm</a:t>
            </a:r>
            <a:endParaRPr lang="en-US" altLang="en-US" sz="2000">
              <a:ea typeface="ＭＳ Ｐゴシック" panose="020B0600070205080204" pitchFamily="34" charset="-128"/>
              <a:cs typeface="Times New Roman" panose="02020603050405020304" pitchFamily="18" charset="0"/>
            </a:endParaRPr>
          </a:p>
          <a:p>
            <a:pPr eaLnBrk="1" hangingPunct="1">
              <a:buFont typeface="Wingdings" panose="05000000000000000000" pitchFamily="2" charset="2"/>
              <a:buNone/>
            </a:pPr>
            <a:r>
              <a:rPr lang="en-US" altLang="en-US" sz="2000">
                <a:ea typeface="ＭＳ Ｐゴシック" panose="020B0600070205080204" pitchFamily="34" charset="-128"/>
                <a:cs typeface="Times New Roman" panose="02020603050405020304" pitchFamily="18" charset="0"/>
                <a:hlinkClick r:id="rId3"/>
              </a:rPr>
              <a:t>http://www.diabetes.org/living-with-diabetes/complications/</a:t>
            </a:r>
            <a:endParaRPr lang="en-US" altLang="en-US" sz="2000">
              <a:ea typeface="ＭＳ Ｐゴシック" panose="020B0600070205080204" pitchFamily="34" charset="-128"/>
              <a:cs typeface="Times New Roman" panose="02020603050405020304" pitchFamily="18" charset="0"/>
            </a:endParaRPr>
          </a:p>
          <a:p>
            <a:pPr eaLnBrk="1" hangingPunct="1">
              <a:buFont typeface="Wingdings" panose="05000000000000000000" pitchFamily="2" charset="2"/>
              <a:buNone/>
            </a:pPr>
            <a:r>
              <a:rPr lang="en-US" altLang="en-US" sz="2000">
                <a:ea typeface="ＭＳ Ｐゴシック" panose="020B0600070205080204" pitchFamily="34" charset="-128"/>
                <a:cs typeface="Times New Roman" panose="02020603050405020304" pitchFamily="18" charset="0"/>
                <a:hlinkClick r:id="rId4"/>
              </a:rPr>
              <a:t>http://www.wrongdiagnosis.com/s/sexual_neuropathy</a:t>
            </a:r>
            <a:endParaRPr lang="en-US" altLang="en-US" sz="2000">
              <a:ea typeface="ＭＳ Ｐゴシック" panose="020B0600070205080204" pitchFamily="34" charset="-128"/>
              <a:cs typeface="Times New Roman" panose="02020603050405020304" pitchFamily="18" charset="0"/>
            </a:endParaRPr>
          </a:p>
          <a:p>
            <a:pPr eaLnBrk="1" hangingPunct="1">
              <a:buFont typeface="Wingdings" panose="05000000000000000000" pitchFamily="2" charset="2"/>
              <a:buNone/>
            </a:pPr>
            <a:r>
              <a:rPr lang="en-US" altLang="en-US" sz="2000">
                <a:ea typeface="ＭＳ Ｐゴシック" panose="020B0600070205080204" pitchFamily="34" charset="-128"/>
                <a:cs typeface="Times New Roman" panose="02020603050405020304" pitchFamily="18" charset="0"/>
                <a:hlinkClick r:id="rId5"/>
              </a:rPr>
              <a:t>http://www.diabetes.niddk.nih.gov/dm/pubs/statistics/</a:t>
            </a:r>
            <a:r>
              <a:rPr lang="en-US" altLang="en-US" sz="2000">
                <a:ea typeface="ＭＳ Ｐゴシック" panose="020B0600070205080204" pitchFamily="34" charset="-128"/>
                <a:cs typeface="Times New Roman" panose="02020603050405020304" pitchFamily="18" charset="0"/>
              </a:rPr>
              <a:t> </a:t>
            </a:r>
          </a:p>
          <a:p>
            <a:pPr eaLnBrk="1" hangingPunct="1">
              <a:buFont typeface="Wingdings" panose="05000000000000000000" pitchFamily="2" charset="2"/>
              <a:buNone/>
            </a:pPr>
            <a:r>
              <a:rPr lang="en-US" altLang="en-US" sz="2000">
                <a:ea typeface="ＭＳ Ｐゴシック" panose="020B0600070205080204" pitchFamily="34" charset="-128"/>
                <a:cs typeface="Times New Roman" panose="02020603050405020304" pitchFamily="18" charset="0"/>
                <a:hlinkClick r:id="rId6"/>
              </a:rPr>
              <a:t>http://www.cdc.gov/diabetes/statistics/complications_national.htm</a:t>
            </a:r>
            <a:endParaRPr lang="en-US" altLang="en-US" sz="2000">
              <a:ea typeface="ＭＳ Ｐゴシック" panose="020B0600070205080204" pitchFamily="34" charset="-128"/>
              <a:cs typeface="Times New Roman" panose="02020603050405020304" pitchFamily="18" charset="0"/>
            </a:endParaRPr>
          </a:p>
          <a:p>
            <a:pPr eaLnBrk="1" hangingPunct="1">
              <a:buFont typeface="Wingdings" panose="05000000000000000000" pitchFamily="2" charset="2"/>
              <a:buNone/>
            </a:pPr>
            <a:r>
              <a:rPr lang="en-US" altLang="en-US" sz="2000">
                <a:ea typeface="ＭＳ Ｐゴシック" panose="020B0600070205080204" pitchFamily="34" charset="-128"/>
                <a:cs typeface="Times New Roman" panose="02020603050405020304" pitchFamily="18" charset="0"/>
                <a:hlinkClick r:id="rId7"/>
              </a:rPr>
              <a:t>http://www.diabetesnet.com/diabetes_complications/</a:t>
            </a:r>
            <a:endParaRPr lang="en-US" altLang="en-US" sz="2000">
              <a:ea typeface="ＭＳ Ｐゴシック" panose="020B0600070205080204" pitchFamily="34" charset="-128"/>
              <a:cs typeface="Times New Roman" panose="02020603050405020304" pitchFamily="18" charset="0"/>
            </a:endParaRPr>
          </a:p>
          <a:p>
            <a:pPr eaLnBrk="1" hangingPunct="1">
              <a:buFont typeface="Wingdings" panose="05000000000000000000" pitchFamily="2" charset="2"/>
              <a:buNone/>
            </a:pPr>
            <a:r>
              <a:rPr lang="en-US" altLang="en-US" sz="2000">
                <a:ea typeface="ＭＳ Ｐゴシック" panose="020B0600070205080204" pitchFamily="34" charset="-128"/>
                <a:cs typeface="Times New Roman" panose="02020603050405020304" pitchFamily="18" charset="0"/>
                <a:hlinkClick r:id="rId8"/>
              </a:rPr>
              <a:t>http://www.healthinsite.gov.au/topics/Complications_of_Diabetes</a:t>
            </a:r>
            <a:r>
              <a:rPr lang="en-US" altLang="en-US" sz="2000">
                <a:ea typeface="ＭＳ Ｐゴシック" panose="020B0600070205080204" pitchFamily="34" charset="-128"/>
                <a:cs typeface="Times New Roman" panose="02020603050405020304" pitchFamily="18" charset="0"/>
              </a:rPr>
              <a:t>/</a:t>
            </a:r>
          </a:p>
          <a:p>
            <a:pPr eaLnBrk="1" hangingPunct="1">
              <a:buFont typeface="Wingdings" panose="05000000000000000000" pitchFamily="2" charset="2"/>
              <a:buNone/>
            </a:pPr>
            <a:r>
              <a:rPr lang="en-US" altLang="en-US" sz="2000">
                <a:ea typeface="ＭＳ Ｐゴシック" panose="020B0600070205080204" pitchFamily="34" charset="-128"/>
                <a:cs typeface="Times New Roman" panose="02020603050405020304" pitchFamily="18" charset="0"/>
                <a:hlinkClick r:id="rId9"/>
              </a:rPr>
              <a:t>http://www.diabetes.usyd.edu.au/foot/</a:t>
            </a:r>
            <a:endParaRPr lang="en-US" altLang="en-US" sz="2000">
              <a:ea typeface="ＭＳ Ｐゴシック" panose="020B0600070205080204" pitchFamily="34" charset="-128"/>
              <a:cs typeface="Times New Roman" panose="02020603050405020304" pitchFamily="18" charset="0"/>
            </a:endParaRPr>
          </a:p>
          <a:p>
            <a:pPr eaLnBrk="1" hangingPunct="1">
              <a:buFont typeface="Wingdings" panose="05000000000000000000" pitchFamily="2" charset="2"/>
              <a:buNone/>
            </a:pPr>
            <a:r>
              <a:rPr lang="en-US" altLang="en-US" sz="2000">
                <a:ea typeface="ＭＳ Ｐゴシック" panose="020B0600070205080204" pitchFamily="34" charset="-128"/>
                <a:cs typeface="Times New Roman" panose="02020603050405020304" pitchFamily="18" charset="0"/>
                <a:hlinkClick r:id="rId10"/>
              </a:rPr>
              <a:t>http://www.merck.com/mmhe/sec13/ch165/ch165a.html</a:t>
            </a:r>
            <a:endParaRPr lang="en-US" altLang="en-US" sz="2000">
              <a:ea typeface="ＭＳ Ｐゴシック" panose="020B0600070205080204" pitchFamily="34" charset="-128"/>
              <a:cs typeface="Times New Roman" panose="02020603050405020304" pitchFamily="18" charset="0"/>
            </a:endParaRPr>
          </a:p>
          <a:p>
            <a:pPr eaLnBrk="1" hangingPunct="1">
              <a:buFont typeface="Wingdings" panose="05000000000000000000" pitchFamily="2" charset="2"/>
              <a:buNone/>
            </a:pPr>
            <a:endParaRPr lang="en-US" altLang="en-US" sz="2000">
              <a:ea typeface="ＭＳ Ｐゴシック" panose="020B0600070205080204" pitchFamily="34" charset="-128"/>
              <a:cs typeface="Times New Roman" panose="02020603050405020304" pitchFamily="18" charset="0"/>
            </a:endParaRPr>
          </a:p>
        </p:txBody>
      </p:sp>
      <p:sp>
        <p:nvSpPr>
          <p:cNvPr id="13314" name="Rectangle 2">
            <a:extLst>
              <a:ext uri="{FF2B5EF4-FFF2-40B4-BE49-F238E27FC236}">
                <a16:creationId xmlns:a16="http://schemas.microsoft.com/office/drawing/2014/main" id="{A1D221A5-A365-9F3F-AE0B-AE46ACC344E5}"/>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Internet Resources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Slide Number Placeholder 5">
            <a:extLst>
              <a:ext uri="{FF2B5EF4-FFF2-40B4-BE49-F238E27FC236}">
                <a16:creationId xmlns:a16="http://schemas.microsoft.com/office/drawing/2014/main" id="{E7242B10-4A54-43B3-8973-4CED26BC9B3A}"/>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02FF9C4B-E4EA-4EF4-B23C-242718DA1AC4}" type="slidenum">
              <a:rPr lang="en-US" altLang="en-US" sz="1400">
                <a:solidFill>
                  <a:srgbClr val="800000"/>
                </a:solidFill>
                <a:latin typeface="Times New Roman" panose="02020603050405020304" pitchFamily="18" charset="0"/>
              </a:rPr>
              <a:pPr algn="l">
                <a:spcBef>
                  <a:spcPct val="0"/>
                </a:spcBef>
                <a:buFontTx/>
                <a:buNone/>
              </a:pPr>
              <a:t>60</a:t>
            </a:fld>
            <a:endParaRPr lang="en-US" altLang="en-US" sz="1400">
              <a:solidFill>
                <a:srgbClr val="800000"/>
              </a:solidFill>
              <a:latin typeface="Times New Roman" panose="02020603050405020304" pitchFamily="18" charset="0"/>
            </a:endParaRPr>
          </a:p>
        </p:txBody>
      </p:sp>
      <p:sp>
        <p:nvSpPr>
          <p:cNvPr id="70659" name="Rectangle 3">
            <a:extLst>
              <a:ext uri="{FF2B5EF4-FFF2-40B4-BE49-F238E27FC236}">
                <a16:creationId xmlns:a16="http://schemas.microsoft.com/office/drawing/2014/main" id="{A779D256-45E6-169A-9B21-B5AF7C04E6C4}"/>
              </a:ext>
            </a:extLst>
          </p:cNvPr>
          <p:cNvSpPr>
            <a:spLocks noGrp="1"/>
          </p:cNvSpPr>
          <p:nvPr>
            <p:ph idx="1"/>
          </p:nvPr>
        </p:nvSpPr>
        <p:spPr/>
        <p:txBody>
          <a:bodyPr/>
          <a:lstStyle/>
          <a:p>
            <a:pPr eaLnBrk="1" hangingPunct="1">
              <a:spcAft>
                <a:spcPct val="20000"/>
              </a:spcAft>
              <a:buClr>
                <a:srgbClr val="990033"/>
              </a:buClr>
            </a:pPr>
            <a:r>
              <a:rPr lang="en-US" altLang="en-US" sz="2800">
                <a:ea typeface="ＭＳ Ｐゴシック" panose="020B0600070205080204" pitchFamily="34" charset="-128"/>
                <a:cs typeface="Arial" panose="020B0604020202020204" pitchFamily="34" charset="0"/>
              </a:rPr>
              <a:t>also known as cerebrovascular accident (CVA)</a:t>
            </a:r>
          </a:p>
          <a:p>
            <a:pPr eaLnBrk="1" hangingPunct="1">
              <a:spcAft>
                <a:spcPct val="20000"/>
              </a:spcAft>
              <a:buClr>
                <a:srgbClr val="990033"/>
              </a:buClr>
            </a:pPr>
            <a:r>
              <a:rPr lang="en-US" altLang="en-US" sz="2800">
                <a:ea typeface="ＭＳ Ｐゴシック" panose="020B0600070205080204" pitchFamily="34" charset="-128"/>
                <a:cs typeface="Arial" panose="020B0604020202020204" pitchFamily="34" charset="0"/>
              </a:rPr>
              <a:t>occurs when blood supply to a part of the brain is interrupted or severely reduced, depriving brain tissue of oxygen and nutrients </a:t>
            </a:r>
          </a:p>
          <a:p>
            <a:pPr eaLnBrk="1" hangingPunct="1">
              <a:spcAft>
                <a:spcPct val="20000"/>
              </a:spcAft>
              <a:buClr>
                <a:srgbClr val="990033"/>
              </a:buClr>
            </a:pPr>
            <a:r>
              <a:rPr lang="en-US" altLang="en-US" sz="2800">
                <a:ea typeface="ＭＳ Ｐゴシック" panose="020B0600070205080204" pitchFamily="34" charset="-128"/>
                <a:cs typeface="Arial" panose="020B0604020202020204" pitchFamily="34" charset="0"/>
              </a:rPr>
              <a:t>within a few minutes, brain cells begin to die</a:t>
            </a:r>
          </a:p>
          <a:p>
            <a:pPr eaLnBrk="1" hangingPunct="1">
              <a:spcAft>
                <a:spcPct val="20000"/>
              </a:spcAft>
              <a:buClr>
                <a:srgbClr val="990033"/>
              </a:buClr>
            </a:pPr>
            <a:r>
              <a:rPr lang="en-US" altLang="en-US" sz="2800">
                <a:ea typeface="ＭＳ Ｐゴシック" panose="020B0600070205080204" pitchFamily="34" charset="-128"/>
                <a:cs typeface="Arial" panose="020B0604020202020204" pitchFamily="34" charset="0"/>
              </a:rPr>
              <a:t>prompt treatment is crucial, as early treatment can minimize damage</a:t>
            </a:r>
          </a:p>
        </p:txBody>
      </p:sp>
      <p:sp>
        <p:nvSpPr>
          <p:cNvPr id="70658" name="Rectangle 2">
            <a:extLst>
              <a:ext uri="{FF2B5EF4-FFF2-40B4-BE49-F238E27FC236}">
                <a16:creationId xmlns:a16="http://schemas.microsoft.com/office/drawing/2014/main" id="{0D46EF6F-7BA5-7FA9-D2E3-E2A2D4F1FA58}"/>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Stroke</a:t>
            </a:r>
          </a:p>
        </p:txBody>
      </p:sp>
      <p:sp>
        <p:nvSpPr>
          <p:cNvPr id="70661" name="Rectangle 5">
            <a:extLst>
              <a:ext uri="{FF2B5EF4-FFF2-40B4-BE49-F238E27FC236}">
                <a16:creationId xmlns:a16="http://schemas.microsoft.com/office/drawing/2014/main" id="{E1B12547-32F1-E00B-A7AC-88A678AA22AA}"/>
              </a:ext>
            </a:extLst>
          </p:cNvPr>
          <p:cNvSpPr>
            <a:spLocks noChangeArrowheads="1"/>
          </p:cNvSpPr>
          <p:nvPr/>
        </p:nvSpPr>
        <p:spPr bwMode="auto">
          <a:xfrm>
            <a:off x="762000" y="5511800"/>
            <a:ext cx="7543800" cy="711200"/>
          </a:xfrm>
          <a:prstGeom prst="rect">
            <a:avLst/>
          </a:prstGeom>
          <a:noFill/>
          <a:ln w="9525">
            <a:solidFill>
              <a:srgbClr val="9900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Aft>
                <a:spcPct val="20000"/>
              </a:spcAft>
              <a:buClr>
                <a:srgbClr val="003366"/>
              </a:buClr>
              <a:buFont typeface="Wingdings" panose="05000000000000000000" pitchFamily="2" charset="2"/>
              <a:buNone/>
            </a:pPr>
            <a:r>
              <a:rPr lang="en-US" altLang="en-US" sz="2000">
                <a:solidFill>
                  <a:srgbClr val="990033"/>
                </a:solidFill>
                <a:latin typeface="Arial" panose="020B0604020202020204" pitchFamily="34" charset="0"/>
                <a:cs typeface="Arial" panose="020B0604020202020204" pitchFamily="34" charset="0"/>
              </a:rPr>
              <a:t>Fact:</a:t>
            </a:r>
            <a:r>
              <a:rPr lang="en-US" altLang="en-US" sz="2000">
                <a:solidFill>
                  <a:srgbClr val="000000"/>
                </a:solidFill>
                <a:latin typeface="Arial" panose="020B0604020202020204" pitchFamily="34" charset="0"/>
                <a:cs typeface="Arial" panose="020B0604020202020204" pitchFamily="34" charset="0"/>
              </a:rPr>
              <a:t>   	Diabetics risk for stroke is 2 to 4 times higher and risk of 	death from stroke is 2.8 times higher than non-diabetics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Slide Number Placeholder 5">
            <a:extLst>
              <a:ext uri="{FF2B5EF4-FFF2-40B4-BE49-F238E27FC236}">
                <a16:creationId xmlns:a16="http://schemas.microsoft.com/office/drawing/2014/main" id="{4EAD2938-7E37-215C-4D75-1E78F5B59317}"/>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78F8ABDA-E6CC-413E-B668-78717206A9EB}" type="slidenum">
              <a:rPr lang="en-US" altLang="en-US" sz="1400">
                <a:solidFill>
                  <a:srgbClr val="800000"/>
                </a:solidFill>
                <a:latin typeface="Times New Roman" panose="02020603050405020304" pitchFamily="18" charset="0"/>
              </a:rPr>
              <a:pPr algn="l">
                <a:spcBef>
                  <a:spcPct val="0"/>
                </a:spcBef>
                <a:buFontTx/>
                <a:buNone/>
              </a:pPr>
              <a:t>61</a:t>
            </a:fld>
            <a:endParaRPr lang="en-US" altLang="en-US" sz="1400">
              <a:solidFill>
                <a:srgbClr val="800000"/>
              </a:solidFill>
              <a:latin typeface="Times New Roman" panose="02020603050405020304" pitchFamily="18" charset="0"/>
            </a:endParaRPr>
          </a:p>
        </p:txBody>
      </p:sp>
      <p:sp>
        <p:nvSpPr>
          <p:cNvPr id="71683" name="Rectangle 3">
            <a:extLst>
              <a:ext uri="{FF2B5EF4-FFF2-40B4-BE49-F238E27FC236}">
                <a16:creationId xmlns:a16="http://schemas.microsoft.com/office/drawing/2014/main" id="{BC2476CE-92ED-4F36-29C8-45CBF3213DF7}"/>
              </a:ext>
            </a:extLst>
          </p:cNvPr>
          <p:cNvSpPr>
            <a:spLocks noGrp="1"/>
          </p:cNvSpPr>
          <p:nvPr>
            <p:ph idx="1"/>
          </p:nvPr>
        </p:nvSpPr>
        <p:spPr/>
        <p:txBody>
          <a:bodyPr/>
          <a:lstStyle/>
          <a:p>
            <a:pPr eaLnBrk="1" hangingPunct="1">
              <a:lnSpc>
                <a:spcPct val="90000"/>
              </a:lnSpc>
              <a:spcAft>
                <a:spcPct val="20000"/>
              </a:spcAft>
              <a:buClr>
                <a:srgbClr val="990033"/>
              </a:buClr>
            </a:pPr>
            <a:r>
              <a:rPr lang="en-US" altLang="en-US" sz="2800">
                <a:ea typeface="ＭＳ Ｐゴシック" panose="020B0600070205080204" pitchFamily="34" charset="-128"/>
                <a:cs typeface="Arial" panose="020B0604020202020204" pitchFamily="34" charset="0"/>
              </a:rPr>
              <a:t>sudden numbness, paralysis, or weakness in face, arm or leg</a:t>
            </a:r>
          </a:p>
          <a:p>
            <a:pPr eaLnBrk="1" hangingPunct="1">
              <a:lnSpc>
                <a:spcPct val="90000"/>
              </a:lnSpc>
              <a:spcAft>
                <a:spcPct val="20000"/>
              </a:spcAft>
              <a:buClr>
                <a:srgbClr val="990033"/>
              </a:buClr>
            </a:pPr>
            <a:r>
              <a:rPr lang="en-US" altLang="en-US" sz="2800">
                <a:ea typeface="ＭＳ Ｐゴシック" panose="020B0600070205080204" pitchFamily="34" charset="-128"/>
                <a:cs typeface="Arial" panose="020B0604020202020204" pitchFamily="34" charset="0"/>
              </a:rPr>
              <a:t>new problems with walking or balance</a:t>
            </a:r>
          </a:p>
          <a:p>
            <a:pPr eaLnBrk="1" hangingPunct="1">
              <a:lnSpc>
                <a:spcPct val="90000"/>
              </a:lnSpc>
              <a:spcAft>
                <a:spcPct val="20000"/>
              </a:spcAft>
              <a:buClr>
                <a:srgbClr val="990033"/>
              </a:buClr>
            </a:pPr>
            <a:r>
              <a:rPr lang="en-US" altLang="en-US" sz="2800">
                <a:ea typeface="ＭＳ Ｐゴシック" panose="020B0600070205080204" pitchFamily="34" charset="-128"/>
                <a:cs typeface="Arial" panose="020B0604020202020204" pitchFamily="34" charset="0"/>
              </a:rPr>
              <a:t>sudden vision changes</a:t>
            </a:r>
          </a:p>
          <a:p>
            <a:pPr eaLnBrk="1" hangingPunct="1">
              <a:lnSpc>
                <a:spcPct val="90000"/>
              </a:lnSpc>
              <a:spcAft>
                <a:spcPct val="20000"/>
              </a:spcAft>
              <a:buClr>
                <a:srgbClr val="990033"/>
              </a:buClr>
            </a:pPr>
            <a:r>
              <a:rPr lang="en-US" altLang="en-US" sz="2800">
                <a:ea typeface="ＭＳ Ｐゴシック" panose="020B0600070205080204" pitchFamily="34" charset="-128"/>
                <a:cs typeface="Arial" panose="020B0604020202020204" pitchFamily="34" charset="0"/>
              </a:rPr>
              <a:t>drooling or slurred speech </a:t>
            </a:r>
          </a:p>
          <a:p>
            <a:pPr eaLnBrk="1" hangingPunct="1">
              <a:lnSpc>
                <a:spcPct val="90000"/>
              </a:lnSpc>
              <a:spcAft>
                <a:spcPct val="20000"/>
              </a:spcAft>
              <a:buClr>
                <a:srgbClr val="990033"/>
              </a:buClr>
            </a:pPr>
            <a:r>
              <a:rPr lang="en-US" altLang="en-US" sz="2800">
                <a:ea typeface="ＭＳ Ｐゴシック" panose="020B0600070205080204" pitchFamily="34" charset="-128"/>
                <a:cs typeface="Arial" panose="020B0604020202020204" pitchFamily="34" charset="0"/>
              </a:rPr>
              <a:t>sudden, severe headache or feeling confused</a:t>
            </a:r>
          </a:p>
          <a:p>
            <a:pPr eaLnBrk="1" hangingPunct="1">
              <a:lnSpc>
                <a:spcPct val="90000"/>
              </a:lnSpc>
              <a:spcAft>
                <a:spcPct val="20000"/>
              </a:spcAft>
              <a:buClr>
                <a:srgbClr val="990033"/>
              </a:buClr>
            </a:pPr>
            <a:r>
              <a:rPr lang="en-US" altLang="en-US" sz="2800">
                <a:ea typeface="ＭＳ Ｐゴシック" panose="020B0600070205080204" pitchFamily="34" charset="-128"/>
                <a:cs typeface="Arial" panose="020B0604020202020204" pitchFamily="34" charset="0"/>
              </a:rPr>
              <a:t>new problems speaking or understanding simple statements</a:t>
            </a:r>
          </a:p>
        </p:txBody>
      </p:sp>
      <p:sp>
        <p:nvSpPr>
          <p:cNvPr id="71682" name="Rectangle 2">
            <a:extLst>
              <a:ext uri="{FF2B5EF4-FFF2-40B4-BE49-F238E27FC236}">
                <a16:creationId xmlns:a16="http://schemas.microsoft.com/office/drawing/2014/main" id="{91D651AF-05B5-3F0B-FCB6-CFF2E47416E4}"/>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Symptoms of Stroke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Slide Number Placeholder 5">
            <a:extLst>
              <a:ext uri="{FF2B5EF4-FFF2-40B4-BE49-F238E27FC236}">
                <a16:creationId xmlns:a16="http://schemas.microsoft.com/office/drawing/2014/main" id="{20F83502-9893-D2DE-AC9A-5EC0D00E071B}"/>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3337B56F-087D-4BFC-B619-BA4EE69E3350}" type="slidenum">
              <a:rPr lang="en-US" altLang="en-US" sz="1400">
                <a:solidFill>
                  <a:srgbClr val="800000"/>
                </a:solidFill>
                <a:latin typeface="Times New Roman" panose="02020603050405020304" pitchFamily="18" charset="0"/>
              </a:rPr>
              <a:pPr algn="l">
                <a:spcBef>
                  <a:spcPct val="0"/>
                </a:spcBef>
                <a:buFontTx/>
                <a:buNone/>
              </a:pPr>
              <a:t>62</a:t>
            </a:fld>
            <a:endParaRPr lang="en-US" altLang="en-US" sz="1400">
              <a:solidFill>
                <a:srgbClr val="800000"/>
              </a:solidFill>
              <a:latin typeface="Times New Roman" panose="02020603050405020304" pitchFamily="18" charset="0"/>
            </a:endParaRPr>
          </a:p>
        </p:txBody>
      </p:sp>
      <p:sp>
        <p:nvSpPr>
          <p:cNvPr id="72707" name="Rectangle 3">
            <a:extLst>
              <a:ext uri="{FF2B5EF4-FFF2-40B4-BE49-F238E27FC236}">
                <a16:creationId xmlns:a16="http://schemas.microsoft.com/office/drawing/2014/main" id="{8BA03FBA-3F9E-CD15-67D6-41C8FF5F9ED2}"/>
              </a:ext>
            </a:extLst>
          </p:cNvPr>
          <p:cNvSpPr>
            <a:spLocks noGrp="1"/>
          </p:cNvSpPr>
          <p:nvPr>
            <p:ph idx="1"/>
          </p:nvPr>
        </p:nvSpPr>
        <p:spPr/>
        <p:txBody>
          <a:bodyPr/>
          <a:lstStyle/>
          <a:p>
            <a:pPr eaLnBrk="1" hangingPunct="1">
              <a:lnSpc>
                <a:spcPct val="90000"/>
              </a:lnSpc>
              <a:buFont typeface="Wingdings" panose="05000000000000000000" pitchFamily="2" charset="2"/>
              <a:buNone/>
            </a:pPr>
            <a:r>
              <a:rPr lang="en-US" altLang="en-US" sz="2800">
                <a:ea typeface="ＭＳ Ｐゴシック" panose="020B0600070205080204" pitchFamily="34" charset="-128"/>
                <a:cs typeface="Arial" panose="020B0604020202020204" pitchFamily="34" charset="0"/>
              </a:rPr>
              <a:t>	Magnetic resonance imaging (MRI) – visualizes the internal structure and function of the body; provides much greater contrast between the different soft tissues of the body than a CT scan</a:t>
            </a:r>
          </a:p>
        </p:txBody>
      </p:sp>
      <p:sp>
        <p:nvSpPr>
          <p:cNvPr id="72706" name="Rectangle 2">
            <a:extLst>
              <a:ext uri="{FF2B5EF4-FFF2-40B4-BE49-F238E27FC236}">
                <a16:creationId xmlns:a16="http://schemas.microsoft.com/office/drawing/2014/main" id="{0143980F-8FEE-B79F-C0F0-48160405B628}"/>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Tests for Stroke</a:t>
            </a:r>
          </a:p>
        </p:txBody>
      </p:sp>
      <p:pic>
        <p:nvPicPr>
          <p:cNvPr id="72709" name="Picture 15" descr="http://www.veterinaryct.com/image/img_2mri.jpg">
            <a:extLst>
              <a:ext uri="{FF2B5EF4-FFF2-40B4-BE49-F238E27FC236}">
                <a16:creationId xmlns:a16="http://schemas.microsoft.com/office/drawing/2014/main" id="{312E0FB2-40EE-3345-DD56-A8978209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038600"/>
            <a:ext cx="28956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Picture 19" descr="http://www.iih.org.uk/images/mri_scan.jpg">
            <a:extLst>
              <a:ext uri="{FF2B5EF4-FFF2-40B4-BE49-F238E27FC236}">
                <a16:creationId xmlns:a16="http://schemas.microsoft.com/office/drawing/2014/main" id="{C2DC4588-3B1E-8CAA-66AB-DF401EE7A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114800"/>
            <a:ext cx="17859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Slide Number Placeholder 5">
            <a:extLst>
              <a:ext uri="{FF2B5EF4-FFF2-40B4-BE49-F238E27FC236}">
                <a16:creationId xmlns:a16="http://schemas.microsoft.com/office/drawing/2014/main" id="{D8F2A0E6-1307-617A-D388-53543F18BF3F}"/>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316425EA-1B45-4682-8E9F-04B658F6E985}" type="slidenum">
              <a:rPr lang="en-US" altLang="en-US" sz="1400">
                <a:solidFill>
                  <a:srgbClr val="800000"/>
                </a:solidFill>
                <a:latin typeface="Times New Roman" panose="02020603050405020304" pitchFamily="18" charset="0"/>
              </a:rPr>
              <a:pPr algn="l">
                <a:spcBef>
                  <a:spcPct val="0"/>
                </a:spcBef>
                <a:buFontTx/>
                <a:buNone/>
              </a:pPr>
              <a:t>63</a:t>
            </a:fld>
            <a:endParaRPr lang="en-US" altLang="en-US" sz="1400">
              <a:solidFill>
                <a:srgbClr val="800000"/>
              </a:solidFill>
              <a:latin typeface="Times New Roman" panose="02020603050405020304" pitchFamily="18" charset="0"/>
            </a:endParaRPr>
          </a:p>
        </p:txBody>
      </p:sp>
      <p:sp>
        <p:nvSpPr>
          <p:cNvPr id="73731" name="Rectangle 3">
            <a:extLst>
              <a:ext uri="{FF2B5EF4-FFF2-40B4-BE49-F238E27FC236}">
                <a16:creationId xmlns:a16="http://schemas.microsoft.com/office/drawing/2014/main" id="{0B9D4CF2-6CB8-3AC6-B419-07FB35003935}"/>
              </a:ext>
            </a:extLst>
          </p:cNvPr>
          <p:cNvSpPr>
            <a:spLocks noGrp="1"/>
          </p:cNvSpPr>
          <p:nvPr>
            <p:ph idx="1"/>
          </p:nvPr>
        </p:nvSpPr>
        <p:spPr/>
        <p:txBody>
          <a:bodyPr/>
          <a:lstStyle/>
          <a:p>
            <a:pPr eaLnBrk="1" hangingPunct="1">
              <a:buFont typeface="Wingdings" panose="05000000000000000000" pitchFamily="2" charset="2"/>
              <a:buNone/>
            </a:pPr>
            <a:r>
              <a:rPr lang="en-US" altLang="en-US" sz="2800">
                <a:ea typeface="ＭＳ Ｐゴシック" panose="020B0600070205080204" pitchFamily="34" charset="-128"/>
                <a:cs typeface="Arial" panose="020B0604020202020204" pitchFamily="34" charset="0"/>
              </a:rPr>
              <a:t>	Computed tomography (CT) scan – a series of     X-rays of the brain that show whether there is bleeding</a:t>
            </a:r>
          </a:p>
          <a:p>
            <a:pPr eaLnBrk="1" hangingPunct="1">
              <a:buFont typeface="Wingdings" panose="05000000000000000000" pitchFamily="2" charset="2"/>
              <a:buNone/>
            </a:pPr>
            <a:r>
              <a:rPr lang="en-US" altLang="en-US" sz="2800">
                <a:ea typeface="ＭＳ Ｐゴシック" panose="020B0600070205080204" pitchFamily="34" charset="-128"/>
                <a:cs typeface="Arial" panose="020B0604020202020204" pitchFamily="34" charset="0"/>
              </a:rPr>
              <a:t> </a:t>
            </a:r>
          </a:p>
          <a:p>
            <a:pPr eaLnBrk="1" hangingPunct="1">
              <a:buFont typeface="Wingdings" panose="05000000000000000000" pitchFamily="2" charset="2"/>
              <a:buNone/>
            </a:pPr>
            <a:endParaRPr lang="en-US" altLang="en-US" sz="2800">
              <a:ea typeface="ＭＳ Ｐゴシック" panose="020B0600070205080204" pitchFamily="34" charset="-128"/>
              <a:cs typeface="Arial" panose="020B0604020202020204" pitchFamily="34" charset="0"/>
            </a:endParaRPr>
          </a:p>
        </p:txBody>
      </p:sp>
      <p:sp>
        <p:nvSpPr>
          <p:cNvPr id="73730" name="Rectangle 2">
            <a:extLst>
              <a:ext uri="{FF2B5EF4-FFF2-40B4-BE49-F238E27FC236}">
                <a16:creationId xmlns:a16="http://schemas.microsoft.com/office/drawing/2014/main" id="{FA3229AA-5BBC-9E4D-0128-F69DF4A8015A}"/>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Tests for Stroke</a:t>
            </a:r>
          </a:p>
        </p:txBody>
      </p:sp>
      <p:pic>
        <p:nvPicPr>
          <p:cNvPr id="73733" name="Picture 10" descr="http://www.healthscout.com/graphics/images/en/19237.jpg">
            <a:extLst>
              <a:ext uri="{FF2B5EF4-FFF2-40B4-BE49-F238E27FC236}">
                <a16:creationId xmlns:a16="http://schemas.microsoft.com/office/drawing/2014/main" id="{AABD9F29-B0F9-0D6F-3B06-EE7CCE17E3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581400"/>
            <a:ext cx="3048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Slide Number Placeholder 5">
            <a:extLst>
              <a:ext uri="{FF2B5EF4-FFF2-40B4-BE49-F238E27FC236}">
                <a16:creationId xmlns:a16="http://schemas.microsoft.com/office/drawing/2014/main" id="{50C2C29A-C295-9773-F2B7-59D18B9A7BFE}"/>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B17EE307-7E25-47EF-BC3F-86B762E1C3AD}" type="slidenum">
              <a:rPr lang="en-US" altLang="en-US" sz="1400">
                <a:solidFill>
                  <a:srgbClr val="800000"/>
                </a:solidFill>
                <a:latin typeface="Times New Roman" panose="02020603050405020304" pitchFamily="18" charset="0"/>
              </a:rPr>
              <a:pPr algn="l">
                <a:spcBef>
                  <a:spcPct val="0"/>
                </a:spcBef>
                <a:buFontTx/>
                <a:buNone/>
              </a:pPr>
              <a:t>64</a:t>
            </a:fld>
            <a:endParaRPr lang="en-US" altLang="en-US" sz="1400">
              <a:solidFill>
                <a:srgbClr val="800000"/>
              </a:solidFill>
              <a:latin typeface="Times New Roman" panose="02020603050405020304" pitchFamily="18" charset="0"/>
            </a:endParaRPr>
          </a:p>
        </p:txBody>
      </p:sp>
      <p:sp>
        <p:nvSpPr>
          <p:cNvPr id="74755" name="Rectangle 3">
            <a:extLst>
              <a:ext uri="{FF2B5EF4-FFF2-40B4-BE49-F238E27FC236}">
                <a16:creationId xmlns:a16="http://schemas.microsoft.com/office/drawing/2014/main" id="{0A319481-5444-4D6F-7375-949D360A5CF1}"/>
              </a:ext>
            </a:extLst>
          </p:cNvPr>
          <p:cNvSpPr>
            <a:spLocks noGrp="1"/>
          </p:cNvSpPr>
          <p:nvPr>
            <p:ph idx="1"/>
          </p:nvPr>
        </p:nvSpPr>
        <p:spPr/>
        <p:txBody>
          <a:bodyPr/>
          <a:lstStyle/>
          <a:p>
            <a:pPr eaLnBrk="1" hangingPunct="1">
              <a:lnSpc>
                <a:spcPct val="90000"/>
              </a:lnSpc>
              <a:spcAft>
                <a:spcPct val="20000"/>
              </a:spcAft>
              <a:buClr>
                <a:srgbClr val="990033"/>
              </a:buClr>
            </a:pPr>
            <a:r>
              <a:rPr lang="en-US" altLang="en-US" sz="2800">
                <a:ea typeface="ＭＳ Ｐゴシック" panose="020B0600070205080204" pitchFamily="34" charset="-128"/>
                <a:cs typeface="Arial" panose="020B0604020202020204" pitchFamily="34" charset="0"/>
              </a:rPr>
              <a:t>also known as peripheral artery disease (PAD) or peripheral artery occlusive disease (PAOD) </a:t>
            </a:r>
          </a:p>
          <a:p>
            <a:pPr eaLnBrk="1" hangingPunct="1">
              <a:lnSpc>
                <a:spcPct val="90000"/>
              </a:lnSpc>
              <a:spcAft>
                <a:spcPct val="20000"/>
              </a:spcAft>
              <a:buClr>
                <a:srgbClr val="990033"/>
              </a:buClr>
            </a:pPr>
            <a:r>
              <a:rPr lang="en-US" altLang="en-US" sz="2800">
                <a:ea typeface="ＭＳ Ｐゴシック" panose="020B0600070205080204" pitchFamily="34" charset="-128"/>
                <a:cs typeface="Arial" panose="020B0604020202020204" pitchFamily="34" charset="0"/>
              </a:rPr>
              <a:t>includes all diseases caused by the obstruction of large arteries in the arms and legs </a:t>
            </a:r>
          </a:p>
          <a:p>
            <a:pPr eaLnBrk="1" hangingPunct="1">
              <a:lnSpc>
                <a:spcPct val="90000"/>
              </a:lnSpc>
              <a:spcAft>
                <a:spcPct val="20000"/>
              </a:spcAft>
              <a:buClr>
                <a:srgbClr val="990033"/>
              </a:buClr>
            </a:pPr>
            <a:r>
              <a:rPr lang="en-US" altLang="en-US" sz="2800">
                <a:ea typeface="ＭＳ Ｐゴシック" panose="020B0600070205080204" pitchFamily="34" charset="-128"/>
                <a:cs typeface="Arial" panose="020B0604020202020204" pitchFamily="34" charset="0"/>
              </a:rPr>
              <a:t>can result from atherosclerosis, inflammatory processes leading to stenosis, an embolism or thrombus formation</a:t>
            </a:r>
          </a:p>
          <a:p>
            <a:pPr eaLnBrk="1" hangingPunct="1">
              <a:lnSpc>
                <a:spcPct val="90000"/>
              </a:lnSpc>
              <a:spcAft>
                <a:spcPct val="20000"/>
              </a:spcAft>
              <a:buClr>
                <a:srgbClr val="990033"/>
              </a:buClr>
            </a:pPr>
            <a:r>
              <a:rPr lang="en-US" altLang="en-US" sz="2800">
                <a:ea typeface="ＭＳ Ｐゴシック" panose="020B0600070205080204" pitchFamily="34" charset="-128"/>
                <a:cs typeface="Arial" panose="020B0604020202020204" pitchFamily="34" charset="0"/>
              </a:rPr>
              <a:t>causes either acute or chronic ischemia (lack of blood supply), typically of the legs</a:t>
            </a:r>
          </a:p>
        </p:txBody>
      </p:sp>
      <p:sp>
        <p:nvSpPr>
          <p:cNvPr id="74754" name="Rectangle 2">
            <a:extLst>
              <a:ext uri="{FF2B5EF4-FFF2-40B4-BE49-F238E27FC236}">
                <a16:creationId xmlns:a16="http://schemas.microsoft.com/office/drawing/2014/main" id="{A6062E71-1CFD-F5A4-21C7-F8E1424DF045}"/>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Peripheral Vascular Disease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Slide Number Placeholder 6">
            <a:extLst>
              <a:ext uri="{FF2B5EF4-FFF2-40B4-BE49-F238E27FC236}">
                <a16:creationId xmlns:a16="http://schemas.microsoft.com/office/drawing/2014/main" id="{E483DFBD-19F2-7070-E648-9F170F339EE2}"/>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62A1C7F3-E935-4DB4-AF7B-147F3E510E5E}" type="slidenum">
              <a:rPr lang="en-US" altLang="en-US" sz="1400">
                <a:solidFill>
                  <a:srgbClr val="800000"/>
                </a:solidFill>
                <a:latin typeface="Times New Roman" panose="02020603050405020304" pitchFamily="18" charset="0"/>
              </a:rPr>
              <a:pPr algn="l">
                <a:spcBef>
                  <a:spcPct val="0"/>
                </a:spcBef>
                <a:buFontTx/>
                <a:buNone/>
              </a:pPr>
              <a:t>65</a:t>
            </a:fld>
            <a:endParaRPr lang="en-US" altLang="en-US" sz="1400">
              <a:solidFill>
                <a:srgbClr val="800000"/>
              </a:solidFill>
              <a:latin typeface="Times New Roman" panose="02020603050405020304" pitchFamily="18" charset="0"/>
            </a:endParaRPr>
          </a:p>
        </p:txBody>
      </p:sp>
      <p:sp>
        <p:nvSpPr>
          <p:cNvPr id="75779" name="Rectangle 3">
            <a:extLst>
              <a:ext uri="{FF2B5EF4-FFF2-40B4-BE49-F238E27FC236}">
                <a16:creationId xmlns:a16="http://schemas.microsoft.com/office/drawing/2014/main" id="{86607ED9-3A95-83B7-2B9C-684D9FE9B998}"/>
              </a:ext>
            </a:extLst>
          </p:cNvPr>
          <p:cNvSpPr>
            <a:spLocks noGrp="1"/>
          </p:cNvSpPr>
          <p:nvPr>
            <p:ph idx="1"/>
          </p:nvPr>
        </p:nvSpPr>
        <p:spPr/>
        <p:txBody>
          <a:bodyPr/>
          <a:lstStyle/>
          <a:p>
            <a:pPr eaLnBrk="1" hangingPunct="1">
              <a:spcAft>
                <a:spcPct val="20000"/>
              </a:spcAft>
              <a:buClr>
                <a:srgbClr val="990033"/>
              </a:buClr>
            </a:pPr>
            <a:r>
              <a:rPr lang="en-US" altLang="en-US" sz="2400" dirty="0">
                <a:ea typeface="ＭＳ Ｐゴシック" panose="020B0600070205080204" pitchFamily="34" charset="-128"/>
                <a:cs typeface="Arial" panose="020B0604020202020204" pitchFamily="34" charset="0"/>
              </a:rPr>
              <a:t>claudication – pain, weakness, numbness, or cramping in muscles due to decreased blood flow </a:t>
            </a:r>
          </a:p>
          <a:p>
            <a:pPr eaLnBrk="1" hangingPunct="1">
              <a:spcAft>
                <a:spcPct val="20000"/>
              </a:spcAft>
              <a:buClr>
                <a:srgbClr val="990033"/>
              </a:buClr>
            </a:pPr>
            <a:r>
              <a:rPr lang="en-US" altLang="en-US" sz="2400" dirty="0">
                <a:ea typeface="ＭＳ Ｐゴシック" panose="020B0600070205080204" pitchFamily="34" charset="-128"/>
                <a:cs typeface="Arial" panose="020B0604020202020204" pitchFamily="34" charset="0"/>
              </a:rPr>
              <a:t>sores, wounds or ulcers that heal slowly or not at all </a:t>
            </a:r>
          </a:p>
          <a:p>
            <a:pPr eaLnBrk="1" hangingPunct="1">
              <a:spcAft>
                <a:spcPct val="20000"/>
              </a:spcAft>
              <a:buClr>
                <a:srgbClr val="990033"/>
              </a:buClr>
            </a:pPr>
            <a:r>
              <a:rPr lang="en-US" altLang="en-US" sz="2400" dirty="0">
                <a:ea typeface="ＭＳ Ｐゴシック" panose="020B0600070205080204" pitchFamily="34" charset="-128"/>
                <a:cs typeface="Arial" panose="020B0604020202020204" pitchFamily="34" charset="0"/>
              </a:rPr>
              <a:t>noticeable change in color (blueness or paleness)     or temperature (coolness) when compared to the  other limb </a:t>
            </a:r>
          </a:p>
          <a:p>
            <a:pPr eaLnBrk="1" hangingPunct="1">
              <a:spcAft>
                <a:spcPct val="20000"/>
              </a:spcAft>
              <a:buClr>
                <a:srgbClr val="990033"/>
              </a:buClr>
            </a:pPr>
            <a:r>
              <a:rPr lang="en-US" altLang="en-US" sz="2400" dirty="0">
                <a:ea typeface="ＭＳ Ｐゴシック" panose="020B0600070205080204" pitchFamily="34" charset="-128"/>
                <a:cs typeface="Arial" panose="020B0604020202020204" pitchFamily="34" charset="0"/>
              </a:rPr>
              <a:t>diminished hair and nail growth on affected limb  and digits</a:t>
            </a:r>
          </a:p>
        </p:txBody>
      </p:sp>
      <p:sp>
        <p:nvSpPr>
          <p:cNvPr id="75778" name="Rectangle 2">
            <a:extLst>
              <a:ext uri="{FF2B5EF4-FFF2-40B4-BE49-F238E27FC236}">
                <a16:creationId xmlns:a16="http://schemas.microsoft.com/office/drawing/2014/main" id="{A5E8B11E-752E-ABC0-515C-9B56596BEA2A}"/>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Symptoms of Peripheral Vascular Disease (PVD)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Slide Number Placeholder 6">
            <a:extLst>
              <a:ext uri="{FF2B5EF4-FFF2-40B4-BE49-F238E27FC236}">
                <a16:creationId xmlns:a16="http://schemas.microsoft.com/office/drawing/2014/main" id="{F296E754-4405-EBC1-2137-0F80A6CE79FD}"/>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DB428E33-CFCB-4E37-9AB9-555F226C87BE}" type="slidenum">
              <a:rPr lang="en-US" altLang="en-US" sz="1400">
                <a:solidFill>
                  <a:srgbClr val="800000"/>
                </a:solidFill>
                <a:latin typeface="Times New Roman" panose="02020603050405020304" pitchFamily="18" charset="0"/>
              </a:rPr>
              <a:pPr algn="l">
                <a:spcBef>
                  <a:spcPct val="0"/>
                </a:spcBef>
                <a:buFontTx/>
                <a:buNone/>
              </a:pPr>
              <a:t>66</a:t>
            </a:fld>
            <a:endParaRPr lang="en-US" altLang="en-US" sz="1400">
              <a:solidFill>
                <a:srgbClr val="800000"/>
              </a:solidFill>
              <a:latin typeface="Times New Roman" panose="02020603050405020304" pitchFamily="18" charset="0"/>
            </a:endParaRPr>
          </a:p>
        </p:txBody>
      </p:sp>
      <p:sp>
        <p:nvSpPr>
          <p:cNvPr id="76803" name="Rectangle 3">
            <a:extLst>
              <a:ext uri="{FF2B5EF4-FFF2-40B4-BE49-F238E27FC236}">
                <a16:creationId xmlns:a16="http://schemas.microsoft.com/office/drawing/2014/main" id="{EC18FA79-0C04-3257-9D78-5EC9431D290E}"/>
              </a:ext>
            </a:extLst>
          </p:cNvPr>
          <p:cNvSpPr>
            <a:spLocks noGrp="1"/>
          </p:cNvSpPr>
          <p:nvPr>
            <p:ph idx="1"/>
          </p:nvPr>
        </p:nvSpPr>
        <p:spPr/>
        <p:txBody>
          <a:bodyPr/>
          <a:lstStyle/>
          <a:p>
            <a:pPr eaLnBrk="1" hangingPunct="1">
              <a:buClr>
                <a:srgbClr val="990033"/>
              </a:buClr>
            </a:pPr>
            <a:r>
              <a:rPr lang="en-US" altLang="en-US" sz="2800" dirty="0">
                <a:ea typeface="ＭＳ Ｐゴシック" panose="020B0600070205080204" pitchFamily="34" charset="-128"/>
                <a:cs typeface="Arial" panose="020B0604020202020204" pitchFamily="34" charset="0"/>
              </a:rPr>
              <a:t>Ankle brachial pressure index (ABI)</a:t>
            </a:r>
          </a:p>
          <a:p>
            <a:pPr eaLnBrk="1" hangingPunct="1">
              <a:buClr>
                <a:srgbClr val="990033"/>
              </a:buClr>
            </a:pPr>
            <a:r>
              <a:rPr lang="en-US" altLang="en-US" sz="2800" dirty="0">
                <a:ea typeface="ＭＳ Ｐゴシック" panose="020B0600070205080204" pitchFamily="34" charset="-128"/>
                <a:cs typeface="Arial" panose="020B0604020202020204" pitchFamily="34" charset="0"/>
              </a:rPr>
              <a:t>Doppler ultrasound</a:t>
            </a:r>
          </a:p>
          <a:p>
            <a:pPr lvl="1" eaLnBrk="1" hangingPunct="1">
              <a:spcAft>
                <a:spcPct val="20000"/>
              </a:spcAft>
              <a:buClr>
                <a:srgbClr val="990033"/>
              </a:buClr>
            </a:pPr>
            <a:r>
              <a:rPr lang="en-US" altLang="en-US" sz="2400" dirty="0">
                <a:ea typeface="ＭＳ Ｐゴシック" panose="020B0600070205080204" pitchFamily="34" charset="-128"/>
                <a:cs typeface="Times New Roman" panose="02020603050405020304" pitchFamily="18" charset="0"/>
              </a:rPr>
              <a:t>a noise, called a bruit ("brew-</a:t>
            </a:r>
            <a:r>
              <a:rPr lang="en-US" altLang="en-US" sz="2400" dirty="0" err="1">
                <a:ea typeface="ＭＳ Ｐゴシック" panose="020B0600070205080204" pitchFamily="34" charset="-128"/>
                <a:cs typeface="Times New Roman" panose="02020603050405020304" pitchFamily="18" charset="0"/>
              </a:rPr>
              <a:t>ee</a:t>
            </a:r>
            <a:r>
              <a:rPr lang="en-US" altLang="en-US" sz="2400" dirty="0">
                <a:ea typeface="ＭＳ Ｐゴシック" panose="020B0600070205080204" pitchFamily="34" charset="-128"/>
                <a:cs typeface="Times New Roman" panose="02020603050405020304" pitchFamily="18" charset="0"/>
              </a:rPr>
              <a:t>"),  may warn the doctor that there is narrowing in the artery</a:t>
            </a:r>
            <a:endParaRPr lang="en-US" altLang="en-US" sz="2400" dirty="0">
              <a:ea typeface="ＭＳ Ｐゴシック" panose="020B0600070205080204" pitchFamily="34" charset="-128"/>
              <a:cs typeface="Arial" panose="020B0604020202020204" pitchFamily="34" charset="0"/>
            </a:endParaRPr>
          </a:p>
          <a:p>
            <a:pPr lvl="1" eaLnBrk="1" hangingPunct="1">
              <a:buClr>
                <a:srgbClr val="990033"/>
              </a:buClr>
            </a:pPr>
            <a:endParaRPr lang="en-US" altLang="en-US" sz="2400" dirty="0">
              <a:ea typeface="ＭＳ Ｐゴシック" panose="020B0600070205080204" pitchFamily="34" charset="-128"/>
              <a:cs typeface="Arial" panose="020B0604020202020204" pitchFamily="34" charset="0"/>
            </a:endParaRPr>
          </a:p>
        </p:txBody>
      </p:sp>
      <p:sp>
        <p:nvSpPr>
          <p:cNvPr id="76802" name="Rectangle 2">
            <a:extLst>
              <a:ext uri="{FF2B5EF4-FFF2-40B4-BE49-F238E27FC236}">
                <a16:creationId xmlns:a16="http://schemas.microsoft.com/office/drawing/2014/main" id="{31DB07A4-FDC9-6A4A-B8F4-277BABBC5A95}"/>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Tests for PVD</a:t>
            </a:r>
          </a:p>
        </p:txBody>
      </p:sp>
      <p:pic>
        <p:nvPicPr>
          <p:cNvPr id="76805" name="Picture 12" descr="http://www.vascularweb.org/graphics/northpoint_graphics_jpg/AortoOccl_03_250_darker.jpg">
            <a:extLst>
              <a:ext uri="{FF2B5EF4-FFF2-40B4-BE49-F238E27FC236}">
                <a16:creationId xmlns:a16="http://schemas.microsoft.com/office/drawing/2014/main" id="{AAF80F44-C949-FC1D-632D-B82BAA0FFB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8850" y="3648838"/>
            <a:ext cx="2667000"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6" name="Text Box 5">
            <a:extLst>
              <a:ext uri="{FF2B5EF4-FFF2-40B4-BE49-F238E27FC236}">
                <a16:creationId xmlns:a16="http://schemas.microsoft.com/office/drawing/2014/main" id="{0E2BD4D8-7706-94F9-D6CF-01A6AC3C9F1B}"/>
              </a:ext>
            </a:extLst>
          </p:cNvPr>
          <p:cNvSpPr txBox="1">
            <a:spLocks noChangeArrowheads="1"/>
          </p:cNvSpPr>
          <p:nvPr/>
        </p:nvSpPr>
        <p:spPr bwMode="auto">
          <a:xfrm>
            <a:off x="347663" y="5472705"/>
            <a:ext cx="5410200" cy="711200"/>
          </a:xfrm>
          <a:prstGeom prst="rect">
            <a:avLst/>
          </a:prstGeom>
          <a:noFill/>
          <a:ln w="9525">
            <a:solidFill>
              <a:srgbClr val="9900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2000" dirty="0">
                <a:solidFill>
                  <a:srgbClr val="990033"/>
                </a:solidFill>
                <a:latin typeface="Arial" panose="020B0604020202020204" pitchFamily="34" charset="0"/>
                <a:cs typeface="Arial" panose="020B0604020202020204" pitchFamily="34" charset="0"/>
              </a:rPr>
              <a:t>Fact:</a:t>
            </a:r>
            <a:r>
              <a:rPr lang="en-US" altLang="en-US" sz="2000" dirty="0">
                <a:solidFill>
                  <a:srgbClr val="000000"/>
                </a:solidFill>
                <a:latin typeface="Arial" panose="020B0604020202020204" pitchFamily="34" charset="0"/>
                <a:cs typeface="Arial" panose="020B0604020202020204" pitchFamily="34" charset="0"/>
              </a:rPr>
              <a:t> 	Diabetics account for up to 70% of 	nontraumatic amputations performed</a:t>
            </a:r>
          </a:p>
        </p:txBody>
      </p:sp>
      <p:sp>
        <p:nvSpPr>
          <p:cNvPr id="76807" name="Rectangle 6">
            <a:extLst>
              <a:ext uri="{FF2B5EF4-FFF2-40B4-BE49-F238E27FC236}">
                <a16:creationId xmlns:a16="http://schemas.microsoft.com/office/drawing/2014/main" id="{EFD26354-A9BD-3F5B-D829-9CA4E93423D5}"/>
              </a:ext>
            </a:extLst>
          </p:cNvPr>
          <p:cNvSpPr>
            <a:spLocks noChangeArrowheads="1"/>
          </p:cNvSpPr>
          <p:nvPr/>
        </p:nvSpPr>
        <p:spPr bwMode="auto">
          <a:xfrm>
            <a:off x="2043113" y="1736725"/>
            <a:ext cx="7429500"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a:solidFill>
                <a:srgbClr val="003366"/>
              </a:solidFill>
              <a:latin typeface="Times New Roman" panose="02020603050405020304" pitchFamily="18" charset="0"/>
            </a:endParaRPr>
          </a:p>
        </p:txBody>
      </p:sp>
      <p:sp>
        <p:nvSpPr>
          <p:cNvPr id="76808" name="Rectangle 7">
            <a:extLst>
              <a:ext uri="{FF2B5EF4-FFF2-40B4-BE49-F238E27FC236}">
                <a16:creationId xmlns:a16="http://schemas.microsoft.com/office/drawing/2014/main" id="{D80E8D75-D0D4-23EF-999C-C8F7367E4B40}"/>
              </a:ext>
            </a:extLst>
          </p:cNvPr>
          <p:cNvSpPr>
            <a:spLocks noChangeArrowheads="1"/>
          </p:cNvSpPr>
          <p:nvPr/>
        </p:nvSpPr>
        <p:spPr bwMode="auto">
          <a:xfrm>
            <a:off x="2043113" y="1736725"/>
            <a:ext cx="7315200"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6023" tIns="0" rIns="46023"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a:solidFill>
                <a:srgbClr val="003366"/>
              </a:solidFill>
              <a:latin typeface="Times New Roman" panose="02020603050405020304" pitchFamily="18" charset="0"/>
            </a:endParaRPr>
          </a:p>
        </p:txBody>
      </p:sp>
      <p:sp>
        <p:nvSpPr>
          <p:cNvPr id="76809" name="Rectangle 8">
            <a:extLst>
              <a:ext uri="{FF2B5EF4-FFF2-40B4-BE49-F238E27FC236}">
                <a16:creationId xmlns:a16="http://schemas.microsoft.com/office/drawing/2014/main" id="{A6BC08FC-4D6E-1B1E-D583-E5092C32187C}"/>
              </a:ext>
            </a:extLst>
          </p:cNvPr>
          <p:cNvSpPr>
            <a:spLocks noChangeArrowheads="1"/>
          </p:cNvSpPr>
          <p:nvPr/>
        </p:nvSpPr>
        <p:spPr bwMode="auto">
          <a:xfrm>
            <a:off x="2043113" y="1736725"/>
            <a:ext cx="7086600"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a:solidFill>
                <a:srgbClr val="003366"/>
              </a:solidFill>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Slide Number Placeholder 6">
            <a:extLst>
              <a:ext uri="{FF2B5EF4-FFF2-40B4-BE49-F238E27FC236}">
                <a16:creationId xmlns:a16="http://schemas.microsoft.com/office/drawing/2014/main" id="{F918D2C8-167A-8CE4-F1F7-8239F39C1494}"/>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1EFC2AE3-AF98-4762-8B5C-9F50B89E4602}" type="slidenum">
              <a:rPr lang="en-US" altLang="en-US" sz="1400">
                <a:solidFill>
                  <a:srgbClr val="800000"/>
                </a:solidFill>
                <a:latin typeface="Times New Roman" panose="02020603050405020304" pitchFamily="18" charset="0"/>
              </a:rPr>
              <a:pPr algn="l">
                <a:spcBef>
                  <a:spcPct val="0"/>
                </a:spcBef>
                <a:buFontTx/>
                <a:buNone/>
              </a:pPr>
              <a:t>67</a:t>
            </a:fld>
            <a:endParaRPr lang="en-US" altLang="en-US" sz="1400">
              <a:solidFill>
                <a:srgbClr val="800000"/>
              </a:solidFill>
              <a:latin typeface="Times New Roman" panose="02020603050405020304" pitchFamily="18" charset="0"/>
            </a:endParaRPr>
          </a:p>
        </p:txBody>
      </p:sp>
      <p:sp>
        <p:nvSpPr>
          <p:cNvPr id="77827" name="Rectangle 3">
            <a:extLst>
              <a:ext uri="{FF2B5EF4-FFF2-40B4-BE49-F238E27FC236}">
                <a16:creationId xmlns:a16="http://schemas.microsoft.com/office/drawing/2014/main" id="{0B32BF44-0EF9-4AC7-4B4D-FE520A9B9C68}"/>
              </a:ext>
            </a:extLst>
          </p:cNvPr>
          <p:cNvSpPr>
            <a:spLocks noGrp="1"/>
          </p:cNvSpPr>
          <p:nvPr>
            <p:ph idx="1"/>
          </p:nvPr>
        </p:nvSpPr>
        <p:spPr>
          <a:xfrm>
            <a:off x="628652" y="1524000"/>
            <a:ext cx="7886700" cy="4291776"/>
          </a:xfrm>
        </p:spPr>
        <p:txBody>
          <a:bodyPr/>
          <a:lstStyle/>
          <a:p>
            <a:pPr eaLnBrk="1" hangingPunct="1">
              <a:lnSpc>
                <a:spcPct val="90000"/>
              </a:lnSpc>
              <a:buClr>
                <a:srgbClr val="990033"/>
              </a:buClr>
            </a:pPr>
            <a:r>
              <a:rPr lang="en-US" altLang="en-US" sz="2800" dirty="0">
                <a:ea typeface="ＭＳ Ｐゴシック" panose="020B0600070205080204" pitchFamily="34" charset="-128"/>
                <a:cs typeface="Arial" panose="020B0604020202020204" pitchFamily="34" charset="0"/>
              </a:rPr>
              <a:t>A normal resting ankle-brachial index is 1 or 1.1  Blood pressure at the ankle is the same or greater  than the pressure at the arm; no significant   narrowing or blockage of blood flow</a:t>
            </a:r>
          </a:p>
          <a:p>
            <a:pPr eaLnBrk="1" hangingPunct="1">
              <a:lnSpc>
                <a:spcPct val="90000"/>
              </a:lnSpc>
              <a:buClr>
                <a:srgbClr val="990033"/>
              </a:buClr>
            </a:pPr>
            <a:r>
              <a:rPr lang="en-US" altLang="en-US" sz="2800" dirty="0">
                <a:ea typeface="ＭＳ Ｐゴシック" panose="020B0600070205080204" pitchFamily="34" charset="-128"/>
                <a:cs typeface="Arial" panose="020B0604020202020204" pitchFamily="34" charset="0"/>
              </a:rPr>
              <a:t>A resting ankle-brachial index &lt; 1 is abnormal </a:t>
            </a:r>
          </a:p>
          <a:p>
            <a:pPr eaLnBrk="1" hangingPunct="1">
              <a:lnSpc>
                <a:spcPct val="90000"/>
              </a:lnSpc>
              <a:buClr>
                <a:srgbClr val="990033"/>
              </a:buClr>
            </a:pPr>
            <a:r>
              <a:rPr lang="en-US" altLang="en-US" sz="2800" dirty="0">
                <a:ea typeface="ＭＳ Ｐゴシック" panose="020B0600070205080204" pitchFamily="34" charset="-128"/>
                <a:cs typeface="Arial" panose="020B0604020202020204" pitchFamily="34" charset="0"/>
              </a:rPr>
              <a:t>If the ABI is:</a:t>
            </a:r>
          </a:p>
          <a:p>
            <a:pPr lvl="1" eaLnBrk="1" hangingPunct="1">
              <a:lnSpc>
                <a:spcPct val="90000"/>
              </a:lnSpc>
              <a:buClr>
                <a:srgbClr val="990033"/>
              </a:buClr>
              <a:buSzPct val="65000"/>
            </a:pPr>
            <a:r>
              <a:rPr lang="en-US" altLang="en-US" sz="2000" dirty="0">
                <a:latin typeface="Arial" panose="020B0604020202020204" pitchFamily="34" charset="0"/>
                <a:ea typeface="ＭＳ Ｐゴシック" panose="020B0600070205080204" pitchFamily="34" charset="-128"/>
                <a:cs typeface="Arial" panose="020B0604020202020204" pitchFamily="34" charset="0"/>
              </a:rPr>
              <a:t>Less than 0.95, significant narrowing of one or more blood vessels in the legs is indicated </a:t>
            </a:r>
          </a:p>
          <a:p>
            <a:pPr lvl="1" eaLnBrk="1" hangingPunct="1">
              <a:lnSpc>
                <a:spcPct val="90000"/>
              </a:lnSpc>
              <a:buClr>
                <a:srgbClr val="990033"/>
              </a:buClr>
              <a:buSzPct val="65000"/>
            </a:pPr>
            <a:r>
              <a:rPr lang="en-US" altLang="en-US" sz="2000" dirty="0">
                <a:latin typeface="Arial" panose="020B0604020202020204" pitchFamily="34" charset="0"/>
                <a:ea typeface="ＭＳ Ｐゴシック" panose="020B0600070205080204" pitchFamily="34" charset="-128"/>
                <a:cs typeface="Arial" panose="020B0604020202020204" pitchFamily="34" charset="0"/>
              </a:rPr>
              <a:t>Less than 0.8, pain in the foot, leg, or buttock may occur during exercise (</a:t>
            </a:r>
            <a:r>
              <a:rPr lang="en-US" altLang="en-US" sz="2000" dirty="0">
                <a:latin typeface="Arial" panose="020B0604020202020204" pitchFamily="34" charset="0"/>
                <a:ea typeface="ＭＳ Ｐゴシック" panose="020B0600070205080204" pitchFamily="34" charset="-128"/>
                <a:cs typeface="Arial" panose="020B0604020202020204" pitchFamily="34" charset="0"/>
                <a:hlinkClick r:id="rId2"/>
              </a:rPr>
              <a:t>intermittent claudication</a:t>
            </a:r>
            <a:r>
              <a:rPr lang="en-US" altLang="en-US" sz="2000" dirty="0">
                <a:latin typeface="Arial" panose="020B0604020202020204" pitchFamily="34" charset="0"/>
                <a:ea typeface="ＭＳ Ｐゴシック" panose="020B0600070205080204" pitchFamily="34" charset="-128"/>
                <a:cs typeface="Arial" panose="020B0604020202020204" pitchFamily="34" charset="0"/>
              </a:rPr>
              <a:t>) </a:t>
            </a:r>
          </a:p>
          <a:p>
            <a:pPr lvl="1" eaLnBrk="1" hangingPunct="1">
              <a:lnSpc>
                <a:spcPct val="90000"/>
              </a:lnSpc>
              <a:buClr>
                <a:srgbClr val="990033"/>
              </a:buClr>
              <a:buSzPct val="65000"/>
            </a:pPr>
            <a:r>
              <a:rPr lang="en-US" altLang="en-US" sz="2000" dirty="0">
                <a:latin typeface="Arial" panose="020B0604020202020204" pitchFamily="34" charset="0"/>
                <a:ea typeface="ＭＳ Ｐゴシック" panose="020B0600070205080204" pitchFamily="34" charset="-128"/>
                <a:cs typeface="Arial" panose="020B0604020202020204" pitchFamily="34" charset="0"/>
              </a:rPr>
              <a:t>Less than 0.4, symptoms may occur when at rest </a:t>
            </a:r>
          </a:p>
          <a:p>
            <a:pPr lvl="1" eaLnBrk="1" hangingPunct="1">
              <a:lnSpc>
                <a:spcPct val="90000"/>
              </a:lnSpc>
              <a:buClr>
                <a:srgbClr val="990033"/>
              </a:buClr>
              <a:buSzPct val="65000"/>
            </a:pPr>
            <a:r>
              <a:rPr lang="en-US" altLang="en-US" sz="2000" dirty="0">
                <a:latin typeface="Arial" panose="020B0604020202020204" pitchFamily="34" charset="0"/>
                <a:ea typeface="ＭＳ Ｐゴシック" panose="020B0600070205080204" pitchFamily="34" charset="-128"/>
                <a:cs typeface="Arial" panose="020B0604020202020204" pitchFamily="34" charset="0"/>
              </a:rPr>
              <a:t>0.25 or below, severe limb-threatening PAD is likely</a:t>
            </a:r>
            <a:endParaRPr lang="en-US" altLang="en-US" sz="2000"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77826" name="Rectangle 2">
            <a:extLst>
              <a:ext uri="{FF2B5EF4-FFF2-40B4-BE49-F238E27FC236}">
                <a16:creationId xmlns:a16="http://schemas.microsoft.com/office/drawing/2014/main" id="{6734CD59-35C4-66B0-4B30-1FF7C0014452}"/>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Ankle-Brachial Pressure Index</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Slide Number Placeholder 6">
            <a:extLst>
              <a:ext uri="{FF2B5EF4-FFF2-40B4-BE49-F238E27FC236}">
                <a16:creationId xmlns:a16="http://schemas.microsoft.com/office/drawing/2014/main" id="{FBB9C819-EC81-A143-8911-951621121523}"/>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F8BFE393-70A9-4617-B848-E0992CC8C1FE}" type="slidenum">
              <a:rPr lang="en-US" altLang="en-US" sz="1400">
                <a:solidFill>
                  <a:srgbClr val="800000"/>
                </a:solidFill>
                <a:latin typeface="Times New Roman" panose="02020603050405020304" pitchFamily="18" charset="0"/>
              </a:rPr>
              <a:pPr algn="l">
                <a:spcBef>
                  <a:spcPct val="0"/>
                </a:spcBef>
                <a:buFontTx/>
                <a:buNone/>
              </a:pPr>
              <a:t>68</a:t>
            </a:fld>
            <a:endParaRPr lang="en-US" altLang="en-US" sz="1400">
              <a:solidFill>
                <a:srgbClr val="800000"/>
              </a:solidFill>
              <a:latin typeface="Times New Roman" panose="02020603050405020304" pitchFamily="18" charset="0"/>
            </a:endParaRPr>
          </a:p>
        </p:txBody>
      </p:sp>
      <p:sp>
        <p:nvSpPr>
          <p:cNvPr id="2" name="Content Placeholder 1">
            <a:extLst>
              <a:ext uri="{FF2B5EF4-FFF2-40B4-BE49-F238E27FC236}">
                <a16:creationId xmlns:a16="http://schemas.microsoft.com/office/drawing/2014/main" id="{8BF94885-7643-9756-DAFD-876C5EDE076A}"/>
              </a:ext>
            </a:extLst>
          </p:cNvPr>
          <p:cNvSpPr>
            <a:spLocks noGrp="1"/>
          </p:cNvSpPr>
          <p:nvPr>
            <p:ph idx="1"/>
          </p:nvPr>
        </p:nvSpPr>
        <p:spPr/>
        <p:txBody>
          <a:bodyPr/>
          <a:lstStyle/>
          <a:p>
            <a:endParaRPr lang="en-US"/>
          </a:p>
        </p:txBody>
      </p:sp>
      <p:sp>
        <p:nvSpPr>
          <p:cNvPr id="78850" name="Rectangle 2">
            <a:extLst>
              <a:ext uri="{FF2B5EF4-FFF2-40B4-BE49-F238E27FC236}">
                <a16:creationId xmlns:a16="http://schemas.microsoft.com/office/drawing/2014/main" id="{8A373525-5DBF-A097-114F-961FAC185576}"/>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Doppler Ultrasound</a:t>
            </a:r>
          </a:p>
        </p:txBody>
      </p:sp>
      <p:sp>
        <p:nvSpPr>
          <p:cNvPr id="78852" name="Rectangle 5">
            <a:extLst>
              <a:ext uri="{FF2B5EF4-FFF2-40B4-BE49-F238E27FC236}">
                <a16:creationId xmlns:a16="http://schemas.microsoft.com/office/drawing/2014/main" id="{61F7B67C-591E-E5F1-8CE6-9BBF823CECAA}"/>
              </a:ext>
            </a:extLst>
          </p:cNvPr>
          <p:cNvSpPr>
            <a:spLocks noChangeArrowheads="1"/>
          </p:cNvSpPr>
          <p:nvPr/>
        </p:nvSpPr>
        <p:spPr bwMode="auto">
          <a:xfrm>
            <a:off x="2043113" y="1736725"/>
            <a:ext cx="7429500"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a:solidFill>
                <a:srgbClr val="003366"/>
              </a:solidFill>
              <a:latin typeface="Times New Roman" panose="02020603050405020304" pitchFamily="18" charset="0"/>
            </a:endParaRPr>
          </a:p>
        </p:txBody>
      </p:sp>
      <p:sp>
        <p:nvSpPr>
          <p:cNvPr id="78853" name="Rectangle 6">
            <a:extLst>
              <a:ext uri="{FF2B5EF4-FFF2-40B4-BE49-F238E27FC236}">
                <a16:creationId xmlns:a16="http://schemas.microsoft.com/office/drawing/2014/main" id="{B8C808B4-1836-7234-D08D-B644F0CFA95D}"/>
              </a:ext>
            </a:extLst>
          </p:cNvPr>
          <p:cNvSpPr>
            <a:spLocks noChangeArrowheads="1"/>
          </p:cNvSpPr>
          <p:nvPr/>
        </p:nvSpPr>
        <p:spPr bwMode="auto">
          <a:xfrm>
            <a:off x="2043113" y="1736725"/>
            <a:ext cx="7315200"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6023" tIns="0" rIns="46023"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a:solidFill>
                <a:srgbClr val="003366"/>
              </a:solidFill>
              <a:latin typeface="Times New Roman" panose="02020603050405020304" pitchFamily="18" charset="0"/>
            </a:endParaRPr>
          </a:p>
        </p:txBody>
      </p:sp>
      <p:sp>
        <p:nvSpPr>
          <p:cNvPr id="78854" name="Rectangle 7">
            <a:extLst>
              <a:ext uri="{FF2B5EF4-FFF2-40B4-BE49-F238E27FC236}">
                <a16:creationId xmlns:a16="http://schemas.microsoft.com/office/drawing/2014/main" id="{5A3531F8-C9FF-509A-E6F6-DA96DDF558EB}"/>
              </a:ext>
            </a:extLst>
          </p:cNvPr>
          <p:cNvSpPr>
            <a:spLocks noChangeArrowheads="1"/>
          </p:cNvSpPr>
          <p:nvPr/>
        </p:nvSpPr>
        <p:spPr bwMode="auto">
          <a:xfrm>
            <a:off x="2043113" y="1736725"/>
            <a:ext cx="7086600"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a:solidFill>
                <a:srgbClr val="003366"/>
              </a:solidFill>
              <a:latin typeface="Times New Roman" panose="02020603050405020304" pitchFamily="18" charset="0"/>
            </a:endParaRPr>
          </a:p>
        </p:txBody>
      </p:sp>
      <p:pic>
        <p:nvPicPr>
          <p:cNvPr id="78855" name="Picture 8" descr="http://img.webmd.com/dtmcms/live/webmd/consumer_assets/site_images/media/medical/hw/h9991202.jpg">
            <a:extLst>
              <a:ext uri="{FF2B5EF4-FFF2-40B4-BE49-F238E27FC236}">
                <a16:creationId xmlns:a16="http://schemas.microsoft.com/office/drawing/2014/main" id="{5106F94C-7585-A3B2-8168-798B192AA7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905000"/>
            <a:ext cx="4876800" cy="317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6" name="Text Box 10">
            <a:extLst>
              <a:ext uri="{FF2B5EF4-FFF2-40B4-BE49-F238E27FC236}">
                <a16:creationId xmlns:a16="http://schemas.microsoft.com/office/drawing/2014/main" id="{062ED2A8-0D6C-2E09-17EC-3F4B3A4C0FD1}"/>
              </a:ext>
            </a:extLst>
          </p:cNvPr>
          <p:cNvSpPr txBox="1">
            <a:spLocks noChangeArrowheads="1"/>
          </p:cNvSpPr>
          <p:nvPr/>
        </p:nvSpPr>
        <p:spPr bwMode="auto">
          <a:xfrm>
            <a:off x="1333500" y="5364163"/>
            <a:ext cx="6477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2000">
                <a:solidFill>
                  <a:srgbClr val="003366"/>
                </a:solidFill>
                <a:latin typeface="Arial" panose="020B0604020202020204" pitchFamily="34" charset="0"/>
                <a:cs typeface="Arial" panose="020B0604020202020204" pitchFamily="34" charset="0"/>
              </a:rPr>
              <a:t>A Doppler ultrasound test uses reflected sound waves to evaluate blood as it flows through a blood vessel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Slide Number Placeholder 5">
            <a:extLst>
              <a:ext uri="{FF2B5EF4-FFF2-40B4-BE49-F238E27FC236}">
                <a16:creationId xmlns:a16="http://schemas.microsoft.com/office/drawing/2014/main" id="{9168BDD7-B2EC-E007-FE8A-BBFDCCBFADAA}"/>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39DCA219-EEA2-48E9-A896-40EE56AED61C}" type="slidenum">
              <a:rPr lang="en-US" altLang="en-US" sz="1400">
                <a:solidFill>
                  <a:srgbClr val="800000"/>
                </a:solidFill>
                <a:latin typeface="Times New Roman" panose="02020603050405020304" pitchFamily="18" charset="0"/>
              </a:rPr>
              <a:pPr algn="l">
                <a:spcBef>
                  <a:spcPct val="0"/>
                </a:spcBef>
                <a:buFontTx/>
                <a:buNone/>
              </a:pPr>
              <a:t>69</a:t>
            </a:fld>
            <a:endParaRPr lang="en-US" altLang="en-US" sz="1400">
              <a:solidFill>
                <a:srgbClr val="800000"/>
              </a:solidFill>
              <a:latin typeface="Times New Roman" panose="02020603050405020304" pitchFamily="18" charset="0"/>
            </a:endParaRPr>
          </a:p>
        </p:txBody>
      </p:sp>
      <p:sp>
        <p:nvSpPr>
          <p:cNvPr id="79875" name="Rectangle 3">
            <a:extLst>
              <a:ext uri="{FF2B5EF4-FFF2-40B4-BE49-F238E27FC236}">
                <a16:creationId xmlns:a16="http://schemas.microsoft.com/office/drawing/2014/main" id="{16C9F927-B250-B1CF-D758-D3055CAA3AC5}"/>
              </a:ext>
            </a:extLst>
          </p:cNvPr>
          <p:cNvSpPr>
            <a:spLocks noGrp="1"/>
          </p:cNvSpPr>
          <p:nvPr>
            <p:ph idx="1"/>
          </p:nvPr>
        </p:nvSpPr>
        <p:spPr/>
        <p:txBody>
          <a:bodyPr/>
          <a:lstStyle/>
          <a:p>
            <a:pPr eaLnBrk="1" hangingPunct="1">
              <a:buFont typeface="Wingdings" panose="05000000000000000000" pitchFamily="2" charset="2"/>
              <a:buNone/>
            </a:pPr>
            <a:endParaRPr lang="en-US" altLang="en-US">
              <a:ea typeface="ＭＳ Ｐゴシック" panose="020B0600070205080204" pitchFamily="34" charset="-128"/>
              <a:cs typeface="Arial" panose="020B0604020202020204" pitchFamily="34" charset="0"/>
            </a:endParaRPr>
          </a:p>
          <a:p>
            <a:pPr eaLnBrk="1" hangingPunct="1"/>
            <a:endParaRPr lang="en-US" altLang="en-US">
              <a:ea typeface="ＭＳ Ｐゴシック" panose="020B0600070205080204" pitchFamily="34" charset="-128"/>
              <a:cs typeface="Arial" panose="020B0604020202020204" pitchFamily="34" charset="0"/>
            </a:endParaRPr>
          </a:p>
        </p:txBody>
      </p:sp>
      <p:sp>
        <p:nvSpPr>
          <p:cNvPr id="79874" name="Rectangle 2">
            <a:extLst>
              <a:ext uri="{FF2B5EF4-FFF2-40B4-BE49-F238E27FC236}">
                <a16:creationId xmlns:a16="http://schemas.microsoft.com/office/drawing/2014/main" id="{5816516A-F134-155C-8C4D-4EE4FC5D5BF2}"/>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Rating Considerations</a:t>
            </a:r>
          </a:p>
        </p:txBody>
      </p:sp>
      <p:sp>
        <p:nvSpPr>
          <p:cNvPr id="79877" name="Text Box 4">
            <a:extLst>
              <a:ext uri="{FF2B5EF4-FFF2-40B4-BE49-F238E27FC236}">
                <a16:creationId xmlns:a16="http://schemas.microsoft.com/office/drawing/2014/main" id="{AAD28323-2D54-EDDE-D467-679C86B0C069}"/>
              </a:ext>
            </a:extLst>
          </p:cNvPr>
          <p:cNvSpPr txBox="1">
            <a:spLocks noChangeArrowheads="1"/>
          </p:cNvSpPr>
          <p:nvPr/>
        </p:nvSpPr>
        <p:spPr bwMode="auto">
          <a:xfrm>
            <a:off x="1143000" y="2286000"/>
            <a:ext cx="739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endParaRPr lang="en-US" altLang="en-US" sz="2400">
              <a:solidFill>
                <a:srgbClr val="003366"/>
              </a:solidFill>
              <a:latin typeface="Times New Roman" panose="02020603050405020304" pitchFamily="18" charset="0"/>
            </a:endParaRPr>
          </a:p>
        </p:txBody>
      </p:sp>
      <p:sp>
        <p:nvSpPr>
          <p:cNvPr id="79878" name="Text Box 27">
            <a:extLst>
              <a:ext uri="{FF2B5EF4-FFF2-40B4-BE49-F238E27FC236}">
                <a16:creationId xmlns:a16="http://schemas.microsoft.com/office/drawing/2014/main" id="{EEB8D7EF-EED4-C9D0-FAA5-CDBA522B701E}"/>
              </a:ext>
            </a:extLst>
          </p:cNvPr>
          <p:cNvSpPr txBox="1">
            <a:spLocks noChangeArrowheads="1"/>
          </p:cNvSpPr>
          <p:nvPr/>
        </p:nvSpPr>
        <p:spPr bwMode="auto">
          <a:xfrm>
            <a:off x="838200" y="2339975"/>
            <a:ext cx="7467600"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1" eaLnBrk="1" hangingPunct="1">
              <a:lnSpc>
                <a:spcPct val="90000"/>
              </a:lnSpc>
              <a:spcAft>
                <a:spcPct val="20000"/>
              </a:spcAft>
              <a:buClr>
                <a:srgbClr val="990033"/>
              </a:buClr>
              <a:buFont typeface="Wingdings" panose="05000000000000000000" pitchFamily="2" charset="2"/>
              <a:buChar char="w"/>
            </a:pPr>
            <a:r>
              <a:rPr lang="en-US" altLang="en-US">
                <a:solidFill>
                  <a:srgbClr val="003366"/>
                </a:solidFill>
                <a:latin typeface="Times New Roman" panose="02020603050405020304" pitchFamily="18" charset="0"/>
                <a:cs typeface="Arial" panose="020B0604020202020204" pitchFamily="34" charset="0"/>
              </a:rPr>
              <a:t> 	</a:t>
            </a:r>
            <a:r>
              <a:rPr lang="en-US" altLang="en-US">
                <a:solidFill>
                  <a:srgbClr val="003366"/>
                </a:solidFill>
                <a:latin typeface="Times New Roman" panose="02020603050405020304" pitchFamily="18" charset="0"/>
                <a:cs typeface="Times New Roman" panose="02020603050405020304" pitchFamily="18" charset="0"/>
              </a:rPr>
              <a:t>Evaluations of PVD, under diagnostic code 	(DC) 7114, Arteriosclerosis obliterans, are 	for involvement of a single extremity.  </a:t>
            </a:r>
          </a:p>
          <a:p>
            <a:pPr lvl="1" eaLnBrk="1" hangingPunct="1">
              <a:lnSpc>
                <a:spcPct val="90000"/>
              </a:lnSpc>
              <a:spcAft>
                <a:spcPct val="20000"/>
              </a:spcAft>
              <a:buClr>
                <a:srgbClr val="990033"/>
              </a:buClr>
              <a:buFont typeface="Wingdings" panose="05000000000000000000" pitchFamily="2" charset="2"/>
              <a:buChar char="w"/>
            </a:pPr>
            <a:r>
              <a:rPr lang="en-US" altLang="en-US">
                <a:solidFill>
                  <a:srgbClr val="003366"/>
                </a:solidFill>
                <a:latin typeface="Times New Roman" panose="02020603050405020304" pitchFamily="18" charset="0"/>
                <a:cs typeface="Times New Roman" panose="02020603050405020304" pitchFamily="18" charset="0"/>
              </a:rPr>
              <a:t>   If more than one extremity is affected, 	evaluate each separately and combine          	(§ 4.25), using the bilateral factor (§4.26), 	when applicable</a:t>
            </a:r>
            <a:endParaRPr lang="en-US" altLang="en-US">
              <a:solidFill>
                <a:srgbClr val="003366"/>
              </a:solidFill>
              <a:latin typeface="Times New Roman" panose="02020603050405020304" pitchFamily="18" charset="0"/>
              <a:cs typeface="Arial" panose="020B0604020202020204" pitchFamily="34" charset="0"/>
            </a:endParaRPr>
          </a:p>
          <a:p>
            <a:pPr eaLnBrk="1" hangingPunct="1">
              <a:spcBef>
                <a:spcPct val="50000"/>
              </a:spcBef>
              <a:buFontTx/>
              <a:buNone/>
            </a:pPr>
            <a:endParaRPr lang="en-US" altLang="en-US" sz="2800">
              <a:solidFill>
                <a:srgbClr val="003366"/>
              </a:solidFill>
              <a:latin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5">
            <a:extLst>
              <a:ext uri="{FF2B5EF4-FFF2-40B4-BE49-F238E27FC236}">
                <a16:creationId xmlns:a16="http://schemas.microsoft.com/office/drawing/2014/main" id="{5F21EAAD-178B-2EB8-CB44-343DFE8C8106}"/>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1AC3C96E-8269-4FAD-A2DB-3D189A8AB9F2}" type="slidenum">
              <a:rPr lang="en-US" altLang="en-US" sz="1400">
                <a:solidFill>
                  <a:srgbClr val="800000"/>
                </a:solidFill>
                <a:latin typeface="Times New Roman" panose="02020603050405020304" pitchFamily="18" charset="0"/>
              </a:rPr>
              <a:pPr algn="l">
                <a:spcBef>
                  <a:spcPct val="0"/>
                </a:spcBef>
                <a:buFontTx/>
                <a:buNone/>
              </a:pPr>
              <a:t>7</a:t>
            </a:fld>
            <a:endParaRPr lang="en-US" altLang="en-US" sz="1400">
              <a:solidFill>
                <a:srgbClr val="800000"/>
              </a:solidFill>
              <a:latin typeface="Times New Roman" panose="02020603050405020304" pitchFamily="18" charset="0"/>
            </a:endParaRPr>
          </a:p>
        </p:txBody>
      </p:sp>
      <p:sp>
        <p:nvSpPr>
          <p:cNvPr id="14339" name="Rectangle 3">
            <a:extLst>
              <a:ext uri="{FF2B5EF4-FFF2-40B4-BE49-F238E27FC236}">
                <a16:creationId xmlns:a16="http://schemas.microsoft.com/office/drawing/2014/main" id="{59359ADC-4178-0CE8-C54C-25EDA8B3A57E}"/>
              </a:ext>
            </a:extLst>
          </p:cNvPr>
          <p:cNvSpPr>
            <a:spLocks noGrp="1"/>
          </p:cNvSpPr>
          <p:nvPr>
            <p:ph idx="1"/>
          </p:nvPr>
        </p:nvSpPr>
        <p:spPr/>
        <p:txBody>
          <a:bodyPr/>
          <a:lstStyle/>
          <a:p>
            <a:pPr eaLnBrk="1" hangingPunct="1">
              <a:spcAft>
                <a:spcPct val="20000"/>
              </a:spcAft>
              <a:buFont typeface="Wingdings" panose="05000000000000000000" pitchFamily="2" charset="2"/>
              <a:buNone/>
            </a:pPr>
            <a:r>
              <a:rPr lang="en-US" altLang="en-US">
                <a:ea typeface="ＭＳ Ｐゴシック" panose="020B0600070205080204" pitchFamily="34" charset="-128"/>
                <a:cs typeface="Arial" panose="020B0604020202020204" pitchFamily="34" charset="0"/>
              </a:rPr>
              <a:t>	</a:t>
            </a:r>
            <a:r>
              <a:rPr lang="en-US" altLang="en-US" sz="2800">
                <a:ea typeface="ＭＳ Ｐゴシック" panose="020B0600070205080204" pitchFamily="34" charset="-128"/>
                <a:cs typeface="Arial" panose="020B0604020202020204" pitchFamily="34" charset="0"/>
              </a:rPr>
              <a:t>Microvascular – pertaining to small blood vessels, including capillaries</a:t>
            </a:r>
          </a:p>
          <a:p>
            <a:pPr eaLnBrk="1" hangingPunct="1">
              <a:spcAft>
                <a:spcPct val="20000"/>
              </a:spcAft>
              <a:buFont typeface="Wingdings" panose="05000000000000000000" pitchFamily="2" charset="2"/>
              <a:buNone/>
            </a:pPr>
            <a:r>
              <a:rPr lang="en-US" altLang="en-US" sz="2800">
                <a:ea typeface="ＭＳ Ｐゴシック" panose="020B0600070205080204" pitchFamily="34" charset="-128"/>
                <a:cs typeface="Arial" panose="020B0604020202020204" pitchFamily="34" charset="0"/>
              </a:rPr>
              <a:t>	Known microvascular complications of diabetes mellitus:</a:t>
            </a:r>
          </a:p>
          <a:p>
            <a:pPr lvl="1" eaLnBrk="1" hangingPunct="1">
              <a:spcAft>
                <a:spcPct val="20000"/>
              </a:spcAft>
              <a:buFont typeface="Wingdings" panose="05000000000000000000" pitchFamily="2" charset="2"/>
              <a:buNone/>
            </a:pPr>
            <a:r>
              <a:rPr lang="en-US" altLang="en-US">
                <a:ea typeface="ＭＳ Ｐゴシック" panose="020B0600070205080204" pitchFamily="34" charset="-128"/>
                <a:cs typeface="Arial" panose="020B0604020202020204" pitchFamily="34" charset="0"/>
              </a:rPr>
              <a:t>Retinopathy – eye</a:t>
            </a:r>
          </a:p>
          <a:p>
            <a:pPr lvl="1" eaLnBrk="1" hangingPunct="1">
              <a:spcAft>
                <a:spcPct val="20000"/>
              </a:spcAft>
              <a:buFont typeface="Wingdings" panose="05000000000000000000" pitchFamily="2" charset="2"/>
              <a:buNone/>
            </a:pPr>
            <a:r>
              <a:rPr lang="en-US" altLang="en-US">
                <a:ea typeface="ＭＳ Ｐゴシック" panose="020B0600070205080204" pitchFamily="34" charset="-128"/>
                <a:cs typeface="Arial" panose="020B0604020202020204" pitchFamily="34" charset="0"/>
              </a:rPr>
              <a:t>Neuropathy – nerves</a:t>
            </a:r>
          </a:p>
          <a:p>
            <a:pPr lvl="1" eaLnBrk="1" hangingPunct="1">
              <a:spcAft>
                <a:spcPct val="20000"/>
              </a:spcAft>
              <a:buFont typeface="Wingdings" panose="05000000000000000000" pitchFamily="2" charset="2"/>
              <a:buNone/>
            </a:pPr>
            <a:r>
              <a:rPr lang="en-US" altLang="en-US">
                <a:ea typeface="ＭＳ Ｐゴシック" panose="020B0600070205080204" pitchFamily="34" charset="-128"/>
                <a:cs typeface="Arial" panose="020B0604020202020204" pitchFamily="34" charset="0"/>
              </a:rPr>
              <a:t>Nephropathy – kidney</a:t>
            </a:r>
          </a:p>
        </p:txBody>
      </p:sp>
      <p:sp>
        <p:nvSpPr>
          <p:cNvPr id="14338" name="Rectangle 2">
            <a:extLst>
              <a:ext uri="{FF2B5EF4-FFF2-40B4-BE49-F238E27FC236}">
                <a16:creationId xmlns:a16="http://schemas.microsoft.com/office/drawing/2014/main" id="{29964673-AAA5-B5F1-7AD7-80200FB1AA49}"/>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Chronic Complications</a:t>
            </a:r>
            <a:br>
              <a:rPr lang="en-US" altLang="en-US">
                <a:ea typeface="ＭＳ Ｐゴシック" panose="020B0600070205080204" pitchFamily="34" charset="-128"/>
                <a:cs typeface="Arial" panose="020B0604020202020204" pitchFamily="34" charset="0"/>
              </a:rPr>
            </a:br>
            <a:r>
              <a:rPr lang="en-US" altLang="en-US">
                <a:ea typeface="ＭＳ Ｐゴシック" panose="020B0600070205080204" pitchFamily="34" charset="-128"/>
                <a:cs typeface="Arial" panose="020B0604020202020204" pitchFamily="34" charset="0"/>
              </a:rPr>
              <a:t>of Diabetes Mellitus</a:t>
            </a:r>
          </a:p>
        </p:txBody>
      </p:sp>
      <p:pic>
        <p:nvPicPr>
          <p:cNvPr id="14341" name="Picture 5" descr="http://www.umm.edu/graphics/images/en/19204.jpg">
            <a:extLst>
              <a:ext uri="{FF2B5EF4-FFF2-40B4-BE49-F238E27FC236}">
                <a16:creationId xmlns:a16="http://schemas.microsoft.com/office/drawing/2014/main" id="{EAB37910-B079-4E0B-9639-43CBBF5307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962400"/>
            <a:ext cx="25146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Slide Number Placeholder 5">
            <a:extLst>
              <a:ext uri="{FF2B5EF4-FFF2-40B4-BE49-F238E27FC236}">
                <a16:creationId xmlns:a16="http://schemas.microsoft.com/office/drawing/2014/main" id="{BC731DA5-2579-3B44-C5D0-FDC0EE60100C}"/>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F6978B90-7F8E-4A54-BFC8-281E665C04CD}" type="slidenum">
              <a:rPr lang="en-US" altLang="en-US" sz="1400">
                <a:solidFill>
                  <a:srgbClr val="800000"/>
                </a:solidFill>
                <a:latin typeface="Times New Roman" panose="02020603050405020304" pitchFamily="18" charset="0"/>
              </a:rPr>
              <a:pPr algn="l">
                <a:spcBef>
                  <a:spcPct val="0"/>
                </a:spcBef>
                <a:buFontTx/>
                <a:buNone/>
              </a:pPr>
              <a:t>70</a:t>
            </a:fld>
            <a:endParaRPr lang="en-US" altLang="en-US" sz="1400">
              <a:solidFill>
                <a:srgbClr val="800000"/>
              </a:solidFill>
              <a:latin typeface="Times New Roman" panose="02020603050405020304" pitchFamily="18" charset="0"/>
            </a:endParaRPr>
          </a:p>
        </p:txBody>
      </p:sp>
      <p:sp>
        <p:nvSpPr>
          <p:cNvPr id="80899" name="Rectangle 3">
            <a:extLst>
              <a:ext uri="{FF2B5EF4-FFF2-40B4-BE49-F238E27FC236}">
                <a16:creationId xmlns:a16="http://schemas.microsoft.com/office/drawing/2014/main" id="{952C7334-2ED8-D7E5-CD4A-E60B2DD06BD8}"/>
              </a:ext>
            </a:extLst>
          </p:cNvPr>
          <p:cNvSpPr>
            <a:spLocks noGrp="1"/>
          </p:cNvSpPr>
          <p:nvPr>
            <p:ph idx="1"/>
          </p:nvPr>
        </p:nvSpPr>
        <p:spPr>
          <a:xfrm>
            <a:off x="628650" y="1676400"/>
            <a:ext cx="7886700" cy="3887307"/>
          </a:xfrm>
        </p:spPr>
        <p:txBody>
          <a:bodyPr/>
          <a:lstStyle/>
          <a:p>
            <a:pPr lvl="1" eaLnBrk="1" hangingPunct="1">
              <a:lnSpc>
                <a:spcPct val="90000"/>
              </a:lnSpc>
              <a:spcAft>
                <a:spcPct val="20000"/>
              </a:spcAft>
              <a:buClr>
                <a:srgbClr val="990033"/>
              </a:buClr>
              <a:buFont typeface="Wingdings" panose="05000000000000000000" pitchFamily="2" charset="2"/>
              <a:buChar char="w"/>
            </a:pPr>
            <a:r>
              <a:rPr lang="en-US" altLang="en-US" dirty="0">
                <a:ea typeface="ＭＳ Ｐゴシック" panose="020B0600070205080204" pitchFamily="34" charset="-128"/>
                <a:cs typeface="Arial" panose="020B0604020202020204" pitchFamily="34" charset="0"/>
              </a:rPr>
              <a:t>  Evaluate compensable complications of 	diabetes separately unless they are a part   of the criteria used to support a 100 percent 	evaluation</a:t>
            </a:r>
          </a:p>
          <a:p>
            <a:pPr lvl="1" eaLnBrk="1" hangingPunct="1">
              <a:lnSpc>
                <a:spcPct val="90000"/>
              </a:lnSpc>
              <a:spcAft>
                <a:spcPct val="20000"/>
              </a:spcAft>
              <a:buClr>
                <a:srgbClr val="990033"/>
              </a:buClr>
              <a:buFont typeface="Wingdings" panose="05000000000000000000" pitchFamily="2" charset="2"/>
              <a:buChar char="w"/>
            </a:pPr>
            <a:r>
              <a:rPr lang="en-US" altLang="en-US" dirty="0">
                <a:ea typeface="ＭＳ Ｐゴシック" panose="020B0600070205080204" pitchFamily="34" charset="-128"/>
                <a:cs typeface="Arial" panose="020B0604020202020204" pitchFamily="34" charset="0"/>
              </a:rPr>
              <a:t> 	Noncompensable complications are considered 	part of the diabetic process under diagnostic 	code (DC) 7913</a:t>
            </a:r>
          </a:p>
          <a:p>
            <a:pPr eaLnBrk="1" hangingPunct="1"/>
            <a:endParaRPr lang="en-US" altLang="en-US" dirty="0">
              <a:ea typeface="ＭＳ Ｐゴシック" panose="020B0600070205080204" pitchFamily="34" charset="-128"/>
              <a:cs typeface="Arial" panose="020B0604020202020204" pitchFamily="34" charset="0"/>
            </a:endParaRPr>
          </a:p>
        </p:txBody>
      </p:sp>
      <p:sp>
        <p:nvSpPr>
          <p:cNvPr id="80898" name="Rectangle 2">
            <a:extLst>
              <a:ext uri="{FF2B5EF4-FFF2-40B4-BE49-F238E27FC236}">
                <a16:creationId xmlns:a16="http://schemas.microsoft.com/office/drawing/2014/main" id="{890A96DF-31E3-E7C8-DE58-741C33F36DE5}"/>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General Rating Considerations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Slide Number Placeholder 5">
            <a:extLst>
              <a:ext uri="{FF2B5EF4-FFF2-40B4-BE49-F238E27FC236}">
                <a16:creationId xmlns:a16="http://schemas.microsoft.com/office/drawing/2014/main" id="{6734B30F-F1E4-D0C3-3B3C-5DB2F2EC4E85}"/>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5E35B18A-CEC0-4A3B-84AB-2CE4A0C85EC5}" type="slidenum">
              <a:rPr lang="en-US" altLang="en-US" sz="1400">
                <a:solidFill>
                  <a:srgbClr val="800000"/>
                </a:solidFill>
                <a:latin typeface="Times New Roman" panose="02020603050405020304" pitchFamily="18" charset="0"/>
              </a:rPr>
              <a:pPr algn="l">
                <a:spcBef>
                  <a:spcPct val="0"/>
                </a:spcBef>
                <a:buFontTx/>
                <a:buNone/>
              </a:pPr>
              <a:t>71</a:t>
            </a:fld>
            <a:endParaRPr lang="en-US" altLang="en-US" sz="1400">
              <a:solidFill>
                <a:srgbClr val="800000"/>
              </a:solidFill>
              <a:latin typeface="Times New Roman" panose="02020603050405020304" pitchFamily="18" charset="0"/>
            </a:endParaRPr>
          </a:p>
        </p:txBody>
      </p:sp>
      <p:sp>
        <p:nvSpPr>
          <p:cNvPr id="81923" name="Rectangle 3">
            <a:extLst>
              <a:ext uri="{FF2B5EF4-FFF2-40B4-BE49-F238E27FC236}">
                <a16:creationId xmlns:a16="http://schemas.microsoft.com/office/drawing/2014/main" id="{61810127-14D8-A999-581A-EB1CC378B49E}"/>
              </a:ext>
            </a:extLst>
          </p:cNvPr>
          <p:cNvSpPr>
            <a:spLocks noGrp="1"/>
          </p:cNvSpPr>
          <p:nvPr>
            <p:ph idx="1"/>
          </p:nvPr>
        </p:nvSpPr>
        <p:spPr>
          <a:xfrm>
            <a:off x="628650" y="1675292"/>
            <a:ext cx="7886700" cy="4496907"/>
          </a:xfrm>
        </p:spPr>
        <p:txBody>
          <a:bodyPr/>
          <a:lstStyle/>
          <a:p>
            <a:pPr eaLnBrk="1" hangingPunct="1">
              <a:lnSpc>
                <a:spcPct val="90000"/>
              </a:lnSpc>
              <a:spcAft>
                <a:spcPct val="20000"/>
              </a:spcAft>
              <a:buClr>
                <a:srgbClr val="990033"/>
              </a:buClr>
            </a:pPr>
            <a:r>
              <a:rPr lang="en-US" altLang="en-US" sz="2800" dirty="0">
                <a:ea typeface="ＭＳ Ｐゴシック" panose="020B0600070205080204" pitchFamily="34" charset="-128"/>
                <a:cs typeface="Arial" panose="020B0604020202020204" pitchFamily="34" charset="0"/>
              </a:rPr>
              <a:t>If a veteran has noncompensable complications of diabetes mellitus but does not have ketoacidosis or hypoglycemic reactions, do not evaluate the diabetes mellitus at </a:t>
            </a:r>
            <a:r>
              <a:rPr lang="en-US" altLang="en-US" sz="2800" u="sng" dirty="0">
                <a:ea typeface="ＭＳ Ｐゴシック" panose="020B0600070205080204" pitchFamily="34" charset="-128"/>
                <a:cs typeface="Arial" panose="020B0604020202020204" pitchFamily="34" charset="0"/>
              </a:rPr>
              <a:t>60 percent </a:t>
            </a:r>
            <a:r>
              <a:rPr lang="en-US" altLang="en-US" sz="2800" dirty="0">
                <a:ea typeface="ＭＳ Ｐゴシック" panose="020B0600070205080204" pitchFamily="34" charset="-128"/>
                <a:cs typeface="Arial" panose="020B0604020202020204" pitchFamily="34" charset="0"/>
              </a:rPr>
              <a:t>simply because noncompensable complications are present. </a:t>
            </a:r>
          </a:p>
          <a:p>
            <a:pPr eaLnBrk="1" hangingPunct="1">
              <a:lnSpc>
                <a:spcPct val="90000"/>
              </a:lnSpc>
              <a:spcAft>
                <a:spcPct val="20000"/>
              </a:spcAft>
              <a:buClr>
                <a:srgbClr val="990033"/>
              </a:buClr>
            </a:pPr>
            <a:r>
              <a:rPr lang="en-US" altLang="en-US" sz="2800" dirty="0">
                <a:ea typeface="ＭＳ Ｐゴシック" panose="020B0600070205080204" pitchFamily="34" charset="-128"/>
                <a:cs typeface="Arial" panose="020B0604020202020204" pitchFamily="34" charset="0"/>
              </a:rPr>
              <a:t>Assign a </a:t>
            </a:r>
            <a:r>
              <a:rPr lang="en-US" altLang="en-US" sz="2800" u="sng" dirty="0">
                <a:ea typeface="ＭＳ Ｐゴシック" panose="020B0600070205080204" pitchFamily="34" charset="-128"/>
                <a:cs typeface="Arial" panose="020B0604020202020204" pitchFamily="34" charset="0"/>
              </a:rPr>
              <a:t>40 percent </a:t>
            </a:r>
            <a:r>
              <a:rPr lang="en-US" altLang="en-US" sz="2800" dirty="0">
                <a:ea typeface="ＭＳ Ｐゴシック" panose="020B0600070205080204" pitchFamily="34" charset="-128"/>
                <a:cs typeface="Arial" panose="020B0604020202020204" pitchFamily="34" charset="0"/>
              </a:rPr>
              <a:t>evaluation if there is a requirement of insulin, restricted diet, and </a:t>
            </a:r>
            <a:r>
              <a:rPr lang="en-US" altLang="en-US" sz="2800" u="sng" dirty="0">
                <a:ea typeface="ＭＳ Ｐゴシック" panose="020B0600070205080204" pitchFamily="34" charset="-128"/>
                <a:cs typeface="Arial" panose="020B0604020202020204" pitchFamily="34" charset="0"/>
              </a:rPr>
              <a:t>regulation of activities</a:t>
            </a:r>
            <a:r>
              <a:rPr lang="en-US" altLang="en-US" sz="2800" dirty="0">
                <a:ea typeface="ＭＳ Ｐゴシック" panose="020B0600070205080204" pitchFamily="34" charset="-128"/>
                <a:cs typeface="Arial" panose="020B0604020202020204" pitchFamily="34" charset="0"/>
              </a:rPr>
              <a:t> and include the noncompensable complications under DC 7913.</a:t>
            </a:r>
          </a:p>
        </p:txBody>
      </p:sp>
      <p:sp>
        <p:nvSpPr>
          <p:cNvPr id="81922" name="Rectangle 2">
            <a:extLst>
              <a:ext uri="{FF2B5EF4-FFF2-40B4-BE49-F238E27FC236}">
                <a16:creationId xmlns:a16="http://schemas.microsoft.com/office/drawing/2014/main" id="{F6384AD9-37C0-1662-F056-2748D092CD65}"/>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General Rating Considerations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Content Placeholder 2">
            <a:extLst>
              <a:ext uri="{FF2B5EF4-FFF2-40B4-BE49-F238E27FC236}">
                <a16:creationId xmlns:a16="http://schemas.microsoft.com/office/drawing/2014/main" id="{17A0C7D7-4E42-CBD0-49A2-FDD168804D2C}"/>
              </a:ext>
            </a:extLst>
          </p:cNvPr>
          <p:cNvSpPr>
            <a:spLocks noGrp="1"/>
          </p:cNvSpPr>
          <p:nvPr>
            <p:ph idx="1"/>
          </p:nvPr>
        </p:nvSpPr>
        <p:spPr>
          <a:xfrm>
            <a:off x="628650" y="1675292"/>
            <a:ext cx="7886700" cy="4496907"/>
          </a:xfrm>
        </p:spPr>
        <p:txBody>
          <a:bodyPr/>
          <a:lstStyle/>
          <a:p>
            <a:pPr algn="just"/>
            <a:r>
              <a:rPr lang="en-US" altLang="en-US" sz="2000" dirty="0">
                <a:solidFill>
                  <a:schemeClr val="tx1"/>
                </a:solidFill>
                <a:ea typeface="ＭＳ Ｐゴシック" panose="020B0600070205080204" pitchFamily="34" charset="-128"/>
                <a:cs typeface="Arial" panose="020B0604020202020204" pitchFamily="34" charset="0"/>
              </a:rPr>
              <a:t>The phrase “Regulation of Activities” has a very specific meaning and interpretation.  To qualify for higher evaluation on the basis of regulation of activities competent medical evidence must document that a physician has undertaken to control and regulate the activities of a patient in order to help control and stabilize blood sugar levels.  This is seen most often in diabetics who are either prone to hypoglycemia or to overshooting their range of blood sugar.  Regulations of activities does not refer to the need for ordinary exercise nor does it refer to a reduced capacity for exercise due to fatigue, numbness in the hands or feet, or other limitations imposed by the natural progression of the diabetes disease itself, or by any other co-existing disabilities which may preclude or limit activities.</a:t>
            </a:r>
          </a:p>
          <a:p>
            <a:endParaRPr lang="en-US" altLang="en-US" dirty="0">
              <a:ea typeface="ＭＳ Ｐゴシック" panose="020B0600070205080204" pitchFamily="34" charset="-128"/>
              <a:cs typeface="Arial" panose="020B0604020202020204" pitchFamily="34" charset="0"/>
            </a:endParaRPr>
          </a:p>
        </p:txBody>
      </p:sp>
      <p:sp>
        <p:nvSpPr>
          <p:cNvPr id="82946" name="Title 1">
            <a:extLst>
              <a:ext uri="{FF2B5EF4-FFF2-40B4-BE49-F238E27FC236}">
                <a16:creationId xmlns:a16="http://schemas.microsoft.com/office/drawing/2014/main" id="{8CDD250F-BE6E-CD42-5C63-244118B9391A}"/>
              </a:ext>
            </a:extLst>
          </p:cNvPr>
          <p:cNvSpPr>
            <a:spLocks noGrp="1"/>
          </p:cNvSpPr>
          <p:nvPr>
            <p:ph type="title"/>
          </p:nvPr>
        </p:nvSpPr>
        <p:spPr/>
        <p:txBody>
          <a:bodyPr/>
          <a:lstStyle/>
          <a:p>
            <a:r>
              <a:rPr lang="en-US" altLang="en-US">
                <a:ea typeface="ＭＳ Ｐゴシック" panose="020B0600070205080204" pitchFamily="34" charset="-128"/>
                <a:cs typeface="Arial" panose="020B0604020202020204" pitchFamily="34" charset="0"/>
              </a:rPr>
              <a:t>What is</a:t>
            </a:r>
            <a:br>
              <a:rPr lang="en-US" altLang="en-US">
                <a:ea typeface="ＭＳ Ｐゴシック" panose="020B0600070205080204" pitchFamily="34" charset="-128"/>
                <a:cs typeface="Arial" panose="020B0604020202020204" pitchFamily="34" charset="0"/>
              </a:rPr>
            </a:br>
            <a:r>
              <a:rPr lang="en-US" altLang="en-US">
                <a:ea typeface="ＭＳ Ｐゴシック" panose="020B0600070205080204" pitchFamily="34" charset="-128"/>
                <a:cs typeface="Arial" panose="020B0604020202020204" pitchFamily="34" charset="0"/>
              </a:rPr>
              <a:t>Regulation of Activities?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Content Placeholder 2">
            <a:extLst>
              <a:ext uri="{FF2B5EF4-FFF2-40B4-BE49-F238E27FC236}">
                <a16:creationId xmlns:a16="http://schemas.microsoft.com/office/drawing/2014/main" id="{BA29CA42-F25C-F061-0D2B-0318ECBEF089}"/>
              </a:ext>
            </a:extLst>
          </p:cNvPr>
          <p:cNvSpPr>
            <a:spLocks noGrp="1"/>
          </p:cNvSpPr>
          <p:nvPr>
            <p:ph idx="1"/>
          </p:nvPr>
        </p:nvSpPr>
        <p:spPr>
          <a:xfrm>
            <a:off x="628650" y="1600200"/>
            <a:ext cx="7886700" cy="4724400"/>
          </a:xfrm>
        </p:spPr>
        <p:txBody>
          <a:bodyPr/>
          <a:lstStyle/>
          <a:p>
            <a:pPr lvl="1"/>
            <a:r>
              <a:rPr lang="en-US" altLang="en-US" dirty="0">
                <a:ea typeface="ＭＳ Ｐゴシック" panose="020B0600070205080204" pitchFamily="34" charset="-128"/>
                <a:cs typeface="Arial" panose="020B0604020202020204" pitchFamily="34" charset="0"/>
              </a:rPr>
              <a:t>Requires more than one daily injection of insulin, restricted diet, and regulation of activities (avoidance of strenuous occupational and recreational activities) with episodes of ketoacidosis or hypoglycemic reactions requiring at least three hospitalizations per year or weekly visits to a diabetic care provider, plus either progressive loss of weight and strength or complications that would be compensable if separately evaluated 100 </a:t>
            </a:r>
          </a:p>
          <a:p>
            <a:endParaRPr lang="en-US" altLang="en-US" dirty="0">
              <a:ea typeface="ＭＳ Ｐゴシック" panose="020B0600070205080204" pitchFamily="34" charset="-128"/>
              <a:cs typeface="Arial" panose="020B0604020202020204" pitchFamily="34" charset="0"/>
            </a:endParaRPr>
          </a:p>
        </p:txBody>
      </p:sp>
      <p:sp>
        <p:nvSpPr>
          <p:cNvPr id="84994" name="Title 1">
            <a:extLst>
              <a:ext uri="{FF2B5EF4-FFF2-40B4-BE49-F238E27FC236}">
                <a16:creationId xmlns:a16="http://schemas.microsoft.com/office/drawing/2014/main" id="{4E9E2909-90C4-7FB0-8CBD-98DF0A020D48}"/>
              </a:ext>
            </a:extLst>
          </p:cNvPr>
          <p:cNvSpPr>
            <a:spLocks noGrp="1"/>
          </p:cNvSpPr>
          <p:nvPr>
            <p:ph type="title"/>
          </p:nvPr>
        </p:nvSpPr>
        <p:spPr/>
        <p:txBody>
          <a:bodyPr/>
          <a:lstStyle/>
          <a:p>
            <a:r>
              <a:rPr lang="en-US" altLang="en-US">
                <a:ea typeface="ＭＳ Ｐゴシック" panose="020B0600070205080204" pitchFamily="34" charset="-128"/>
                <a:cs typeface="Arial" panose="020B0604020202020204" pitchFamily="34" charset="0"/>
              </a:rPr>
              <a:t>7913   Diabetes mellitus </a:t>
            </a:r>
            <a:br>
              <a:rPr lang="en-US" altLang="en-US">
                <a:ea typeface="ＭＳ Ｐゴシック" panose="020B0600070205080204" pitchFamily="34" charset="-128"/>
                <a:cs typeface="Arial" panose="020B0604020202020204" pitchFamily="34" charset="0"/>
              </a:rPr>
            </a:br>
            <a:r>
              <a:rPr lang="en-US" altLang="en-US">
                <a:ea typeface="ＭＳ Ｐゴシック" panose="020B0600070205080204" pitchFamily="34" charset="-128"/>
                <a:cs typeface="Arial" panose="020B0604020202020204" pitchFamily="34" charset="0"/>
              </a:rPr>
              <a:t>100%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742BE9-7F56-DCD6-9108-3339FC5764A7}"/>
              </a:ext>
            </a:extLst>
          </p:cNvPr>
          <p:cNvSpPr>
            <a:spLocks noGrp="1"/>
          </p:cNvSpPr>
          <p:nvPr>
            <p:ph idx="1"/>
          </p:nvPr>
        </p:nvSpPr>
        <p:spPr>
          <a:xfrm>
            <a:off x="628650" y="1675293"/>
            <a:ext cx="7886700" cy="3734907"/>
          </a:xfrm>
        </p:spPr>
        <p:txBody>
          <a:bodyPr/>
          <a:lstStyle/>
          <a:p>
            <a:pPr>
              <a:defRPr/>
            </a:pPr>
            <a:r>
              <a:rPr lang="en-US" sz="2800" dirty="0"/>
              <a:t>Requiring insulin, restricted diet, and regulation of activities with episodes of ketoacidosis or hypoglycemic reactions requiring one or two hospitalizations per year or twice a month visits to a diabetic care provider, plus complications that would not be compensable if separately evaluated 60 </a:t>
            </a:r>
          </a:p>
          <a:p>
            <a:pPr marL="0" indent="0">
              <a:buFont typeface="Arial" panose="020B0604020202020204" pitchFamily="34" charset="0"/>
              <a:buNone/>
              <a:defRPr/>
            </a:pPr>
            <a:endParaRPr lang="en-US" dirty="0"/>
          </a:p>
        </p:txBody>
      </p:sp>
      <p:sp>
        <p:nvSpPr>
          <p:cNvPr id="87042" name="Title 1">
            <a:extLst>
              <a:ext uri="{FF2B5EF4-FFF2-40B4-BE49-F238E27FC236}">
                <a16:creationId xmlns:a16="http://schemas.microsoft.com/office/drawing/2014/main" id="{1A93A41B-B588-E167-B411-7C51F43D4DE3}"/>
              </a:ext>
            </a:extLst>
          </p:cNvPr>
          <p:cNvSpPr>
            <a:spLocks noGrp="1"/>
          </p:cNvSpPr>
          <p:nvPr>
            <p:ph type="title"/>
          </p:nvPr>
        </p:nvSpPr>
        <p:spPr/>
        <p:txBody>
          <a:bodyPr/>
          <a:lstStyle/>
          <a:p>
            <a:r>
              <a:rPr lang="en-US" altLang="en-US">
                <a:ea typeface="ＭＳ Ｐゴシック" panose="020B0600070205080204" pitchFamily="34" charset="-128"/>
                <a:cs typeface="Arial" panose="020B0604020202020204" pitchFamily="34" charset="0"/>
              </a:rPr>
              <a:t>60%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A4C22C-2445-75FE-D349-B9E7105B6B77}"/>
              </a:ext>
            </a:extLst>
          </p:cNvPr>
          <p:cNvSpPr>
            <a:spLocks noGrp="1"/>
          </p:cNvSpPr>
          <p:nvPr>
            <p:ph idx="1"/>
          </p:nvPr>
        </p:nvSpPr>
        <p:spPr/>
        <p:txBody>
          <a:bodyPr/>
          <a:lstStyle/>
          <a:p>
            <a:pPr>
              <a:defRPr/>
            </a:pPr>
            <a:r>
              <a:rPr lang="en-US" sz="2400" dirty="0"/>
              <a:t>Requiring insulin, restricted diet, and regulation of activities 			-40 %</a:t>
            </a:r>
          </a:p>
          <a:p>
            <a:pPr>
              <a:defRPr/>
            </a:pPr>
            <a:r>
              <a:rPr lang="en-US" sz="2400" dirty="0"/>
              <a:t>Requiring insulin and restricted diet, or; oral hypoglycemic agent and restricted diet 						-20 %</a:t>
            </a:r>
          </a:p>
          <a:p>
            <a:pPr>
              <a:defRPr/>
            </a:pPr>
            <a:r>
              <a:rPr lang="en-US" sz="2400" dirty="0"/>
              <a:t>Manageable by restricted diet 	</a:t>
            </a:r>
          </a:p>
          <a:p>
            <a:pPr marL="0" indent="0">
              <a:buNone/>
              <a:defRPr/>
            </a:pPr>
            <a:r>
              <a:rPr lang="en-US" sz="2400" dirty="0"/>
              <a:t>                                           -10 %</a:t>
            </a:r>
          </a:p>
          <a:p>
            <a:pPr marL="0" indent="0" algn="ctr">
              <a:buFont typeface="Arial" panose="020B0604020202020204" pitchFamily="34" charset="0"/>
              <a:buNone/>
              <a:defRPr/>
            </a:pPr>
            <a:endParaRPr lang="en-US" sz="2000" dirty="0"/>
          </a:p>
          <a:p>
            <a:pPr marL="0" indent="0" algn="ctr">
              <a:buFont typeface="Arial" panose="020B0604020202020204" pitchFamily="34" charset="0"/>
              <a:buNone/>
              <a:defRPr/>
            </a:pPr>
            <a:r>
              <a:rPr lang="en-US" sz="2000" dirty="0"/>
              <a:t>Note (2): When diabetes mellitus has been conclusively diagnosed, do not request a glucose tolerance test solely for rating purposes. </a:t>
            </a:r>
          </a:p>
          <a:p>
            <a:pPr>
              <a:defRPr/>
            </a:pPr>
            <a:endParaRPr lang="en-US" sz="3600" dirty="0"/>
          </a:p>
        </p:txBody>
      </p:sp>
      <p:sp>
        <p:nvSpPr>
          <p:cNvPr id="89090" name="Title 1">
            <a:extLst>
              <a:ext uri="{FF2B5EF4-FFF2-40B4-BE49-F238E27FC236}">
                <a16:creationId xmlns:a16="http://schemas.microsoft.com/office/drawing/2014/main" id="{C33795A9-376A-08F5-B904-B5AF697DA3C3}"/>
              </a:ext>
            </a:extLst>
          </p:cNvPr>
          <p:cNvSpPr>
            <a:spLocks noGrp="1"/>
          </p:cNvSpPr>
          <p:nvPr>
            <p:ph type="title"/>
          </p:nvPr>
        </p:nvSpPr>
        <p:spPr/>
        <p:txBody>
          <a:bodyPr/>
          <a:lstStyle/>
          <a:p>
            <a:r>
              <a:rPr lang="en-US" altLang="en-US">
                <a:ea typeface="ＭＳ Ｐゴシック" panose="020B0600070205080204" pitchFamily="34" charset="-128"/>
                <a:cs typeface="Arial" panose="020B0604020202020204" pitchFamily="34" charset="0"/>
              </a:rPr>
              <a:t>40%, 20%, &amp; 10%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950EE9-6A83-0F12-5411-2BABE79E0A32}"/>
              </a:ext>
            </a:extLst>
          </p:cNvPr>
          <p:cNvSpPr>
            <a:spLocks noGrp="1"/>
          </p:cNvSpPr>
          <p:nvPr>
            <p:ph idx="1"/>
          </p:nvPr>
        </p:nvSpPr>
        <p:spPr>
          <a:xfrm>
            <a:off x="628651" y="1524000"/>
            <a:ext cx="7886700" cy="4291776"/>
          </a:xfrm>
        </p:spPr>
        <p:txBody>
          <a:bodyPr/>
          <a:lstStyle/>
          <a:p>
            <a:pPr marL="0">
              <a:spcBef>
                <a:spcPts val="0"/>
              </a:spcBef>
              <a:spcAft>
                <a:spcPts val="0"/>
              </a:spcAft>
              <a:defRPr/>
            </a:pPr>
            <a:r>
              <a:rPr lang="en-US" sz="2400" b="1" i="1" dirty="0">
                <a:latin typeface="Times New Roman"/>
                <a:ea typeface="Times New Roman"/>
              </a:rPr>
              <a:t>Situation</a:t>
            </a:r>
            <a:r>
              <a:rPr lang="en-US" sz="2400" dirty="0">
                <a:latin typeface="Times New Roman"/>
                <a:ea typeface="Times New Roman"/>
              </a:rPr>
              <a:t>:  The veteran has noncompensable complications of diabetes mellitus but does not have ketoacidosis or hypoglycemic reactions. </a:t>
            </a:r>
          </a:p>
          <a:p>
            <a:pPr marL="0" indent="0">
              <a:spcBef>
                <a:spcPts val="0"/>
              </a:spcBef>
              <a:spcAft>
                <a:spcPts val="0"/>
              </a:spcAft>
              <a:buFont typeface="Arial" panose="020B0604020202020204" pitchFamily="34" charset="0"/>
              <a:buNone/>
              <a:defRPr/>
            </a:pPr>
            <a:endParaRPr lang="en-US" sz="2400" dirty="0">
              <a:latin typeface="Times New Roman"/>
              <a:ea typeface="Times New Roman"/>
            </a:endParaRPr>
          </a:p>
          <a:p>
            <a:pPr marL="0">
              <a:spcBef>
                <a:spcPts val="0"/>
              </a:spcBef>
              <a:spcAft>
                <a:spcPts val="0"/>
              </a:spcAft>
              <a:defRPr/>
            </a:pPr>
            <a:r>
              <a:rPr lang="en-US" sz="2400" b="1" i="1" dirty="0">
                <a:latin typeface="Times New Roman"/>
                <a:ea typeface="Times New Roman"/>
              </a:rPr>
              <a:t>Result</a:t>
            </a:r>
            <a:r>
              <a:rPr lang="en-US" sz="2400" dirty="0">
                <a:latin typeface="Times New Roman"/>
                <a:ea typeface="Times New Roman"/>
              </a:rPr>
              <a:t>:  RO will not evaluate the diabetes mellitus at 60 percent simply because noncompensable complications are present.  RO will assign a 40 percent evaluation if there is a requirement of insulin, restricted diet, and regulation of activities.  And include the noncompensable complications under DC 7913.</a:t>
            </a:r>
          </a:p>
        </p:txBody>
      </p:sp>
      <p:sp>
        <p:nvSpPr>
          <p:cNvPr id="91138" name="Title 1">
            <a:extLst>
              <a:ext uri="{FF2B5EF4-FFF2-40B4-BE49-F238E27FC236}">
                <a16:creationId xmlns:a16="http://schemas.microsoft.com/office/drawing/2014/main" id="{4EC4A92D-EE49-C0B9-9A67-A1247AB2E925}"/>
              </a:ext>
            </a:extLst>
          </p:cNvPr>
          <p:cNvSpPr>
            <a:spLocks noGrp="1"/>
          </p:cNvSpPr>
          <p:nvPr>
            <p:ph type="title"/>
          </p:nvPr>
        </p:nvSpPr>
        <p:spPr/>
        <p:txBody>
          <a:bodyPr/>
          <a:lstStyle/>
          <a:p>
            <a:r>
              <a:rPr lang="en-US" altLang="en-US">
                <a:ea typeface="ＭＳ Ｐゴシック" panose="020B0600070205080204" pitchFamily="34" charset="-128"/>
                <a:cs typeface="Arial" panose="020B0604020202020204" pitchFamily="34" charset="0"/>
              </a:rPr>
              <a:t>Example 1</a:t>
            </a: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A6E012-4315-74FC-BB3A-A60B4C98CE98}"/>
              </a:ext>
            </a:extLst>
          </p:cNvPr>
          <p:cNvSpPr>
            <a:spLocks noGrp="1"/>
          </p:cNvSpPr>
          <p:nvPr>
            <p:ph idx="1"/>
          </p:nvPr>
        </p:nvSpPr>
        <p:spPr/>
        <p:txBody>
          <a:bodyPr/>
          <a:lstStyle/>
          <a:p>
            <a:pPr marL="0" algn="just">
              <a:spcBef>
                <a:spcPts val="0"/>
              </a:spcBef>
              <a:spcAft>
                <a:spcPts val="0"/>
              </a:spcAft>
              <a:defRPr/>
            </a:pPr>
            <a:r>
              <a:rPr lang="en-US" sz="2800" b="1" i="1" dirty="0">
                <a:latin typeface="Times New Roman"/>
                <a:ea typeface="Times New Roman"/>
              </a:rPr>
              <a:t>Situation</a:t>
            </a:r>
            <a:r>
              <a:rPr lang="en-US" sz="2800" dirty="0">
                <a:latin typeface="Times New Roman"/>
                <a:ea typeface="Times New Roman"/>
              </a:rPr>
              <a:t>:  The veteran’s diabetes mellitus is controlled by insulin, restricted diet and careful regulation of activities.  In addition, there is diabetic peripheral neuropathy ratable at 10 percent.  </a:t>
            </a:r>
          </a:p>
          <a:p>
            <a:pPr marL="0" indent="0">
              <a:spcBef>
                <a:spcPts val="0"/>
              </a:spcBef>
              <a:spcAft>
                <a:spcPts val="0"/>
              </a:spcAft>
              <a:buFont typeface="Arial" panose="020B0604020202020204" pitchFamily="34" charset="0"/>
              <a:buNone/>
              <a:defRPr/>
            </a:pPr>
            <a:endParaRPr lang="en-US" sz="2800" dirty="0">
              <a:latin typeface="Times New Roman"/>
              <a:ea typeface="Times New Roman"/>
            </a:endParaRPr>
          </a:p>
          <a:p>
            <a:pPr marL="0" algn="just">
              <a:spcBef>
                <a:spcPts val="0"/>
              </a:spcBef>
              <a:spcAft>
                <a:spcPts val="0"/>
              </a:spcAft>
              <a:defRPr/>
            </a:pPr>
            <a:r>
              <a:rPr lang="en-US" sz="2800" b="1" i="1" dirty="0">
                <a:latin typeface="Times New Roman"/>
                <a:ea typeface="Times New Roman"/>
              </a:rPr>
              <a:t>Result</a:t>
            </a:r>
            <a:r>
              <a:rPr lang="en-US" sz="2800" dirty="0">
                <a:latin typeface="Times New Roman"/>
                <a:ea typeface="Times New Roman"/>
              </a:rPr>
              <a:t>:  RO will rate the diabetes mellitus at 40 percent, and separately evaluate the compensable complication in accordance with the note under DC 7913.</a:t>
            </a:r>
          </a:p>
          <a:p>
            <a:pPr marL="0">
              <a:spcBef>
                <a:spcPts val="0"/>
              </a:spcBef>
              <a:spcAft>
                <a:spcPts val="0"/>
              </a:spcAft>
              <a:defRPr/>
            </a:pPr>
            <a:endParaRPr lang="en-US" sz="2800" dirty="0">
              <a:latin typeface="Times New Roman"/>
              <a:ea typeface="Times New Roman"/>
            </a:endParaRPr>
          </a:p>
        </p:txBody>
      </p:sp>
      <p:sp>
        <p:nvSpPr>
          <p:cNvPr id="93186" name="Title 1">
            <a:extLst>
              <a:ext uri="{FF2B5EF4-FFF2-40B4-BE49-F238E27FC236}">
                <a16:creationId xmlns:a16="http://schemas.microsoft.com/office/drawing/2014/main" id="{870DD399-72A9-B00B-04D5-138F787712C9}"/>
              </a:ext>
            </a:extLst>
          </p:cNvPr>
          <p:cNvSpPr>
            <a:spLocks noGrp="1"/>
          </p:cNvSpPr>
          <p:nvPr>
            <p:ph type="title"/>
          </p:nvPr>
        </p:nvSpPr>
        <p:spPr/>
        <p:txBody>
          <a:bodyPr/>
          <a:lstStyle/>
          <a:p>
            <a:r>
              <a:rPr lang="en-US" altLang="en-US">
                <a:ea typeface="ＭＳ Ｐゴシック" panose="020B0600070205080204" pitchFamily="34" charset="-128"/>
                <a:cs typeface="Arial" panose="020B0604020202020204" pitchFamily="34" charset="0"/>
              </a:rPr>
              <a:t>Example 2</a:t>
            </a: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B6F061-25FB-1DB1-B68B-C230605F528D}"/>
              </a:ext>
            </a:extLst>
          </p:cNvPr>
          <p:cNvSpPr>
            <a:spLocks noGrp="1"/>
          </p:cNvSpPr>
          <p:nvPr>
            <p:ph idx="1"/>
          </p:nvPr>
        </p:nvSpPr>
        <p:spPr>
          <a:xfrm>
            <a:off x="628650" y="1828800"/>
            <a:ext cx="7886700" cy="4291776"/>
          </a:xfrm>
        </p:spPr>
        <p:txBody>
          <a:bodyPr/>
          <a:lstStyle/>
          <a:p>
            <a:pPr marL="0">
              <a:spcBef>
                <a:spcPts val="0"/>
              </a:spcBef>
              <a:spcAft>
                <a:spcPts val="0"/>
              </a:spcAft>
              <a:defRPr/>
            </a:pPr>
            <a:r>
              <a:rPr lang="en-US" sz="2400" b="1" i="1" dirty="0">
                <a:latin typeface="Times New Roman"/>
                <a:ea typeface="Times New Roman"/>
              </a:rPr>
              <a:t>Situation:</a:t>
            </a:r>
            <a:r>
              <a:rPr lang="en-US" sz="2400" dirty="0">
                <a:latin typeface="Times New Roman"/>
                <a:ea typeface="Times New Roman"/>
              </a:rPr>
              <a:t>  The veteran underwent a below-the-knee amputation due to complications of diabetes mellitus.  In addition,</a:t>
            </a:r>
            <a:r>
              <a:rPr lang="en-US" sz="2400" b="1" dirty="0">
                <a:latin typeface="Times New Roman"/>
                <a:ea typeface="Times New Roman"/>
              </a:rPr>
              <a:t> </a:t>
            </a:r>
            <a:r>
              <a:rPr lang="en-US" sz="2400" dirty="0">
                <a:latin typeface="Times New Roman"/>
                <a:ea typeface="Times New Roman"/>
              </a:rPr>
              <a:t>his basic diabetes mellitus requires:</a:t>
            </a:r>
          </a:p>
          <a:p>
            <a:pPr marL="0" indent="0">
              <a:spcBef>
                <a:spcPts val="0"/>
              </a:spcBef>
              <a:spcAft>
                <a:spcPts val="0"/>
              </a:spcAft>
              <a:buFont typeface="Arial" panose="020B0604020202020204" pitchFamily="34" charset="0"/>
              <a:buNone/>
              <a:defRPr/>
            </a:pPr>
            <a:r>
              <a:rPr lang="en-US" sz="2400" dirty="0">
                <a:latin typeface="Times New Roman"/>
                <a:ea typeface="Times New Roman"/>
              </a:rPr>
              <a:t>	-more than one daily injection of insulin,</a:t>
            </a:r>
          </a:p>
          <a:p>
            <a:pPr marL="0" indent="0">
              <a:spcBef>
                <a:spcPts val="0"/>
              </a:spcBef>
              <a:spcAft>
                <a:spcPts val="0"/>
              </a:spcAft>
              <a:buFont typeface="Arial" panose="020B0604020202020204" pitchFamily="34" charset="0"/>
              <a:buNone/>
              <a:defRPr/>
            </a:pPr>
            <a:r>
              <a:rPr lang="en-US" sz="2400" dirty="0">
                <a:latin typeface="Times New Roman"/>
                <a:ea typeface="Times New Roman"/>
              </a:rPr>
              <a:t>	-restricted diet, and </a:t>
            </a:r>
          </a:p>
          <a:p>
            <a:pPr marL="0" indent="0">
              <a:spcBef>
                <a:spcPts val="0"/>
              </a:spcBef>
              <a:spcAft>
                <a:spcPts val="0"/>
              </a:spcAft>
              <a:buFont typeface="Arial" panose="020B0604020202020204" pitchFamily="34" charset="0"/>
              <a:buNone/>
              <a:defRPr/>
            </a:pPr>
            <a:r>
              <a:rPr lang="en-US" sz="2400" dirty="0">
                <a:latin typeface="Times New Roman"/>
                <a:ea typeface="Times New Roman"/>
              </a:rPr>
              <a:t>	-regulation of activities,</a:t>
            </a:r>
          </a:p>
          <a:p>
            <a:pPr marL="0" indent="0">
              <a:spcBef>
                <a:spcPts val="0"/>
              </a:spcBef>
              <a:spcAft>
                <a:spcPts val="0"/>
              </a:spcAft>
              <a:buFont typeface="Arial" panose="020B0604020202020204" pitchFamily="34" charset="0"/>
              <a:buNone/>
              <a:defRPr/>
            </a:pPr>
            <a:r>
              <a:rPr lang="en-US" sz="2400" dirty="0">
                <a:latin typeface="Times New Roman"/>
                <a:ea typeface="Times New Roman"/>
              </a:rPr>
              <a:t>	-his episodes of ketoacidosis require weekly visits to the diabetic care provider, but </a:t>
            </a:r>
          </a:p>
          <a:p>
            <a:pPr marL="0" indent="0">
              <a:spcBef>
                <a:spcPts val="0"/>
              </a:spcBef>
              <a:spcAft>
                <a:spcPts val="0"/>
              </a:spcAft>
              <a:buFont typeface="Arial" panose="020B0604020202020204" pitchFamily="34" charset="0"/>
              <a:buNone/>
              <a:defRPr/>
            </a:pPr>
            <a:r>
              <a:rPr lang="en-US" sz="2400" dirty="0">
                <a:latin typeface="Times New Roman"/>
                <a:ea typeface="Times New Roman"/>
              </a:rPr>
              <a:t>	-there is no progressive loss of weight and strength.</a:t>
            </a:r>
          </a:p>
          <a:p>
            <a:pPr marL="0" indent="0">
              <a:spcBef>
                <a:spcPts val="0"/>
              </a:spcBef>
              <a:spcAft>
                <a:spcPts val="0"/>
              </a:spcAft>
              <a:buFont typeface="Arial" panose="020B0604020202020204" pitchFamily="34" charset="0"/>
              <a:buNone/>
              <a:defRPr/>
            </a:pPr>
            <a:r>
              <a:rPr lang="en-US" sz="2800" dirty="0">
                <a:latin typeface="Times New Roman"/>
                <a:ea typeface="Times New Roman"/>
              </a:rPr>
              <a:t> </a:t>
            </a:r>
          </a:p>
        </p:txBody>
      </p:sp>
      <p:sp>
        <p:nvSpPr>
          <p:cNvPr id="95234" name="Title 1">
            <a:extLst>
              <a:ext uri="{FF2B5EF4-FFF2-40B4-BE49-F238E27FC236}">
                <a16:creationId xmlns:a16="http://schemas.microsoft.com/office/drawing/2014/main" id="{98F29F78-EDA6-091A-474F-AE8A437504DB}"/>
              </a:ext>
            </a:extLst>
          </p:cNvPr>
          <p:cNvSpPr>
            <a:spLocks noGrp="1"/>
          </p:cNvSpPr>
          <p:nvPr>
            <p:ph type="title"/>
          </p:nvPr>
        </p:nvSpPr>
        <p:spPr/>
        <p:txBody>
          <a:bodyPr/>
          <a:lstStyle/>
          <a:p>
            <a:r>
              <a:rPr lang="en-US" altLang="en-US">
                <a:ea typeface="ＭＳ Ｐゴシック" panose="020B0600070205080204" pitchFamily="34" charset="-128"/>
                <a:cs typeface="Arial" panose="020B0604020202020204" pitchFamily="34" charset="0"/>
              </a:rPr>
              <a:t>Example 3</a:t>
            </a:r>
            <a:br>
              <a:rPr lang="en-US" altLang="en-US">
                <a:ea typeface="ＭＳ Ｐゴシック" panose="020B0600070205080204" pitchFamily="34" charset="-128"/>
                <a:cs typeface="Arial" panose="020B0604020202020204" pitchFamily="34" charset="0"/>
              </a:rPr>
            </a:br>
            <a:r>
              <a:rPr lang="en-US" altLang="en-US">
                <a:ea typeface="ＭＳ Ｐゴシック" panose="020B0600070205080204" pitchFamily="34" charset="-128"/>
                <a:cs typeface="Arial" panose="020B0604020202020204" pitchFamily="34" charset="0"/>
              </a:rPr>
              <a:t>Situation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CA9383-28FF-F7D6-4003-8EB97FF49ECB}"/>
              </a:ext>
            </a:extLst>
          </p:cNvPr>
          <p:cNvSpPr>
            <a:spLocks noGrp="1"/>
          </p:cNvSpPr>
          <p:nvPr>
            <p:ph idx="1"/>
          </p:nvPr>
        </p:nvSpPr>
        <p:spPr>
          <a:xfrm>
            <a:off x="628650" y="1675292"/>
            <a:ext cx="7886700" cy="4817581"/>
          </a:xfrm>
        </p:spPr>
        <p:txBody>
          <a:bodyPr/>
          <a:lstStyle/>
          <a:p>
            <a:pPr marL="0" indent="0">
              <a:spcBef>
                <a:spcPts val="0"/>
              </a:spcBef>
              <a:spcAft>
                <a:spcPts val="0"/>
              </a:spcAft>
              <a:buFont typeface="Arial" panose="020B0604020202020204" pitchFamily="34" charset="0"/>
              <a:buNone/>
              <a:defRPr/>
            </a:pPr>
            <a:r>
              <a:rPr lang="en-US" sz="1800" dirty="0">
                <a:latin typeface="Times New Roman"/>
                <a:ea typeface="Times New Roman"/>
              </a:rPr>
              <a:t> </a:t>
            </a:r>
          </a:p>
          <a:p>
            <a:pPr marL="0">
              <a:spcBef>
                <a:spcPts val="0"/>
              </a:spcBef>
              <a:spcAft>
                <a:spcPts val="0"/>
              </a:spcAft>
              <a:defRPr/>
            </a:pPr>
            <a:r>
              <a:rPr lang="en-US" sz="2800" b="1" i="1" dirty="0">
                <a:latin typeface="Times New Roman"/>
                <a:ea typeface="Times New Roman"/>
              </a:rPr>
              <a:t>Result:</a:t>
            </a:r>
            <a:r>
              <a:rPr lang="en-US" sz="2800" dirty="0">
                <a:latin typeface="Times New Roman"/>
                <a:ea typeface="Times New Roman"/>
              </a:rPr>
              <a:t>  RO should evaluate the diabetes mellitus at 100 percent and grant Special Monthly Compensation (SMC) (k) for anatomical loss of a foot.  Since the below the knee amputation is secondary to diabetes mellitus, and is considered a compensable complication (in lieu of progressive loss of weight and strength) to warrant the 100 percent evaluation, it would be pyramiding to assign a separate 40 percent evaluation for the amputation. </a:t>
            </a:r>
          </a:p>
        </p:txBody>
      </p:sp>
      <p:sp>
        <p:nvSpPr>
          <p:cNvPr id="97282" name="Title 1">
            <a:extLst>
              <a:ext uri="{FF2B5EF4-FFF2-40B4-BE49-F238E27FC236}">
                <a16:creationId xmlns:a16="http://schemas.microsoft.com/office/drawing/2014/main" id="{6524CDE8-2485-BC59-3457-05174D6BA3F0}"/>
              </a:ext>
            </a:extLst>
          </p:cNvPr>
          <p:cNvSpPr>
            <a:spLocks noGrp="1"/>
          </p:cNvSpPr>
          <p:nvPr>
            <p:ph type="title"/>
          </p:nvPr>
        </p:nvSpPr>
        <p:spPr/>
        <p:txBody>
          <a:bodyPr/>
          <a:lstStyle/>
          <a:p>
            <a:r>
              <a:rPr lang="en-US" altLang="en-US">
                <a:ea typeface="ＭＳ Ｐゴシック" panose="020B0600070205080204" pitchFamily="34" charset="-128"/>
                <a:cs typeface="Arial" panose="020B0604020202020204" pitchFamily="34" charset="0"/>
              </a:rPr>
              <a:t>Example 3</a:t>
            </a:r>
            <a:br>
              <a:rPr lang="en-US" altLang="en-US">
                <a:ea typeface="ＭＳ Ｐゴシック" panose="020B0600070205080204" pitchFamily="34" charset="-128"/>
                <a:cs typeface="Arial" panose="020B0604020202020204" pitchFamily="34" charset="0"/>
              </a:rPr>
            </a:br>
            <a:r>
              <a:rPr lang="en-US" altLang="en-US">
                <a:ea typeface="ＭＳ Ｐゴシック" panose="020B0600070205080204" pitchFamily="34" charset="-128"/>
                <a:cs typeface="Arial" panose="020B0604020202020204" pitchFamily="34" charset="0"/>
              </a:rPr>
              <a:t>Result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778C33FD-7FFD-A31C-ADF6-6D75A04498C5}"/>
              </a:ext>
            </a:extLst>
          </p:cNvPr>
          <p:cNvSpPr>
            <a:spLocks noGrp="1"/>
          </p:cNvSpPr>
          <p:nvPr>
            <p:ph idx="1"/>
          </p:nvPr>
        </p:nvSpPr>
        <p:spPr>
          <a:xfrm>
            <a:off x="457200" y="1790732"/>
            <a:ext cx="4629150" cy="4386224"/>
          </a:xfrm>
        </p:spPr>
        <p:txBody>
          <a:bodyPr/>
          <a:lstStyle/>
          <a:p>
            <a:pPr eaLnBrk="1" hangingPunct="1">
              <a:spcAft>
                <a:spcPct val="20000"/>
              </a:spcAft>
              <a:buFont typeface="Wingdings" panose="05000000000000000000" pitchFamily="2" charset="2"/>
              <a:buNone/>
            </a:pPr>
            <a:r>
              <a:rPr lang="en-US" altLang="en-US" sz="2800" dirty="0">
                <a:ea typeface="ＭＳ Ｐゴシック" panose="020B0600070205080204" pitchFamily="34" charset="-128"/>
                <a:cs typeface="Arial" panose="020B0604020202020204" pitchFamily="34" charset="0"/>
              </a:rPr>
              <a:t>Retinopathy - </a:t>
            </a:r>
            <a:r>
              <a:rPr lang="en-US" altLang="en-US" sz="2800" dirty="0">
                <a:ea typeface="ＭＳ Ｐゴシック" panose="020B0600070205080204" pitchFamily="34" charset="-128"/>
                <a:cs typeface="Times New Roman" panose="02020603050405020304" pitchFamily="18" charset="0"/>
              </a:rPr>
              <a:t>damage or growth problems in the small blood vessels of the retina</a:t>
            </a:r>
            <a:r>
              <a:rPr lang="en-US" altLang="en-US" sz="2800" dirty="0">
                <a:ea typeface="ＭＳ Ｐゴシック" panose="020B0600070205080204" pitchFamily="34" charset="-128"/>
                <a:cs typeface="Arial" panose="020B0604020202020204" pitchFamily="34" charset="0"/>
              </a:rPr>
              <a:t> </a:t>
            </a:r>
          </a:p>
          <a:p>
            <a:pPr eaLnBrk="1" hangingPunct="1">
              <a:spcAft>
                <a:spcPct val="20000"/>
              </a:spcAft>
              <a:buFont typeface="Wingdings" panose="05000000000000000000" pitchFamily="2" charset="2"/>
              <a:buNone/>
            </a:pPr>
            <a:r>
              <a:rPr lang="en-US" altLang="en-US" sz="2800" dirty="0">
                <a:ea typeface="ＭＳ Ｐゴシック" panose="020B0600070205080204" pitchFamily="34" charset="-128"/>
                <a:cs typeface="Arial" panose="020B0604020202020204" pitchFamily="34" charset="0"/>
              </a:rPr>
              <a:t>Cataracts – thickening and clouding of lens of eye</a:t>
            </a:r>
          </a:p>
          <a:p>
            <a:pPr eaLnBrk="1" hangingPunct="1">
              <a:spcAft>
                <a:spcPct val="20000"/>
              </a:spcAft>
              <a:buFont typeface="Wingdings" panose="05000000000000000000" pitchFamily="2" charset="2"/>
              <a:buNone/>
            </a:pPr>
            <a:r>
              <a:rPr lang="en-US" altLang="en-US" sz="2800" dirty="0">
                <a:ea typeface="ＭＳ Ｐゴシック" panose="020B0600070205080204" pitchFamily="34" charset="-128"/>
                <a:cs typeface="Arial" panose="020B0604020202020204" pitchFamily="34" charset="0"/>
              </a:rPr>
              <a:t>Glaucoma – pressure build-up inside the eye</a:t>
            </a:r>
          </a:p>
          <a:p>
            <a:pPr lvl="1" eaLnBrk="1" hangingPunct="1">
              <a:buFont typeface="Wingdings" panose="05000000000000000000" pitchFamily="2" charset="2"/>
              <a:buNone/>
            </a:pPr>
            <a:endParaRPr lang="en-US" altLang="en-US" sz="2400" dirty="0">
              <a:ea typeface="ＭＳ Ｐゴシック" panose="020B0600070205080204" pitchFamily="34" charset="-128"/>
              <a:cs typeface="Arial" panose="020B0604020202020204" pitchFamily="34" charset="0"/>
            </a:endParaRPr>
          </a:p>
        </p:txBody>
      </p:sp>
      <p:sp>
        <p:nvSpPr>
          <p:cNvPr id="15362" name="Rectangle 2">
            <a:extLst>
              <a:ext uri="{FF2B5EF4-FFF2-40B4-BE49-F238E27FC236}">
                <a16:creationId xmlns:a16="http://schemas.microsoft.com/office/drawing/2014/main" id="{F4822677-3239-E0F4-B502-4AB3C5665A85}"/>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Eye Problems</a:t>
            </a:r>
          </a:p>
        </p:txBody>
      </p:sp>
      <p:sp>
        <p:nvSpPr>
          <p:cNvPr id="15364" name="Slide Number Placeholder 6">
            <a:extLst>
              <a:ext uri="{FF2B5EF4-FFF2-40B4-BE49-F238E27FC236}">
                <a16:creationId xmlns:a16="http://schemas.microsoft.com/office/drawing/2014/main" id="{217632CE-D1AC-107A-A480-BD68181DC2D2}"/>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21E27A44-EFE7-4DED-939D-4F64AA7EFD77}" type="slidenum">
              <a:rPr lang="en-US" altLang="en-US" sz="1400">
                <a:solidFill>
                  <a:srgbClr val="800000"/>
                </a:solidFill>
                <a:latin typeface="Times New Roman" panose="02020603050405020304" pitchFamily="18" charset="0"/>
              </a:rPr>
              <a:pPr algn="l">
                <a:spcBef>
                  <a:spcPct val="0"/>
                </a:spcBef>
                <a:buFontTx/>
                <a:buNone/>
              </a:pPr>
              <a:t>8</a:t>
            </a:fld>
            <a:endParaRPr lang="en-US" altLang="en-US" sz="1400">
              <a:solidFill>
                <a:srgbClr val="800000"/>
              </a:solidFill>
              <a:latin typeface="Times New Roman" panose="02020603050405020304" pitchFamily="18" charset="0"/>
            </a:endParaRPr>
          </a:p>
        </p:txBody>
      </p:sp>
      <p:pic>
        <p:nvPicPr>
          <p:cNvPr id="15365" name="Picture 16" descr="http://adam.about.com/b/a/eye.jpg">
            <a:extLst>
              <a:ext uri="{FF2B5EF4-FFF2-40B4-BE49-F238E27FC236}">
                <a16:creationId xmlns:a16="http://schemas.microsoft.com/office/drawing/2014/main" id="{5DCA6EB4-CE43-95C4-6332-248582DF89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6350" y="2402768"/>
            <a:ext cx="3211513"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D241349-13D1-A0FB-74AC-450DE05F4FAE}"/>
              </a:ext>
            </a:extLst>
          </p:cNvPr>
          <p:cNvSpPr>
            <a:spLocks noGrp="1"/>
          </p:cNvSpPr>
          <p:nvPr>
            <p:ph idx="1"/>
          </p:nvPr>
        </p:nvSpPr>
        <p:spPr/>
        <p:txBody>
          <a:bodyPr numCol="2"/>
          <a:lstStyle/>
          <a:p>
            <a:pPr>
              <a:defRPr/>
            </a:pPr>
            <a:endParaRPr lang="en-US" sz="1600" dirty="0"/>
          </a:p>
          <a:p>
            <a:pPr>
              <a:buFont typeface="+mj-lt"/>
              <a:buAutoNum type="arabicPeriod"/>
              <a:defRPr/>
            </a:pPr>
            <a:r>
              <a:rPr lang="en-US" sz="1600" dirty="0"/>
              <a:t>•</a:t>
            </a:r>
            <a:r>
              <a:rPr lang="en-US" sz="2000" dirty="0"/>
              <a:t>Physical stamina/endurance </a:t>
            </a:r>
          </a:p>
          <a:p>
            <a:pPr>
              <a:buFont typeface="+mj-lt"/>
              <a:buAutoNum type="arabicPeriod"/>
              <a:defRPr/>
            </a:pPr>
            <a:r>
              <a:rPr lang="en-US" sz="2000" dirty="0"/>
              <a:t>•Standing </a:t>
            </a:r>
          </a:p>
          <a:p>
            <a:pPr>
              <a:buFont typeface="+mj-lt"/>
              <a:buAutoNum type="arabicPeriod"/>
              <a:defRPr/>
            </a:pPr>
            <a:r>
              <a:rPr lang="en-US" sz="2000" dirty="0"/>
              <a:t>•Walking </a:t>
            </a:r>
          </a:p>
          <a:p>
            <a:pPr>
              <a:buFont typeface="+mj-lt"/>
              <a:buAutoNum type="arabicPeriod"/>
              <a:defRPr/>
            </a:pPr>
            <a:r>
              <a:rPr lang="en-US" sz="2000" dirty="0"/>
              <a:t>•Motor coordination </a:t>
            </a:r>
          </a:p>
          <a:p>
            <a:pPr>
              <a:buFont typeface="+mj-lt"/>
              <a:buAutoNum type="arabicPeriod"/>
              <a:defRPr/>
            </a:pPr>
            <a:r>
              <a:rPr lang="en-US" sz="2000" dirty="0"/>
              <a:t>•Heavy exertion </a:t>
            </a:r>
          </a:p>
          <a:p>
            <a:pPr>
              <a:buFont typeface="+mj-lt"/>
              <a:buAutoNum type="arabicPeriod"/>
              <a:defRPr/>
            </a:pPr>
            <a:r>
              <a:rPr lang="en-US" sz="2000" dirty="0"/>
              <a:t>•Tactile discrimination </a:t>
            </a:r>
          </a:p>
          <a:p>
            <a:pPr>
              <a:buFont typeface="+mj-lt"/>
              <a:buAutoNum type="arabicPeriod"/>
              <a:defRPr/>
            </a:pPr>
            <a:r>
              <a:rPr lang="en-US" sz="2000" dirty="0"/>
              <a:t>•Finger dexterity </a:t>
            </a:r>
          </a:p>
          <a:p>
            <a:pPr>
              <a:buFont typeface="+mj-lt"/>
              <a:buAutoNum type="arabicPeriod"/>
              <a:defRPr/>
            </a:pPr>
            <a:r>
              <a:rPr lang="en-US" sz="2000" dirty="0"/>
              <a:t>•Handling </a:t>
            </a:r>
          </a:p>
          <a:p>
            <a:pPr>
              <a:buFont typeface="+mj-lt"/>
              <a:buAutoNum type="arabicPeriod"/>
              <a:defRPr/>
            </a:pPr>
            <a:r>
              <a:rPr lang="en-US" sz="2000" dirty="0"/>
              <a:t>•Grasping </a:t>
            </a:r>
          </a:p>
          <a:p>
            <a:pPr>
              <a:buFont typeface="+mj-lt"/>
              <a:buAutoNum type="arabicPeriod"/>
              <a:defRPr/>
            </a:pPr>
            <a:r>
              <a:rPr lang="en-US" sz="2000" dirty="0"/>
              <a:t>•Manual dexterity </a:t>
            </a:r>
          </a:p>
          <a:p>
            <a:pPr>
              <a:buFont typeface="+mj-lt"/>
              <a:buAutoNum type="arabicPeriod"/>
              <a:defRPr/>
            </a:pPr>
            <a:endParaRPr lang="en-US" sz="2000" dirty="0"/>
          </a:p>
          <a:p>
            <a:pPr>
              <a:buFont typeface="+mj-lt"/>
              <a:buAutoNum type="arabicPeriod"/>
              <a:defRPr/>
            </a:pPr>
            <a:endParaRPr lang="en-US" sz="2000" dirty="0"/>
          </a:p>
          <a:p>
            <a:pPr>
              <a:buFont typeface="+mj-lt"/>
              <a:buAutoNum type="arabicPeriod"/>
              <a:defRPr/>
            </a:pPr>
            <a:endParaRPr lang="en-US" sz="2000" dirty="0"/>
          </a:p>
          <a:p>
            <a:pPr>
              <a:buFont typeface="+mj-lt"/>
              <a:buAutoNum type="arabicPeriod"/>
              <a:defRPr/>
            </a:pPr>
            <a:endParaRPr lang="en-US" sz="2000" dirty="0"/>
          </a:p>
          <a:p>
            <a:pPr>
              <a:buFont typeface="+mj-lt"/>
              <a:buAutoNum type="arabicPeriod"/>
              <a:defRPr/>
            </a:pPr>
            <a:endParaRPr lang="en-US" sz="2000" dirty="0"/>
          </a:p>
          <a:p>
            <a:pPr>
              <a:buFont typeface="+mj-lt"/>
              <a:buAutoNum type="arabicPeriod"/>
              <a:defRPr/>
            </a:pPr>
            <a:r>
              <a:rPr lang="en-US" sz="2000" dirty="0"/>
              <a:t>•Tolerance to extremes in   temperature </a:t>
            </a:r>
          </a:p>
          <a:p>
            <a:pPr>
              <a:buFont typeface="+mj-lt"/>
              <a:buAutoNum type="arabicPeriod"/>
              <a:defRPr/>
            </a:pPr>
            <a:r>
              <a:rPr lang="en-US" sz="2000" dirty="0"/>
              <a:t>•Tolerance to long hours without rest/food intake </a:t>
            </a:r>
          </a:p>
          <a:p>
            <a:pPr>
              <a:buFont typeface="+mj-lt"/>
              <a:buAutoNum type="arabicPeriod"/>
              <a:defRPr/>
            </a:pPr>
            <a:r>
              <a:rPr lang="en-US" sz="2000" dirty="0"/>
              <a:t>•Tolerance to occupations that pose unusual injury hazards (cuts, burns, skin injuries) </a:t>
            </a:r>
          </a:p>
          <a:p>
            <a:pPr>
              <a:buFont typeface="+mj-lt"/>
              <a:buAutoNum type="arabicPeriod"/>
              <a:defRPr/>
            </a:pPr>
            <a:r>
              <a:rPr lang="en-US" sz="2000" dirty="0"/>
              <a:t>•Concentration </a:t>
            </a:r>
          </a:p>
          <a:p>
            <a:pPr>
              <a:buFont typeface="+mj-lt"/>
              <a:buAutoNum type="arabicPeriod"/>
              <a:defRPr/>
            </a:pPr>
            <a:r>
              <a:rPr lang="en-US" sz="2000" dirty="0"/>
              <a:t>•Visual acuity</a:t>
            </a:r>
          </a:p>
          <a:p>
            <a:pPr>
              <a:defRPr/>
            </a:pPr>
            <a:endParaRPr lang="en-US" dirty="0"/>
          </a:p>
          <a:p>
            <a:pPr>
              <a:defRPr/>
            </a:pPr>
            <a:endParaRPr lang="en-US" dirty="0"/>
          </a:p>
          <a:p>
            <a:pPr>
              <a:defRPr/>
            </a:pPr>
            <a:endParaRPr lang="en-US" dirty="0"/>
          </a:p>
        </p:txBody>
      </p:sp>
      <p:sp>
        <p:nvSpPr>
          <p:cNvPr id="99330" name="Title 1">
            <a:extLst>
              <a:ext uri="{FF2B5EF4-FFF2-40B4-BE49-F238E27FC236}">
                <a16:creationId xmlns:a16="http://schemas.microsoft.com/office/drawing/2014/main" id="{F6BBE3A8-6C82-1E31-553C-CF49D3E463BD}"/>
              </a:ext>
            </a:extLst>
          </p:cNvPr>
          <p:cNvSpPr>
            <a:spLocks noGrp="1"/>
          </p:cNvSpPr>
          <p:nvPr>
            <p:ph type="title"/>
          </p:nvPr>
        </p:nvSpPr>
        <p:spPr/>
        <p:txBody>
          <a:bodyPr/>
          <a:lstStyle/>
          <a:p>
            <a:r>
              <a:rPr lang="en-US" altLang="en-US" sz="2400" dirty="0">
                <a:ea typeface="ＭＳ Ｐゴシック" panose="020B0600070205080204" pitchFamily="34" charset="-128"/>
                <a:cs typeface="Arial" panose="020B0604020202020204" pitchFamily="34" charset="0"/>
              </a:rPr>
              <a:t>Vocational Implications </a:t>
            </a:r>
            <a:br>
              <a:rPr lang="en-US" altLang="en-US" sz="2400" dirty="0">
                <a:ea typeface="ＭＳ Ｐゴシック" panose="020B0600070205080204" pitchFamily="34" charset="-128"/>
                <a:cs typeface="Arial" panose="020B0604020202020204" pitchFamily="34" charset="0"/>
              </a:rPr>
            </a:br>
            <a:r>
              <a:rPr lang="en-US" altLang="en-US" sz="2400" dirty="0">
                <a:ea typeface="ＭＳ Ｐゴシック" panose="020B0600070205080204" pitchFamily="34" charset="-128"/>
                <a:cs typeface="Arial" panose="020B0604020202020204" pitchFamily="34" charset="0"/>
              </a:rPr>
              <a:t>Common Functional Limitations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Content Placeholder 2">
            <a:extLst>
              <a:ext uri="{FF2B5EF4-FFF2-40B4-BE49-F238E27FC236}">
                <a16:creationId xmlns:a16="http://schemas.microsoft.com/office/drawing/2014/main" id="{C5AFFF83-8AFA-8751-5F2C-479A929DC0E3}"/>
              </a:ext>
            </a:extLst>
          </p:cNvPr>
          <p:cNvSpPr>
            <a:spLocks noGrp="1"/>
          </p:cNvSpPr>
          <p:nvPr>
            <p:ph idx="1"/>
          </p:nvPr>
        </p:nvSpPr>
        <p:spPr>
          <a:xfrm>
            <a:off x="628650" y="1675292"/>
            <a:ext cx="7886700" cy="4817581"/>
          </a:xfrm>
        </p:spPr>
        <p:txBody>
          <a:bodyPr/>
          <a:lstStyle/>
          <a:p>
            <a:pPr>
              <a:buFont typeface="Wingdings" panose="05000000000000000000" pitchFamily="2" charset="2"/>
              <a:buChar char="§"/>
            </a:pPr>
            <a:r>
              <a:rPr lang="en-US" altLang="en-US" sz="1400" dirty="0">
                <a:ea typeface="ＭＳ Ｐゴシック" panose="020B0600070205080204" pitchFamily="34" charset="-128"/>
                <a:cs typeface="Arial" panose="020B0604020202020204" pitchFamily="34" charset="0"/>
              </a:rPr>
              <a:t>Do the specific functional limitations prevent the person from performing the jobs performed in the past? </a:t>
            </a:r>
          </a:p>
          <a:p>
            <a:pPr>
              <a:buFont typeface="Wingdings" panose="05000000000000000000" pitchFamily="2" charset="2"/>
              <a:buChar char="§"/>
            </a:pPr>
            <a:r>
              <a:rPr lang="en-US" altLang="en-US" sz="1400" dirty="0">
                <a:ea typeface="ＭＳ Ｐゴシック" panose="020B0600070205080204" pitchFamily="34" charset="-128"/>
                <a:cs typeface="Arial" panose="020B0604020202020204" pitchFamily="34" charset="0"/>
              </a:rPr>
              <a:t>Do the specific functional limitations restrict the type of jobs the person might qualify for in the future? </a:t>
            </a:r>
          </a:p>
          <a:p>
            <a:pPr>
              <a:buFont typeface="Wingdings" panose="05000000000000000000" pitchFamily="2" charset="2"/>
              <a:buChar char="§"/>
            </a:pPr>
            <a:r>
              <a:rPr lang="en-US" altLang="en-US" sz="1400" dirty="0">
                <a:ea typeface="ＭＳ Ｐゴシック" panose="020B0600070205080204" pitchFamily="34" charset="-128"/>
                <a:cs typeface="Arial" panose="020B0604020202020204" pitchFamily="34" charset="0"/>
              </a:rPr>
              <a:t>Will a need for rest during the workday, level amounts of physical exertion, and regular meal times affect the person's chances for employment? </a:t>
            </a:r>
          </a:p>
          <a:p>
            <a:pPr>
              <a:buFont typeface="Wingdings" panose="05000000000000000000" pitchFamily="2" charset="2"/>
              <a:buChar char="§"/>
            </a:pPr>
            <a:r>
              <a:rPr lang="en-US" altLang="en-US" sz="1400" dirty="0">
                <a:ea typeface="ＭＳ Ｐゴシック" panose="020B0600070205080204" pitchFamily="34" charset="-128"/>
                <a:cs typeface="Arial" panose="020B0604020202020204" pitchFamily="34" charset="0"/>
              </a:rPr>
              <a:t>Consider the client's degree of control of the diabetic condition, including eyes, and circulatory system. </a:t>
            </a:r>
          </a:p>
          <a:p>
            <a:pPr>
              <a:buFont typeface="Wingdings" panose="05000000000000000000" pitchFamily="2" charset="2"/>
              <a:buChar char="§"/>
            </a:pPr>
            <a:r>
              <a:rPr lang="en-US" altLang="en-US" sz="1400" dirty="0">
                <a:ea typeface="ＭＳ Ｐゴシック" panose="020B0600070205080204" pitchFamily="34" charset="-128"/>
                <a:cs typeface="Arial" panose="020B0604020202020204" pitchFamily="34" charset="0"/>
              </a:rPr>
              <a:t>Ultimate control/adjustment to this disease involves: </a:t>
            </a:r>
          </a:p>
          <a:p>
            <a:pPr>
              <a:buFont typeface="Wingdings" panose="05000000000000000000" pitchFamily="2" charset="2"/>
              <a:buChar char="§"/>
            </a:pPr>
            <a:r>
              <a:rPr lang="en-US" altLang="en-US" sz="1400" dirty="0">
                <a:ea typeface="ＭＳ Ｐゴシック" panose="020B0600070205080204" pitchFamily="34" charset="-128"/>
                <a:cs typeface="Arial" panose="020B0604020202020204" pitchFamily="34" charset="0"/>
              </a:rPr>
              <a:t>Proper knowledge of diet and self-care (care of feet, syringe use, hygiene). </a:t>
            </a:r>
          </a:p>
          <a:p>
            <a:pPr>
              <a:buFont typeface="Wingdings" panose="05000000000000000000" pitchFamily="2" charset="2"/>
              <a:buChar char="§"/>
            </a:pPr>
            <a:r>
              <a:rPr lang="en-US" altLang="en-US" sz="1400" dirty="0">
                <a:ea typeface="ＭＳ Ｐゴシック" panose="020B0600070205080204" pitchFamily="34" charset="-128"/>
                <a:cs typeface="Arial" panose="020B0604020202020204" pitchFamily="34" charset="0"/>
              </a:rPr>
              <a:t>Understanding and adherence to proper diet and exercise. </a:t>
            </a:r>
          </a:p>
          <a:p>
            <a:pPr>
              <a:buFont typeface="Wingdings" panose="05000000000000000000" pitchFamily="2" charset="2"/>
              <a:buChar char="§"/>
            </a:pPr>
            <a:r>
              <a:rPr lang="en-US" altLang="en-US" sz="1400" dirty="0">
                <a:ea typeface="ＭＳ Ｐゴシック" panose="020B0600070205080204" pitchFamily="34" charset="-128"/>
                <a:cs typeface="Arial" panose="020B0604020202020204" pitchFamily="34" charset="0"/>
              </a:rPr>
              <a:t>Proper usage of medications. </a:t>
            </a:r>
          </a:p>
          <a:p>
            <a:pPr>
              <a:buFont typeface="Wingdings" panose="05000000000000000000" pitchFamily="2" charset="2"/>
              <a:buChar char="§"/>
            </a:pPr>
            <a:r>
              <a:rPr lang="en-US" altLang="en-US" sz="1400" dirty="0">
                <a:ea typeface="ＭＳ Ｐゴシック" panose="020B0600070205080204" pitchFamily="34" charset="-128"/>
                <a:cs typeface="Arial" panose="020B0604020202020204" pitchFamily="34" charset="0"/>
              </a:rPr>
              <a:t>Management of complications. </a:t>
            </a:r>
          </a:p>
          <a:p>
            <a:pPr>
              <a:buFont typeface="Wingdings" panose="05000000000000000000" pitchFamily="2" charset="2"/>
              <a:buChar char="§"/>
            </a:pPr>
            <a:r>
              <a:rPr lang="en-US" altLang="en-US" sz="1400" dirty="0">
                <a:ea typeface="ＭＳ Ｐゴシック" panose="020B0600070205080204" pitchFamily="34" charset="-128"/>
                <a:cs typeface="Arial" panose="020B0604020202020204" pitchFamily="34" charset="0"/>
              </a:rPr>
              <a:t>The diabetic client who does not have good knowledge of the above factors, and does not illustrate established control would be an extremely poor candidate for successful rehabilitation. </a:t>
            </a:r>
          </a:p>
          <a:p>
            <a:pPr>
              <a:buFont typeface="Wingdings" panose="05000000000000000000" pitchFamily="2" charset="2"/>
              <a:buChar char="§"/>
            </a:pPr>
            <a:r>
              <a:rPr lang="en-US" altLang="en-US" sz="1400" dirty="0">
                <a:ea typeface="ＭＳ Ｐゴシック" panose="020B0600070205080204" pitchFamily="34" charset="-128"/>
                <a:cs typeface="Arial" panose="020B0604020202020204" pitchFamily="34" charset="0"/>
              </a:rPr>
              <a:t>Vocational goals or occupations requiring irregular work hours or long work periods without rest should be avoided. </a:t>
            </a:r>
          </a:p>
          <a:p>
            <a:endParaRPr lang="en-US" altLang="en-US" dirty="0">
              <a:ea typeface="ＭＳ Ｐゴシック" panose="020B0600070205080204" pitchFamily="34" charset="-128"/>
              <a:cs typeface="Arial" panose="020B0604020202020204" pitchFamily="34" charset="0"/>
            </a:endParaRPr>
          </a:p>
        </p:txBody>
      </p:sp>
      <p:sp>
        <p:nvSpPr>
          <p:cNvPr id="101378" name="Title 1">
            <a:extLst>
              <a:ext uri="{FF2B5EF4-FFF2-40B4-BE49-F238E27FC236}">
                <a16:creationId xmlns:a16="http://schemas.microsoft.com/office/drawing/2014/main" id="{1AE359E4-3A7D-B76D-2527-64FCA2D0ED47}"/>
              </a:ext>
            </a:extLst>
          </p:cNvPr>
          <p:cNvSpPr>
            <a:spLocks noGrp="1"/>
          </p:cNvSpPr>
          <p:nvPr>
            <p:ph type="title"/>
          </p:nvPr>
        </p:nvSpPr>
        <p:spPr/>
        <p:txBody>
          <a:bodyPr/>
          <a:lstStyle/>
          <a:p>
            <a:r>
              <a:rPr lang="en-US" altLang="en-US">
                <a:ea typeface="ＭＳ Ｐゴシック" panose="020B0600070205080204" pitchFamily="34" charset="-128"/>
                <a:cs typeface="Arial" panose="020B0604020202020204" pitchFamily="34" charset="0"/>
              </a:rPr>
              <a:t>Vocational Impediments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Slide Number Placeholder 6">
            <a:extLst>
              <a:ext uri="{FF2B5EF4-FFF2-40B4-BE49-F238E27FC236}">
                <a16:creationId xmlns:a16="http://schemas.microsoft.com/office/drawing/2014/main" id="{69076023-63D3-0781-0820-A180F7245E3C}"/>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5F0E89EE-D3C1-452A-9823-9EB1EC52D362}" type="slidenum">
              <a:rPr lang="en-US" altLang="en-US" sz="1400">
                <a:solidFill>
                  <a:srgbClr val="800000"/>
                </a:solidFill>
                <a:latin typeface="Times New Roman" panose="02020603050405020304" pitchFamily="18" charset="0"/>
              </a:rPr>
              <a:pPr algn="l">
                <a:spcBef>
                  <a:spcPct val="0"/>
                </a:spcBef>
                <a:buFontTx/>
                <a:buNone/>
              </a:pPr>
              <a:t>82</a:t>
            </a:fld>
            <a:endParaRPr lang="en-US" altLang="en-US" sz="1400">
              <a:solidFill>
                <a:srgbClr val="800000"/>
              </a:solidFill>
              <a:latin typeface="Times New Roman" panose="02020603050405020304" pitchFamily="18" charset="0"/>
            </a:endParaRPr>
          </a:p>
        </p:txBody>
      </p:sp>
      <p:sp>
        <p:nvSpPr>
          <p:cNvPr id="103427" name="Rectangle 1027">
            <a:extLst>
              <a:ext uri="{FF2B5EF4-FFF2-40B4-BE49-F238E27FC236}">
                <a16:creationId xmlns:a16="http://schemas.microsoft.com/office/drawing/2014/main" id="{A0FC761F-0EBD-5BDD-230B-27CB13321FF4}"/>
              </a:ext>
            </a:extLst>
          </p:cNvPr>
          <p:cNvSpPr>
            <a:spLocks noGrp="1"/>
          </p:cNvSpPr>
          <p:nvPr>
            <p:ph idx="1"/>
          </p:nvPr>
        </p:nvSpPr>
        <p:spPr/>
        <p:txBody>
          <a:bodyPr/>
          <a:lstStyle/>
          <a:p>
            <a:pPr eaLnBrk="1" hangingPunct="1">
              <a:lnSpc>
                <a:spcPct val="90000"/>
              </a:lnSpc>
              <a:buFont typeface="Wingdings" panose="05000000000000000000" pitchFamily="2" charset="2"/>
              <a:buNone/>
            </a:pPr>
            <a:r>
              <a:rPr lang="en-US" altLang="en-US" sz="2400" dirty="0">
                <a:ea typeface="ＭＳ Ｐゴシック" panose="020B0600070205080204" pitchFamily="34" charset="-128"/>
                <a:cs typeface="Arial" panose="020B0604020202020204" pitchFamily="34" charset="0"/>
              </a:rPr>
              <a:t>38 CFR Part 4, Schedule for Rating Disabilities</a:t>
            </a:r>
          </a:p>
          <a:p>
            <a:pPr lvl="1" eaLnBrk="1" hangingPunct="1">
              <a:lnSpc>
                <a:spcPct val="90000"/>
              </a:lnSpc>
              <a:buFont typeface="Wingdings" panose="05000000000000000000" pitchFamily="2" charset="2"/>
              <a:buNone/>
            </a:pPr>
            <a:r>
              <a:rPr lang="en-US" altLang="en-US" sz="2400" dirty="0">
                <a:ea typeface="ＭＳ Ｐゴシック" panose="020B0600070205080204" pitchFamily="34" charset="-128"/>
                <a:cs typeface="Times New Roman" panose="02020603050405020304" pitchFamily="18" charset="0"/>
              </a:rPr>
              <a:t>§4.26  – bilateral factor</a:t>
            </a:r>
          </a:p>
          <a:p>
            <a:pPr lvl="1" eaLnBrk="1" hangingPunct="1">
              <a:lnSpc>
                <a:spcPct val="90000"/>
              </a:lnSpc>
              <a:buFont typeface="Wingdings" panose="05000000000000000000" pitchFamily="2" charset="2"/>
              <a:buNone/>
            </a:pPr>
            <a:r>
              <a:rPr lang="en-US" altLang="en-US" sz="2400" dirty="0">
                <a:ea typeface="ＭＳ Ｐゴシック" panose="020B0600070205080204" pitchFamily="34" charset="-128"/>
                <a:cs typeface="Times New Roman" panose="02020603050405020304" pitchFamily="18" charset="0"/>
              </a:rPr>
              <a:t>§4.104 – heart, hypertension, peripheral vascular disease</a:t>
            </a:r>
          </a:p>
          <a:p>
            <a:pPr lvl="1" eaLnBrk="1" hangingPunct="1">
              <a:lnSpc>
                <a:spcPct val="90000"/>
              </a:lnSpc>
              <a:buFont typeface="Wingdings" panose="05000000000000000000" pitchFamily="2" charset="2"/>
              <a:buNone/>
            </a:pPr>
            <a:r>
              <a:rPr lang="en-US" altLang="en-US" sz="2400" dirty="0">
                <a:ea typeface="ＭＳ Ｐゴシック" panose="020B0600070205080204" pitchFamily="34" charset="-128"/>
                <a:cs typeface="Times New Roman" panose="02020603050405020304" pitchFamily="18" charset="0"/>
              </a:rPr>
              <a:t>§4.119 – diabetes mellitus</a:t>
            </a:r>
          </a:p>
          <a:p>
            <a:pPr lvl="1" eaLnBrk="1" hangingPunct="1">
              <a:lnSpc>
                <a:spcPct val="90000"/>
              </a:lnSpc>
              <a:buFont typeface="Wingdings" panose="05000000000000000000" pitchFamily="2" charset="2"/>
              <a:buNone/>
            </a:pPr>
            <a:r>
              <a:rPr lang="en-US" altLang="en-US" sz="2400" dirty="0">
                <a:ea typeface="ＭＳ Ｐゴシック" panose="020B0600070205080204" pitchFamily="34" charset="-128"/>
                <a:cs typeface="Times New Roman" panose="02020603050405020304" pitchFamily="18" charset="0"/>
              </a:rPr>
              <a:t>§4.124a – stroke</a:t>
            </a:r>
          </a:p>
          <a:p>
            <a:pPr eaLnBrk="1" hangingPunct="1">
              <a:lnSpc>
                <a:spcPct val="90000"/>
              </a:lnSpc>
              <a:buFont typeface="Wingdings" panose="05000000000000000000" pitchFamily="2" charset="2"/>
              <a:buNone/>
            </a:pPr>
            <a:r>
              <a:rPr lang="en-US" altLang="en-US" sz="2400" dirty="0">
                <a:ea typeface="ＭＳ Ｐゴシック" panose="020B0600070205080204" pitchFamily="34" charset="-128"/>
                <a:cs typeface="Arial" panose="020B0604020202020204" pitchFamily="34" charset="0"/>
              </a:rPr>
              <a:t>M21-1 MR, Part III. Subpart iv.4.E.20</a:t>
            </a:r>
          </a:p>
          <a:p>
            <a:pPr eaLnBrk="1" hangingPunct="1">
              <a:lnSpc>
                <a:spcPct val="90000"/>
              </a:lnSpc>
              <a:buFont typeface="Wingdings" panose="05000000000000000000" pitchFamily="2" charset="2"/>
              <a:buNone/>
            </a:pPr>
            <a:r>
              <a:rPr lang="en-US" altLang="en-US" sz="2400" dirty="0">
                <a:ea typeface="ＭＳ Ｐゴシック" panose="020B0600070205080204" pitchFamily="34" charset="-128"/>
                <a:cs typeface="Times New Roman" panose="02020603050405020304" pitchFamily="18" charset="0"/>
              </a:rPr>
              <a:t>M21-1 MR, Part III. Subpart iv.4.F.22</a:t>
            </a:r>
          </a:p>
          <a:p>
            <a:pPr eaLnBrk="1" hangingPunct="1">
              <a:lnSpc>
                <a:spcPct val="90000"/>
              </a:lnSpc>
              <a:buFont typeface="Wingdings" panose="05000000000000000000" pitchFamily="2" charset="2"/>
              <a:buNone/>
            </a:pPr>
            <a:r>
              <a:rPr lang="en-US" altLang="en-US" sz="2400" dirty="0">
                <a:ea typeface="ＭＳ Ｐゴシック" panose="020B0600070205080204" pitchFamily="34" charset="-128"/>
                <a:cs typeface="Arial" panose="020B0604020202020204" pitchFamily="34" charset="0"/>
              </a:rPr>
              <a:t>M21-1 MR, Part IV. Subpart ii.2.H.36</a:t>
            </a:r>
          </a:p>
          <a:p>
            <a:pPr eaLnBrk="1" hangingPunct="1">
              <a:lnSpc>
                <a:spcPct val="90000"/>
              </a:lnSpc>
              <a:buFont typeface="Wingdings" panose="05000000000000000000" pitchFamily="2" charset="2"/>
              <a:buNone/>
            </a:pPr>
            <a:r>
              <a:rPr lang="en-US" altLang="en-US" sz="2400" dirty="0">
                <a:ea typeface="ＭＳ Ｐゴシック" panose="020B0600070205080204" pitchFamily="34" charset="-128"/>
                <a:cs typeface="Arial" panose="020B0604020202020204" pitchFamily="34" charset="0"/>
              </a:rPr>
              <a:t>VBA Training Letters 00-06</a:t>
            </a:r>
          </a:p>
        </p:txBody>
      </p:sp>
      <p:sp>
        <p:nvSpPr>
          <p:cNvPr id="103426" name="Rectangle 1026">
            <a:extLst>
              <a:ext uri="{FF2B5EF4-FFF2-40B4-BE49-F238E27FC236}">
                <a16:creationId xmlns:a16="http://schemas.microsoft.com/office/drawing/2014/main" id="{84A19F64-A491-2D11-547B-671A385035FB}"/>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References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Slide Number Placeholder 6">
            <a:extLst>
              <a:ext uri="{FF2B5EF4-FFF2-40B4-BE49-F238E27FC236}">
                <a16:creationId xmlns:a16="http://schemas.microsoft.com/office/drawing/2014/main" id="{DB95EC1C-CD80-98E1-2F5F-6B539C1FD092}"/>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F99AA257-D2F8-494C-ADE8-16EC3EE7459A}" type="slidenum">
              <a:rPr lang="en-US" altLang="en-US" sz="1400">
                <a:solidFill>
                  <a:srgbClr val="800000"/>
                </a:solidFill>
                <a:latin typeface="Times New Roman" panose="02020603050405020304" pitchFamily="18" charset="0"/>
              </a:rPr>
              <a:pPr algn="l">
                <a:spcBef>
                  <a:spcPct val="0"/>
                </a:spcBef>
                <a:buFontTx/>
                <a:buNone/>
              </a:pPr>
              <a:t>83</a:t>
            </a:fld>
            <a:endParaRPr lang="en-US" altLang="en-US" sz="1400">
              <a:solidFill>
                <a:srgbClr val="800000"/>
              </a:solidFill>
              <a:latin typeface="Times New Roman" panose="02020603050405020304" pitchFamily="18" charset="0"/>
            </a:endParaRPr>
          </a:p>
        </p:txBody>
      </p:sp>
      <p:sp>
        <p:nvSpPr>
          <p:cNvPr id="105475" name="Rectangle 2051">
            <a:extLst>
              <a:ext uri="{FF2B5EF4-FFF2-40B4-BE49-F238E27FC236}">
                <a16:creationId xmlns:a16="http://schemas.microsoft.com/office/drawing/2014/main" id="{AFBC89E7-10D3-3012-F013-69BD4DE78638}"/>
              </a:ext>
            </a:extLst>
          </p:cNvPr>
          <p:cNvSpPr>
            <a:spLocks noGrp="1"/>
          </p:cNvSpPr>
          <p:nvPr>
            <p:ph idx="1"/>
          </p:nvPr>
        </p:nvSpPr>
        <p:spPr/>
        <p:txBody>
          <a:bodyPr/>
          <a:lstStyle/>
          <a:p>
            <a:pPr eaLnBrk="1" hangingPunct="1">
              <a:buFont typeface="Wingdings" panose="05000000000000000000" pitchFamily="2" charset="2"/>
              <a:buNone/>
            </a:pPr>
            <a:r>
              <a:rPr lang="en-US" altLang="en-US" sz="2000">
                <a:ea typeface="ＭＳ Ｐゴシック" panose="020B0600070205080204" pitchFamily="34" charset="-128"/>
                <a:cs typeface="Times New Roman" panose="02020603050405020304" pitchFamily="18" charset="0"/>
                <a:hlinkClick r:id="rId3"/>
              </a:rPr>
              <a:t>http://diabetes.niddk.nih.gov/populations/index.htm</a:t>
            </a:r>
            <a:endParaRPr lang="en-US" altLang="en-US" sz="2000">
              <a:ea typeface="ＭＳ Ｐゴシック" panose="020B0600070205080204" pitchFamily="34" charset="-128"/>
              <a:cs typeface="Times New Roman" panose="02020603050405020304" pitchFamily="18" charset="0"/>
            </a:endParaRPr>
          </a:p>
          <a:p>
            <a:pPr eaLnBrk="1" hangingPunct="1">
              <a:buFont typeface="Wingdings" panose="05000000000000000000" pitchFamily="2" charset="2"/>
              <a:buNone/>
            </a:pPr>
            <a:r>
              <a:rPr lang="en-US" altLang="en-US" sz="2000">
                <a:ea typeface="ＭＳ Ｐゴシック" panose="020B0600070205080204" pitchFamily="34" charset="-128"/>
                <a:cs typeface="Times New Roman" panose="02020603050405020304" pitchFamily="18" charset="0"/>
                <a:hlinkClick r:id="rId4"/>
              </a:rPr>
              <a:t>http://www.diabetes.org/living-with-diabetes/complications/</a:t>
            </a:r>
            <a:endParaRPr lang="en-US" altLang="en-US" sz="2000">
              <a:ea typeface="ＭＳ Ｐゴシック" panose="020B0600070205080204" pitchFamily="34" charset="-128"/>
              <a:cs typeface="Times New Roman" panose="02020603050405020304" pitchFamily="18" charset="0"/>
            </a:endParaRPr>
          </a:p>
          <a:p>
            <a:pPr eaLnBrk="1" hangingPunct="1">
              <a:buFont typeface="Wingdings" panose="05000000000000000000" pitchFamily="2" charset="2"/>
              <a:buNone/>
            </a:pPr>
            <a:r>
              <a:rPr lang="en-US" altLang="en-US" sz="2000">
                <a:ea typeface="ＭＳ Ｐゴシック" panose="020B0600070205080204" pitchFamily="34" charset="-128"/>
                <a:cs typeface="Times New Roman" panose="02020603050405020304" pitchFamily="18" charset="0"/>
                <a:hlinkClick r:id="rId5"/>
              </a:rPr>
              <a:t>http://www.diabetes.niddk.nih.gov/dm/pubs/statistics/</a:t>
            </a:r>
            <a:r>
              <a:rPr lang="en-US" altLang="en-US" sz="2000">
                <a:ea typeface="ＭＳ Ｐゴシック" panose="020B0600070205080204" pitchFamily="34" charset="-128"/>
                <a:cs typeface="Times New Roman" panose="02020603050405020304" pitchFamily="18" charset="0"/>
              </a:rPr>
              <a:t> </a:t>
            </a:r>
          </a:p>
          <a:p>
            <a:pPr eaLnBrk="1" hangingPunct="1">
              <a:buFont typeface="Wingdings" panose="05000000000000000000" pitchFamily="2" charset="2"/>
              <a:buNone/>
            </a:pPr>
            <a:r>
              <a:rPr lang="en-US" altLang="en-US" sz="2000">
                <a:ea typeface="ＭＳ Ｐゴシック" panose="020B0600070205080204" pitchFamily="34" charset="-128"/>
                <a:cs typeface="Times New Roman" panose="02020603050405020304" pitchFamily="18" charset="0"/>
                <a:hlinkClick r:id="rId6"/>
              </a:rPr>
              <a:t>http://www.cdc.gov/diabetes/statistics/complications_national.htm</a:t>
            </a:r>
            <a:endParaRPr lang="en-US" altLang="en-US" sz="2000">
              <a:ea typeface="ＭＳ Ｐゴシック" panose="020B0600070205080204" pitchFamily="34" charset="-128"/>
              <a:cs typeface="Times New Roman" panose="02020603050405020304" pitchFamily="18" charset="0"/>
            </a:endParaRPr>
          </a:p>
          <a:p>
            <a:pPr eaLnBrk="1" hangingPunct="1">
              <a:buFont typeface="Wingdings" panose="05000000000000000000" pitchFamily="2" charset="2"/>
              <a:buNone/>
            </a:pPr>
            <a:r>
              <a:rPr lang="en-US" altLang="en-US" sz="2000">
                <a:ea typeface="ＭＳ Ｐゴシック" panose="020B0600070205080204" pitchFamily="34" charset="-128"/>
                <a:cs typeface="Times New Roman" panose="02020603050405020304" pitchFamily="18" charset="0"/>
                <a:hlinkClick r:id="rId7"/>
              </a:rPr>
              <a:t>http://www.diabetesnet.com/diabetes_complications/</a:t>
            </a:r>
            <a:endParaRPr lang="en-US" altLang="en-US" sz="2000">
              <a:ea typeface="ＭＳ Ｐゴシック" panose="020B0600070205080204" pitchFamily="34" charset="-128"/>
              <a:cs typeface="Times New Roman" panose="02020603050405020304" pitchFamily="18" charset="0"/>
            </a:endParaRPr>
          </a:p>
          <a:p>
            <a:pPr eaLnBrk="1" hangingPunct="1">
              <a:buFont typeface="Wingdings" panose="05000000000000000000" pitchFamily="2" charset="2"/>
              <a:buNone/>
            </a:pPr>
            <a:r>
              <a:rPr lang="en-US" altLang="en-US" sz="2000">
                <a:ea typeface="ＭＳ Ｐゴシック" panose="020B0600070205080204" pitchFamily="34" charset="-128"/>
                <a:cs typeface="Times New Roman" panose="02020603050405020304" pitchFamily="18" charset="0"/>
                <a:hlinkClick r:id="rId8"/>
              </a:rPr>
              <a:t>http://www.healthinsite.gov.au/topics/Complications_of_Diabetes</a:t>
            </a:r>
            <a:r>
              <a:rPr lang="en-US" altLang="en-US" sz="2000">
                <a:ea typeface="ＭＳ Ｐゴシック" panose="020B0600070205080204" pitchFamily="34" charset="-128"/>
                <a:cs typeface="Times New Roman" panose="02020603050405020304" pitchFamily="18" charset="0"/>
              </a:rPr>
              <a:t>/</a:t>
            </a:r>
          </a:p>
          <a:p>
            <a:pPr eaLnBrk="1" hangingPunct="1">
              <a:buFont typeface="Wingdings" panose="05000000000000000000" pitchFamily="2" charset="2"/>
              <a:buNone/>
            </a:pPr>
            <a:r>
              <a:rPr lang="en-US" altLang="en-US" sz="2000">
                <a:ea typeface="ＭＳ Ｐゴシック" panose="020B0600070205080204" pitchFamily="34" charset="-128"/>
                <a:cs typeface="Times New Roman" panose="02020603050405020304" pitchFamily="18" charset="0"/>
                <a:hlinkClick r:id="rId9"/>
              </a:rPr>
              <a:t>http://www.merck.com/mmhe/sec13/ch165/ch165a.html</a:t>
            </a:r>
            <a:endParaRPr lang="en-US" altLang="en-US" sz="2000">
              <a:ea typeface="ＭＳ Ｐゴシック" panose="020B0600070205080204" pitchFamily="34" charset="-128"/>
              <a:cs typeface="Times New Roman" panose="02020603050405020304" pitchFamily="18" charset="0"/>
            </a:endParaRPr>
          </a:p>
          <a:p>
            <a:pPr eaLnBrk="1" hangingPunct="1">
              <a:buFont typeface="Wingdings" panose="05000000000000000000" pitchFamily="2" charset="2"/>
              <a:buNone/>
            </a:pPr>
            <a:endParaRPr lang="en-US" altLang="en-US" sz="2000">
              <a:ea typeface="ＭＳ Ｐゴシック" panose="020B0600070205080204" pitchFamily="34" charset="-128"/>
              <a:cs typeface="Times New Roman" panose="02020603050405020304" pitchFamily="18" charset="0"/>
            </a:endParaRPr>
          </a:p>
        </p:txBody>
      </p:sp>
      <p:sp>
        <p:nvSpPr>
          <p:cNvPr id="105474" name="Rectangle 2050">
            <a:extLst>
              <a:ext uri="{FF2B5EF4-FFF2-40B4-BE49-F238E27FC236}">
                <a16:creationId xmlns:a16="http://schemas.microsoft.com/office/drawing/2014/main" id="{CA71F196-91FE-8A1B-430B-F5EF58E63274}"/>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Internet Resources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80E02E-166A-B991-2D42-CCF98C8B3B66}"/>
              </a:ext>
            </a:extLst>
          </p:cNvPr>
          <p:cNvSpPr>
            <a:spLocks noGrp="1"/>
          </p:cNvSpPr>
          <p:nvPr>
            <p:ph idx="1"/>
          </p:nvPr>
        </p:nvSpPr>
        <p:spPr/>
        <p:txBody>
          <a:bodyPr rtlCol="0">
            <a:normAutofit fontScale="77500" lnSpcReduction="20000"/>
          </a:bodyPr>
          <a:lstStyle/>
          <a:p>
            <a:pPr eaLnBrk="1" fontAlgn="auto" hangingPunct="1">
              <a:spcAft>
                <a:spcPts val="0"/>
              </a:spcAft>
              <a:defRPr/>
            </a:pPr>
            <a:r>
              <a:rPr lang="en-US" dirty="0">
                <a:ea typeface="+mn-ea"/>
              </a:rPr>
              <a:t> </a:t>
            </a:r>
            <a:r>
              <a:rPr lang="en-US" dirty="0"/>
              <a:t>The </a:t>
            </a:r>
            <a:r>
              <a:rPr lang="en-US" u="sng" dirty="0">
                <a:hlinkClick r:id="rId3" tooltip="complications"/>
              </a:rPr>
              <a:t>complications</a:t>
            </a:r>
            <a:r>
              <a:rPr lang="en-US" dirty="0"/>
              <a:t> of adult-onset </a:t>
            </a:r>
            <a:r>
              <a:rPr lang="en-US" u="sng" dirty="0">
                <a:hlinkClick r:id="rId4" tooltip="diabetes mellitus"/>
              </a:rPr>
              <a:t>diabetes mellitus</a:t>
            </a:r>
            <a:r>
              <a:rPr lang="en-US" dirty="0"/>
              <a:t> </a:t>
            </a:r>
            <a:r>
              <a:rPr lang="en-US" u="sng" dirty="0">
                <a:hlinkClick r:id="rId5"/>
              </a:rPr>
              <a:t>(DC 7913)</a:t>
            </a:r>
            <a:r>
              <a:rPr lang="en-US" dirty="0"/>
              <a:t> : </a:t>
            </a:r>
          </a:p>
          <a:p>
            <a:pPr marL="0" indent="0" eaLnBrk="1" fontAlgn="auto" hangingPunct="1">
              <a:spcAft>
                <a:spcPts val="0"/>
              </a:spcAft>
              <a:buFont typeface="Arial" panose="020B0604020202020204" pitchFamily="34" charset="0"/>
              <a:buNone/>
              <a:defRPr/>
            </a:pPr>
            <a:endParaRPr lang="en-US" sz="2100" dirty="0"/>
          </a:p>
          <a:p>
            <a:pPr lvl="1" eaLnBrk="1" fontAlgn="auto" hangingPunct="1">
              <a:spcAft>
                <a:spcPts val="0"/>
              </a:spcAft>
              <a:buFont typeface="Arial" panose="020B0604020202020204" pitchFamily="34" charset="0"/>
              <a:buChar char="•"/>
              <a:defRPr/>
            </a:pPr>
            <a:r>
              <a:rPr lang="en-US" u="sng" dirty="0">
                <a:hlinkClick r:id="rId6" tooltip="eyes"/>
              </a:rPr>
              <a:t>Eyes</a:t>
            </a:r>
            <a:r>
              <a:rPr lang="en-US" dirty="0"/>
              <a:t> - is the leading cause of adult blindness</a:t>
            </a:r>
          </a:p>
          <a:p>
            <a:pPr lvl="1" eaLnBrk="1" fontAlgn="auto" hangingPunct="1">
              <a:spcAft>
                <a:spcPts val="0"/>
              </a:spcAft>
              <a:buFont typeface="Arial" panose="020B0604020202020204" pitchFamily="34" charset="0"/>
              <a:buChar char="•"/>
              <a:defRPr/>
            </a:pPr>
            <a:r>
              <a:rPr lang="en-US" u="sng" dirty="0">
                <a:hlinkClick r:id="rId7" tooltip="kidneys"/>
              </a:rPr>
              <a:t>Kidneys</a:t>
            </a:r>
            <a:r>
              <a:rPr lang="en-US" dirty="0"/>
              <a:t> - </a:t>
            </a:r>
            <a:r>
              <a:rPr lang="en-US" u="sng" dirty="0"/>
              <a:t>E</a:t>
            </a:r>
            <a:r>
              <a:rPr lang="en-US" u="sng" dirty="0">
                <a:hlinkClick r:id="rId8" tooltip="end-stage renal disease"/>
              </a:rPr>
              <a:t>nd-Stage Renal Disease</a:t>
            </a:r>
            <a:r>
              <a:rPr lang="en-US" dirty="0"/>
              <a:t> (ESRD)</a:t>
            </a:r>
          </a:p>
          <a:p>
            <a:pPr lvl="1" eaLnBrk="1" fontAlgn="auto" hangingPunct="1">
              <a:spcAft>
                <a:spcPts val="0"/>
              </a:spcAft>
              <a:buFont typeface="Arial" panose="020B0604020202020204" pitchFamily="34" charset="0"/>
              <a:buChar char="•"/>
              <a:defRPr/>
            </a:pPr>
            <a:r>
              <a:rPr lang="en-US" u="sng" dirty="0">
                <a:hlinkClick r:id="rId9" tooltip="nervous system"/>
              </a:rPr>
              <a:t>Nervous </a:t>
            </a:r>
            <a:r>
              <a:rPr lang="en-US" dirty="0">
                <a:hlinkClick r:id="rId9" tooltip="nervous system"/>
              </a:rPr>
              <a:t>System</a:t>
            </a:r>
            <a:r>
              <a:rPr lang="en-US" dirty="0"/>
              <a:t> - non-traumatic lower-extremity </a:t>
            </a:r>
            <a:r>
              <a:rPr lang="en-US" u="sng" dirty="0">
                <a:hlinkClick r:id="rId10" tooltip="amputation"/>
              </a:rPr>
              <a:t>amputation</a:t>
            </a:r>
            <a:r>
              <a:rPr lang="en-US" dirty="0"/>
              <a:t> as a result of </a:t>
            </a:r>
            <a:r>
              <a:rPr lang="en-US" u="sng" dirty="0">
                <a:hlinkClick r:id="rId11" tooltip="nerve"/>
              </a:rPr>
              <a:t>nerve</a:t>
            </a:r>
            <a:r>
              <a:rPr lang="en-US" dirty="0"/>
              <a:t> </a:t>
            </a:r>
            <a:r>
              <a:rPr lang="en-US" u="sng" dirty="0">
                <a:hlinkClick r:id="rId12" tooltip="disease"/>
              </a:rPr>
              <a:t>disease</a:t>
            </a:r>
            <a:r>
              <a:rPr lang="en-US" dirty="0"/>
              <a:t>  </a:t>
            </a:r>
          </a:p>
          <a:p>
            <a:pPr lvl="1" eaLnBrk="1" fontAlgn="auto" hangingPunct="1">
              <a:spcAft>
                <a:spcPts val="0"/>
              </a:spcAft>
              <a:buFont typeface="Arial" panose="020B0604020202020204" pitchFamily="34" charset="0"/>
              <a:buChar char="•"/>
              <a:defRPr/>
            </a:pPr>
            <a:r>
              <a:rPr lang="en-US" u="sng" dirty="0">
                <a:hlinkClick r:id="rId13" tooltip="diabetes"/>
              </a:rPr>
              <a:t>H</a:t>
            </a:r>
            <a:r>
              <a:rPr lang="en-US" u="sng" dirty="0">
                <a:hlinkClick r:id="rId14" tooltip="heart"/>
              </a:rPr>
              <a:t>eart</a:t>
            </a:r>
            <a:r>
              <a:rPr lang="en-US" dirty="0"/>
              <a:t> - More than likely to have </a:t>
            </a:r>
            <a:r>
              <a:rPr lang="en-US" u="sng" dirty="0"/>
              <a:t>c</a:t>
            </a:r>
            <a:r>
              <a:rPr lang="en-US" u="sng" dirty="0">
                <a:hlinkClick r:id="rId15" tooltip="coronary heart disease"/>
              </a:rPr>
              <a:t>oronary heart disease</a:t>
            </a:r>
            <a:r>
              <a:rPr lang="en-US" dirty="0"/>
              <a:t> and </a:t>
            </a:r>
            <a:r>
              <a:rPr lang="en-US" u="sng" dirty="0">
                <a:hlinkClick r:id="rId16" tooltip="stroke"/>
              </a:rPr>
              <a:t>stroke</a:t>
            </a:r>
            <a:r>
              <a:rPr lang="en-US" dirty="0"/>
              <a:t> than people without diabetes. </a:t>
            </a:r>
          </a:p>
          <a:p>
            <a:pPr marL="457200" lvl="1" indent="0" eaLnBrk="1" fontAlgn="auto" hangingPunct="1">
              <a:spcAft>
                <a:spcPts val="0"/>
              </a:spcAft>
              <a:buFont typeface="Arial" charset="0"/>
              <a:buNone/>
              <a:defRPr/>
            </a:pPr>
            <a:endParaRPr lang="en-US" dirty="0"/>
          </a:p>
          <a:p>
            <a:pPr marL="457200" lvl="1" indent="0" eaLnBrk="1" fontAlgn="auto" hangingPunct="1">
              <a:spcAft>
                <a:spcPts val="0"/>
              </a:spcAft>
              <a:buFont typeface="Arial" charset="0"/>
              <a:buNone/>
              <a:defRPr/>
            </a:pPr>
            <a:r>
              <a:rPr lang="en-US" b="1" i="1" u="sng" dirty="0"/>
              <a:t>Type II diabetes is associated with long-term complications that threatened life and the quality of life.</a:t>
            </a:r>
          </a:p>
          <a:p>
            <a:pPr eaLnBrk="1" fontAlgn="auto" hangingPunct="1">
              <a:spcAft>
                <a:spcPts val="0"/>
              </a:spcAft>
              <a:defRPr/>
            </a:pPr>
            <a:endParaRPr lang="en-US" dirty="0">
              <a:ea typeface="+mn-ea"/>
            </a:endParaRPr>
          </a:p>
        </p:txBody>
      </p:sp>
      <p:sp>
        <p:nvSpPr>
          <p:cNvPr id="107522" name="Title 1">
            <a:extLst>
              <a:ext uri="{FF2B5EF4-FFF2-40B4-BE49-F238E27FC236}">
                <a16:creationId xmlns:a16="http://schemas.microsoft.com/office/drawing/2014/main" id="{BC20E49A-901A-55A7-7DD0-0C76AED14C54}"/>
              </a:ext>
            </a:extLst>
          </p:cNvPr>
          <p:cNvSpPr>
            <a:spLocks noGrp="1"/>
          </p:cNvSpPr>
          <p:nvPr>
            <p:ph type="title"/>
          </p:nvPr>
        </p:nvSpPr>
        <p:spPr/>
        <p:txBody>
          <a:bodyPr/>
          <a:lstStyle/>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 Stark Reminder of Complications/Residuals of Adult-onset (Type-II) Diabetes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4C5497-6605-DB86-F922-3C2D969EF777}"/>
              </a:ext>
            </a:extLst>
          </p:cNvPr>
          <p:cNvSpPr>
            <a:spLocks noGrp="1"/>
          </p:cNvSpPr>
          <p:nvPr>
            <p:ph type="title"/>
          </p:nvPr>
        </p:nvSpPr>
        <p:spPr>
          <a:xfrm>
            <a:off x="628651" y="365126"/>
            <a:ext cx="7033716" cy="777874"/>
          </a:xfrm>
        </p:spPr>
        <p:txBody>
          <a:bodyPr/>
          <a:lstStyle/>
          <a:p>
            <a:r>
              <a:rPr lang="en-US" dirty="0"/>
              <a:t>Additional Consideration as a </a:t>
            </a:r>
            <a:br>
              <a:rPr lang="en-US" dirty="0"/>
            </a:br>
            <a:r>
              <a:rPr lang="en-US" dirty="0"/>
              <a:t>Secondary Condition</a:t>
            </a:r>
          </a:p>
        </p:txBody>
      </p:sp>
      <p:sp>
        <p:nvSpPr>
          <p:cNvPr id="4" name="Content Placeholder 3">
            <a:extLst>
              <a:ext uri="{FF2B5EF4-FFF2-40B4-BE49-F238E27FC236}">
                <a16:creationId xmlns:a16="http://schemas.microsoft.com/office/drawing/2014/main" id="{5E0F5C22-5054-0970-F4E7-CDA0548017FA}"/>
              </a:ext>
            </a:extLst>
          </p:cNvPr>
          <p:cNvSpPr>
            <a:spLocks noGrp="1"/>
          </p:cNvSpPr>
          <p:nvPr>
            <p:ph idx="1"/>
          </p:nvPr>
        </p:nvSpPr>
        <p:spPr>
          <a:xfrm>
            <a:off x="628650" y="1828800"/>
            <a:ext cx="7886700" cy="429177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indent="0">
              <a:buNone/>
            </a:pPr>
            <a:endParaRPr lang="en-US" dirty="0"/>
          </a:p>
        </p:txBody>
      </p:sp>
      <p:graphicFrame>
        <p:nvGraphicFramePr>
          <p:cNvPr id="5" name="Content Placeholder 3">
            <a:extLst>
              <a:ext uri="{FF2B5EF4-FFF2-40B4-BE49-F238E27FC236}">
                <a16:creationId xmlns:a16="http://schemas.microsoft.com/office/drawing/2014/main" id="{64031755-6688-F2C0-558D-745A2E9A6CA3}"/>
              </a:ext>
            </a:extLst>
          </p:cNvPr>
          <p:cNvGraphicFramePr>
            <a:graphicFrameLocks/>
          </p:cNvGraphicFramePr>
          <p:nvPr>
            <p:extLst>
              <p:ext uri="{D42A27DB-BD31-4B8C-83A1-F6EECF244321}">
                <p14:modId xmlns:p14="http://schemas.microsoft.com/office/powerpoint/2010/main" val="632168540"/>
              </p:ext>
            </p:extLst>
          </p:nvPr>
        </p:nvGraphicFramePr>
        <p:xfrm>
          <a:off x="1114425" y="1675293"/>
          <a:ext cx="6915150" cy="4116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417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710EE1-8EAF-AEA7-9C40-73621A924D96}"/>
              </a:ext>
            </a:extLst>
          </p:cNvPr>
          <p:cNvSpPr>
            <a:spLocks noGrp="1"/>
          </p:cNvSpPr>
          <p:nvPr>
            <p:ph idx="1"/>
          </p:nvPr>
        </p:nvSpPr>
        <p:spPr/>
        <p:txBody>
          <a:bodyPr/>
          <a:lstStyle/>
          <a:p>
            <a:pPr algn="just"/>
            <a:r>
              <a:rPr lang="en-US" sz="2800" b="0" i="0" dirty="0">
                <a:solidFill>
                  <a:srgbClr val="202124"/>
                </a:solidFill>
                <a:effectLst/>
                <a:latin typeface="Google Sans"/>
              </a:rPr>
              <a:t>Although there's no cure for type 2 diabetes, </a:t>
            </a:r>
            <a:r>
              <a:rPr lang="en-US" sz="2800" b="0" i="0" dirty="0">
                <a:solidFill>
                  <a:srgbClr val="040C28"/>
                </a:solidFill>
                <a:effectLst/>
                <a:latin typeface="Google Sans"/>
              </a:rPr>
              <a:t>studies show it's possible for some people to reverse it</a:t>
            </a:r>
            <a:r>
              <a:rPr lang="en-US" sz="2800" b="0" i="0" dirty="0">
                <a:solidFill>
                  <a:srgbClr val="202124"/>
                </a:solidFill>
                <a:effectLst/>
                <a:latin typeface="Google Sans"/>
              </a:rPr>
              <a:t>. Through diet changes and weight loss, you may be able to reach and hold normal blood sugar levels without medication. This doesn't mean you're completely cured. Type 2 diabetes is an ongoing disease.  </a:t>
            </a:r>
            <a:r>
              <a:rPr lang="en-US" sz="2800" b="0" i="0" dirty="0">
                <a:solidFill>
                  <a:srgbClr val="70757A"/>
                </a:solidFill>
                <a:effectLst/>
                <a:latin typeface="Google Sans"/>
              </a:rPr>
              <a:t>Apr 25, 2023</a:t>
            </a:r>
            <a:endParaRPr lang="en-US" sz="2800" b="0" i="0" dirty="0">
              <a:solidFill>
                <a:srgbClr val="202124"/>
              </a:solidFill>
              <a:effectLst/>
              <a:latin typeface="Roboto" panose="02000000000000000000" pitchFamily="2" charset="0"/>
            </a:endParaRPr>
          </a:p>
          <a:p>
            <a:pPr marL="0" indent="0" algn="l">
              <a:buNone/>
            </a:pPr>
            <a:br>
              <a:rPr lang="en-US" b="0" i="0" u="none" strike="noStrike" dirty="0">
                <a:solidFill>
                  <a:srgbClr val="1A0DAB"/>
                </a:solidFill>
                <a:effectLst/>
                <a:latin typeface="Roboto" panose="02000000000000000000" pitchFamily="2" charset="0"/>
                <a:hlinkClick r:id="rId2"/>
              </a:rPr>
            </a:br>
            <a:endParaRPr lang="en-US" b="0" i="0" u="none" strike="noStrike" dirty="0">
              <a:solidFill>
                <a:srgbClr val="1A0DAB"/>
              </a:solidFill>
              <a:effectLst/>
              <a:latin typeface="Roboto" panose="02000000000000000000" pitchFamily="2" charset="0"/>
              <a:hlinkClick r:id="rId2"/>
            </a:endParaRPr>
          </a:p>
          <a:p>
            <a:endParaRPr lang="en-US" dirty="0"/>
          </a:p>
        </p:txBody>
      </p:sp>
      <p:sp>
        <p:nvSpPr>
          <p:cNvPr id="3" name="Title 2">
            <a:extLst>
              <a:ext uri="{FF2B5EF4-FFF2-40B4-BE49-F238E27FC236}">
                <a16:creationId xmlns:a16="http://schemas.microsoft.com/office/drawing/2014/main" id="{69139DF8-B4AB-B395-4228-A1AB125259F4}"/>
              </a:ext>
            </a:extLst>
          </p:cNvPr>
          <p:cNvSpPr>
            <a:spLocks noGrp="1"/>
          </p:cNvSpPr>
          <p:nvPr>
            <p:ph type="title"/>
          </p:nvPr>
        </p:nvSpPr>
        <p:spPr/>
        <p:txBody>
          <a:bodyPr/>
          <a:lstStyle/>
          <a:p>
            <a:r>
              <a:rPr lang="en-US" dirty="0"/>
              <a:t>Can You Reverse Type 2 Diabetes? - WebMD</a:t>
            </a:r>
          </a:p>
        </p:txBody>
      </p:sp>
    </p:spTree>
    <p:extLst>
      <p:ext uri="{BB962C8B-B14F-4D97-AF65-F5344CB8AC3E}">
        <p14:creationId xmlns:p14="http://schemas.microsoft.com/office/powerpoint/2010/main" val="175365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descr="Placeholder for full-screen picture">
            <a:extLst>
              <a:ext uri="{FF2B5EF4-FFF2-40B4-BE49-F238E27FC236}">
                <a16:creationId xmlns:a16="http://schemas.microsoft.com/office/drawing/2014/main" id="{D53FAA16-2454-4DAA-BEF9-C1A1814C11C7}"/>
              </a:ext>
            </a:extLst>
          </p:cNvPr>
          <p:cNvSpPr>
            <a:spLocks noGrp="1"/>
          </p:cNvSpPr>
          <p:nvPr>
            <p:ph type="pic" sz="quarter" idx="10"/>
          </p:nvPr>
        </p:nvSpPr>
        <p:spPr/>
      </p:sp>
      <p:sp>
        <p:nvSpPr>
          <p:cNvPr id="2" name="Title 1">
            <a:extLst>
              <a:ext uri="{FF2B5EF4-FFF2-40B4-BE49-F238E27FC236}">
                <a16:creationId xmlns:a16="http://schemas.microsoft.com/office/drawing/2014/main" id="{8F36DD5B-EB52-425D-A8D5-865B3C0E6AF1}"/>
              </a:ext>
            </a:extLst>
          </p:cNvPr>
          <p:cNvSpPr>
            <a:spLocks noGrp="1"/>
          </p:cNvSpPr>
          <p:nvPr>
            <p:ph type="title" idx="4294967295"/>
          </p:nvPr>
        </p:nvSpPr>
        <p:spPr>
          <a:xfrm>
            <a:off x="548492" y="-655555"/>
            <a:ext cx="7059529" cy="583869"/>
          </a:xfrm>
        </p:spPr>
        <p:txBody>
          <a:bodyPr>
            <a:normAutofit/>
          </a:bodyPr>
          <a:lstStyle/>
          <a:p>
            <a:r>
              <a:rPr lang="en-US" sz="2400" dirty="0"/>
              <a:t>Full Screen Picture—don’t forget the alt tag!</a:t>
            </a:r>
          </a:p>
        </p:txBody>
      </p:sp>
    </p:spTree>
    <p:extLst>
      <p:ext uri="{BB962C8B-B14F-4D97-AF65-F5344CB8AC3E}">
        <p14:creationId xmlns:p14="http://schemas.microsoft.com/office/powerpoint/2010/main" val="337126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Slide Number Placeholder 5">
            <a:extLst>
              <a:ext uri="{FF2B5EF4-FFF2-40B4-BE49-F238E27FC236}">
                <a16:creationId xmlns:a16="http://schemas.microsoft.com/office/drawing/2014/main" id="{D837BB4E-C731-A0C4-F316-D50436C51460}"/>
              </a:ext>
            </a:extLst>
          </p:cNvPr>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fld id="{28D45698-C6CD-4DED-A56C-3168AE5CA465}" type="slidenum">
              <a:rPr lang="en-US" altLang="en-US" sz="1400">
                <a:solidFill>
                  <a:srgbClr val="800000"/>
                </a:solidFill>
                <a:latin typeface="Times New Roman" panose="02020603050405020304" pitchFamily="18" charset="0"/>
              </a:rPr>
              <a:pPr algn="l">
                <a:spcBef>
                  <a:spcPct val="0"/>
                </a:spcBef>
                <a:buFontTx/>
                <a:buNone/>
              </a:pPr>
              <a:t>9</a:t>
            </a:fld>
            <a:endParaRPr lang="en-US" altLang="en-US" sz="1400">
              <a:solidFill>
                <a:srgbClr val="800000"/>
              </a:solidFill>
              <a:latin typeface="Times New Roman" panose="02020603050405020304" pitchFamily="18" charset="0"/>
            </a:endParaRPr>
          </a:p>
        </p:txBody>
      </p:sp>
      <p:sp>
        <p:nvSpPr>
          <p:cNvPr id="16387" name="Rectangle 3">
            <a:extLst>
              <a:ext uri="{FF2B5EF4-FFF2-40B4-BE49-F238E27FC236}">
                <a16:creationId xmlns:a16="http://schemas.microsoft.com/office/drawing/2014/main" id="{B78A6233-698C-D65A-6A24-BEACBFDF3882}"/>
              </a:ext>
            </a:extLst>
          </p:cNvPr>
          <p:cNvSpPr>
            <a:spLocks noGrp="1"/>
          </p:cNvSpPr>
          <p:nvPr>
            <p:ph idx="1"/>
          </p:nvPr>
        </p:nvSpPr>
        <p:spPr/>
        <p:txBody>
          <a:bodyPr/>
          <a:lstStyle/>
          <a:p>
            <a:pPr eaLnBrk="1" hangingPunct="1">
              <a:spcAft>
                <a:spcPct val="20000"/>
              </a:spcAft>
              <a:buClr>
                <a:srgbClr val="990033"/>
              </a:buClr>
            </a:pPr>
            <a:r>
              <a:rPr lang="en-US" altLang="en-US" sz="2800">
                <a:ea typeface="ＭＳ Ｐゴシック" panose="020B0600070205080204" pitchFamily="34" charset="-128"/>
                <a:cs typeface="Arial" panose="020B0604020202020204" pitchFamily="34" charset="0"/>
              </a:rPr>
              <a:t>Blurry or double vision</a:t>
            </a:r>
          </a:p>
          <a:p>
            <a:pPr eaLnBrk="1" fontAlgn="t" hangingPunct="1">
              <a:spcAft>
                <a:spcPct val="20000"/>
              </a:spcAft>
              <a:buClr>
                <a:srgbClr val="990033"/>
              </a:buClr>
            </a:pPr>
            <a:r>
              <a:rPr lang="en-US" altLang="en-US" sz="2800">
                <a:ea typeface="ＭＳ Ｐゴシック" panose="020B0600070205080204" pitchFamily="34" charset="-128"/>
                <a:cs typeface="Arial" panose="020B0604020202020204" pitchFamily="34" charset="0"/>
              </a:rPr>
              <a:t>Rings, flashing lights or blank spots </a:t>
            </a:r>
          </a:p>
          <a:p>
            <a:pPr eaLnBrk="1" fontAlgn="t" hangingPunct="1">
              <a:spcAft>
                <a:spcPct val="20000"/>
              </a:spcAft>
              <a:buClr>
                <a:srgbClr val="990033"/>
              </a:buClr>
            </a:pPr>
            <a:r>
              <a:rPr lang="en-US" altLang="en-US" sz="2800">
                <a:ea typeface="ＭＳ Ｐゴシック" panose="020B0600070205080204" pitchFamily="34" charset="-128"/>
                <a:cs typeface="Arial" panose="020B0604020202020204" pitchFamily="34" charset="0"/>
              </a:rPr>
              <a:t>Dark or floating spots </a:t>
            </a:r>
          </a:p>
          <a:p>
            <a:pPr eaLnBrk="1" fontAlgn="t" hangingPunct="1">
              <a:spcAft>
                <a:spcPct val="20000"/>
              </a:spcAft>
              <a:buClr>
                <a:srgbClr val="990033"/>
              </a:buClr>
            </a:pPr>
            <a:r>
              <a:rPr lang="en-US" altLang="en-US" sz="2800">
                <a:ea typeface="ＭＳ Ｐゴシック" panose="020B0600070205080204" pitchFamily="34" charset="-128"/>
                <a:cs typeface="Arial" panose="020B0604020202020204" pitchFamily="34" charset="0"/>
              </a:rPr>
              <a:t>Pain or pressure in one or both eyes </a:t>
            </a:r>
          </a:p>
          <a:p>
            <a:pPr eaLnBrk="1" fontAlgn="t" hangingPunct="1">
              <a:spcAft>
                <a:spcPct val="20000"/>
              </a:spcAft>
              <a:buClr>
                <a:srgbClr val="990033"/>
              </a:buClr>
            </a:pPr>
            <a:r>
              <a:rPr lang="en-US" altLang="en-US" sz="2800">
                <a:ea typeface="ＭＳ Ｐゴシック" panose="020B0600070205080204" pitchFamily="34" charset="-128"/>
                <a:cs typeface="Arial" panose="020B0604020202020204" pitchFamily="34" charset="0"/>
              </a:rPr>
              <a:t>Trouble seeing things out of the corners of the eyes</a:t>
            </a:r>
          </a:p>
        </p:txBody>
      </p:sp>
      <p:sp>
        <p:nvSpPr>
          <p:cNvPr id="16386" name="Rectangle 2">
            <a:extLst>
              <a:ext uri="{FF2B5EF4-FFF2-40B4-BE49-F238E27FC236}">
                <a16:creationId xmlns:a16="http://schemas.microsoft.com/office/drawing/2014/main" id="{14DFA183-05A6-9046-13DF-1421F4A1F3B1}"/>
              </a:ext>
            </a:extLst>
          </p:cNvPr>
          <p:cNvSpPr>
            <a:spLocks noGrp="1"/>
          </p:cNvSpPr>
          <p:nvPr>
            <p:ph type="title"/>
          </p:nvPr>
        </p:nvSpPr>
        <p:spPr/>
        <p:txBody>
          <a:bodyPr/>
          <a:lstStyle/>
          <a:p>
            <a:pPr eaLnBrk="1" hangingPunct="1"/>
            <a:r>
              <a:rPr lang="en-US" altLang="en-US">
                <a:ea typeface="ＭＳ Ｐゴシック" panose="020B0600070205080204" pitchFamily="34" charset="-128"/>
                <a:cs typeface="Arial" panose="020B0604020202020204" pitchFamily="34" charset="0"/>
              </a:rPr>
              <a:t>Retinopathy Symptoms</a:t>
            </a:r>
          </a:p>
        </p:txBody>
      </p:sp>
      <p:sp>
        <p:nvSpPr>
          <p:cNvPr id="16389" name="Text Box 4">
            <a:extLst>
              <a:ext uri="{FF2B5EF4-FFF2-40B4-BE49-F238E27FC236}">
                <a16:creationId xmlns:a16="http://schemas.microsoft.com/office/drawing/2014/main" id="{94683C6D-227A-B1A5-2BA0-BAF90143A4D1}"/>
              </a:ext>
            </a:extLst>
          </p:cNvPr>
          <p:cNvSpPr txBox="1">
            <a:spLocks noChangeArrowheads="1"/>
          </p:cNvSpPr>
          <p:nvPr/>
        </p:nvSpPr>
        <p:spPr bwMode="auto">
          <a:xfrm>
            <a:off x="869950" y="5303838"/>
            <a:ext cx="7543800" cy="711200"/>
          </a:xfrm>
          <a:prstGeom prst="rect">
            <a:avLst/>
          </a:prstGeom>
          <a:noFill/>
          <a:ln w="9525">
            <a:solidFill>
              <a:srgbClr val="9933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2000">
                <a:solidFill>
                  <a:srgbClr val="990033"/>
                </a:solidFill>
                <a:latin typeface="Arial" panose="020B0604020202020204" pitchFamily="34" charset="0"/>
                <a:cs typeface="Arial" panose="020B0604020202020204" pitchFamily="34" charset="0"/>
              </a:rPr>
              <a:t>Fact:</a:t>
            </a:r>
            <a:r>
              <a:rPr lang="en-US" altLang="en-US" sz="2000">
                <a:solidFill>
                  <a:srgbClr val="000000"/>
                </a:solidFill>
                <a:latin typeface="Arial" panose="020B0604020202020204" pitchFamily="34" charset="0"/>
                <a:cs typeface="Arial" panose="020B0604020202020204" pitchFamily="34" charset="0"/>
              </a:rPr>
              <a:t>  	Diabetic retinopathy causes 12,000-24,000 new cases of 	blindness each year in the US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overnors Monthly Agency Head Meet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Governors Monthly Agency Head Meeting</Template>
  <TotalTime>384</TotalTime>
  <Words>6865</Words>
  <Application>Microsoft Office PowerPoint</Application>
  <PresentationFormat>On-screen Show (4:3)</PresentationFormat>
  <Paragraphs>739</Paragraphs>
  <Slides>87</Slides>
  <Notes>18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87</vt:i4>
      </vt:variant>
    </vt:vector>
  </HeadingPairs>
  <TitlesOfParts>
    <vt:vector size="100" baseType="lpstr">
      <vt:lpstr>Arial</vt:lpstr>
      <vt:lpstr>Arial Narrow</vt:lpstr>
      <vt:lpstr>Calibri</vt:lpstr>
      <vt:lpstr>Google Sans</vt:lpstr>
      <vt:lpstr>Lucida Grande</vt:lpstr>
      <vt:lpstr>Nirmala UI</vt:lpstr>
      <vt:lpstr>Roboto</vt:lpstr>
      <vt:lpstr>Symbol</vt:lpstr>
      <vt:lpstr>Times</vt:lpstr>
      <vt:lpstr>Times New Roman</vt:lpstr>
      <vt:lpstr>Verdana</vt:lpstr>
      <vt:lpstr>Wingdings</vt:lpstr>
      <vt:lpstr>Governors Monthly Agency Head Meeting</vt:lpstr>
      <vt:lpstr>Diabetes Mellitus II</vt:lpstr>
      <vt:lpstr> Complications/Residuals of Adult-onset (Type-II) Diabetes </vt:lpstr>
      <vt:lpstr>Rating Chronic Complications of Diabetes Mellitus</vt:lpstr>
      <vt:lpstr>Objective</vt:lpstr>
      <vt:lpstr>References</vt:lpstr>
      <vt:lpstr>Internet Resources</vt:lpstr>
      <vt:lpstr>Chronic Complications of Diabetes Mellitus</vt:lpstr>
      <vt:lpstr>Eye Problems</vt:lpstr>
      <vt:lpstr>Retinopathy Symptoms</vt:lpstr>
      <vt:lpstr>Normal Vision/Retinopathy</vt:lpstr>
      <vt:lpstr>Cataract Symptoms</vt:lpstr>
      <vt:lpstr>Normal Vision/Cataracts</vt:lpstr>
      <vt:lpstr>Glaucoma Symptoms</vt:lpstr>
      <vt:lpstr>Normal Vision/Glaucoma</vt:lpstr>
      <vt:lpstr>Tests for Eye Problems</vt:lpstr>
      <vt:lpstr>Refraction Test</vt:lpstr>
      <vt:lpstr>Visual Field Exam</vt:lpstr>
      <vt:lpstr>Slit-Lamp Exam</vt:lpstr>
      <vt:lpstr>Extraocular Muscle Function Test</vt:lpstr>
      <vt:lpstr>Types of Diabetic Retinopathy</vt:lpstr>
      <vt:lpstr>   Reviewing C&amp;P Eye Exams</vt:lpstr>
      <vt:lpstr>Rating Considerations</vt:lpstr>
      <vt:lpstr>  Rating Considerations</vt:lpstr>
      <vt:lpstr>Nerve Damage</vt:lpstr>
      <vt:lpstr>Symptoms of Nerve Damage</vt:lpstr>
      <vt:lpstr>Symptoms of Nerve Damage</vt:lpstr>
      <vt:lpstr>Symptoms of Nerve Damage</vt:lpstr>
      <vt:lpstr>Tests for Nerve Damage</vt:lpstr>
      <vt:lpstr>Reflex, Strength and Sensation</vt:lpstr>
      <vt:lpstr>EMG</vt:lpstr>
      <vt:lpstr>NCV</vt:lpstr>
      <vt:lpstr>Rating Considerations</vt:lpstr>
      <vt:lpstr>Kidney Disease</vt:lpstr>
      <vt:lpstr>5 Stages of Nephropathy</vt:lpstr>
      <vt:lpstr>Symptoms of Nephropathy</vt:lpstr>
      <vt:lpstr>Tests for Kidney Complications</vt:lpstr>
      <vt:lpstr>Tests for Kidney Complications</vt:lpstr>
      <vt:lpstr>Tests for Kidney Complications</vt:lpstr>
      <vt:lpstr>Tests for Kidney Complications</vt:lpstr>
      <vt:lpstr>Rating Considerations</vt:lpstr>
      <vt:lpstr>General Rating Considerations</vt:lpstr>
      <vt:lpstr>General Rating Considerations</vt:lpstr>
      <vt:lpstr>Rating Chronic Complications of Diabetes Mellitus</vt:lpstr>
      <vt:lpstr>More Chronic Complications of Diabetes Mellitus</vt:lpstr>
      <vt:lpstr>PowerPoint Presentation</vt:lpstr>
      <vt:lpstr>Arteriosclerotic Heart Disease</vt:lpstr>
      <vt:lpstr>Heart Attack</vt:lpstr>
      <vt:lpstr>Symptoms of Heart Attack</vt:lpstr>
      <vt:lpstr>Tests for Heart Complications</vt:lpstr>
      <vt:lpstr>METS</vt:lpstr>
      <vt:lpstr>Ejection Fraction</vt:lpstr>
      <vt:lpstr>ECG</vt:lpstr>
      <vt:lpstr>Hypertension</vt:lpstr>
      <vt:lpstr>Hypertension</vt:lpstr>
      <vt:lpstr>PowerPoint Presentation</vt:lpstr>
      <vt:lpstr>PowerPoint Presentation</vt:lpstr>
      <vt:lpstr>Test for Hypertension</vt:lpstr>
      <vt:lpstr>Rating Considerations</vt:lpstr>
      <vt:lpstr>Rating Considerations M21-1 MR, III.iv.4.F.22.e </vt:lpstr>
      <vt:lpstr>Stroke</vt:lpstr>
      <vt:lpstr>Symptoms of Stroke</vt:lpstr>
      <vt:lpstr>Tests for Stroke</vt:lpstr>
      <vt:lpstr>Tests for Stroke</vt:lpstr>
      <vt:lpstr>Peripheral Vascular Disease</vt:lpstr>
      <vt:lpstr>Symptoms of Peripheral Vascular Disease (PVD)</vt:lpstr>
      <vt:lpstr>Tests for PVD</vt:lpstr>
      <vt:lpstr>Ankle-Brachial Pressure Index</vt:lpstr>
      <vt:lpstr>Doppler Ultrasound</vt:lpstr>
      <vt:lpstr>Rating Considerations</vt:lpstr>
      <vt:lpstr>General Rating Considerations</vt:lpstr>
      <vt:lpstr>General Rating Considerations</vt:lpstr>
      <vt:lpstr>What is Regulation of Activities?</vt:lpstr>
      <vt:lpstr>7913   Diabetes mellitus  100%</vt:lpstr>
      <vt:lpstr>60%</vt:lpstr>
      <vt:lpstr>40%, 20%, &amp; 10%</vt:lpstr>
      <vt:lpstr>Example 1</vt:lpstr>
      <vt:lpstr>Example 2</vt:lpstr>
      <vt:lpstr>Example 3 Situation</vt:lpstr>
      <vt:lpstr>Example 3 Result</vt:lpstr>
      <vt:lpstr>Vocational Implications  Common Functional Limitations </vt:lpstr>
      <vt:lpstr>Vocational Impediments</vt:lpstr>
      <vt:lpstr>References</vt:lpstr>
      <vt:lpstr>Internet Resources</vt:lpstr>
      <vt:lpstr> Stark Reminder of Complications/Residuals of Adult-onset (Type-II) Diabetes </vt:lpstr>
      <vt:lpstr>Additional Consideration as a  Secondary Condition</vt:lpstr>
      <vt:lpstr>Can You Reverse Type 2 Diabetes? - WebMD</vt:lpstr>
      <vt:lpstr>Full Screen Picture—don’t forget the alt tag!</vt:lpstr>
    </vt:vector>
  </TitlesOfParts>
  <Company>FDVA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MurrayR</dc:creator>
  <cp:lastModifiedBy>Fujimoto, Reggie</cp:lastModifiedBy>
  <cp:revision>63</cp:revision>
  <dcterms:created xsi:type="dcterms:W3CDTF">2012-07-19T14:19:04Z</dcterms:created>
  <dcterms:modified xsi:type="dcterms:W3CDTF">2023-09-25T14:06:24Z</dcterms:modified>
</cp:coreProperties>
</file>