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2" r:id="rId1"/>
  </p:sldMasterIdLst>
  <p:notesMasterIdLst>
    <p:notesMasterId r:id="rId7"/>
  </p:notesMasterIdLst>
  <p:sldIdLst>
    <p:sldId id="260" r:id="rId2"/>
    <p:sldId id="315" r:id="rId3"/>
    <p:sldId id="263" r:id="rId4"/>
    <p:sldId id="265" r:id="rId5"/>
    <p:sldId id="266"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7F52C8-B4C4-42EC-94A1-916F92749421}" v="187" dt="2022-04-27T22:16:30.0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97" autoAdjust="0"/>
    <p:restoredTop sz="87860" autoAdjust="0"/>
  </p:normalViewPr>
  <p:slideViewPr>
    <p:cSldViewPr snapToGrid="0">
      <p:cViewPr varScale="1">
        <p:scale>
          <a:sx n="96" d="100"/>
          <a:sy n="96" d="100"/>
        </p:scale>
        <p:origin x="876"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1D3461-F0D6-450C-9115-7EE0F1EDEA32}" type="doc">
      <dgm:prSet loTypeId="urn:microsoft.com/office/officeart/2005/8/layout/vProcess5" loCatId="process" qsTypeId="urn:microsoft.com/office/officeart/2005/8/quickstyle/simple1" qsCatId="simple" csTypeId="urn:microsoft.com/office/officeart/2005/8/colors/accent0_3" csCatId="mainScheme" phldr="1"/>
      <dgm:spPr/>
      <dgm:t>
        <a:bodyPr/>
        <a:lstStyle/>
        <a:p>
          <a:endParaRPr lang="en-US"/>
        </a:p>
      </dgm:t>
    </dgm:pt>
    <dgm:pt modelId="{D87428A7-83EC-4FBD-BC16-6443BF7CA648}">
      <dgm:prSet custT="1"/>
      <dgm:spPr/>
      <dgm:t>
        <a:bodyPr/>
        <a:lstStyle/>
        <a:p>
          <a:r>
            <a:rPr lang="en-US" sz="4000" dirty="0"/>
            <a:t>844-MYFLVET</a:t>
          </a:r>
        </a:p>
      </dgm:t>
    </dgm:pt>
    <dgm:pt modelId="{796D0C15-19BC-46D5-9D77-828AAF7FDF88}" type="parTrans" cxnId="{45B4903B-5EBE-4893-B836-54D9F4A2F83F}">
      <dgm:prSet/>
      <dgm:spPr/>
      <dgm:t>
        <a:bodyPr/>
        <a:lstStyle/>
        <a:p>
          <a:endParaRPr lang="en-US" sz="4000"/>
        </a:p>
      </dgm:t>
    </dgm:pt>
    <dgm:pt modelId="{36E9F3E6-4E10-47F3-88BD-4C6C3E29137A}" type="sibTrans" cxnId="{45B4903B-5EBE-4893-B836-54D9F4A2F83F}">
      <dgm:prSet custT="1"/>
      <dgm:spPr/>
      <dgm:t>
        <a:bodyPr/>
        <a:lstStyle/>
        <a:p>
          <a:endParaRPr lang="en-US" sz="4000"/>
        </a:p>
      </dgm:t>
    </dgm:pt>
    <dgm:pt modelId="{555C93B6-2468-4B21-8B49-376E23FEB5B4}">
      <dgm:prSet custT="1"/>
      <dgm:spPr/>
      <dgm:t>
        <a:bodyPr/>
        <a:lstStyle/>
        <a:p>
          <a:r>
            <a:rPr lang="en-US" sz="4000" dirty="0"/>
            <a:t>Care Coordination</a:t>
          </a:r>
        </a:p>
      </dgm:t>
    </dgm:pt>
    <dgm:pt modelId="{F60E3D66-E772-45DB-9DC0-A9243526AA9B}" type="parTrans" cxnId="{10FA1F74-D820-436E-81AF-0AE0C0B6E38E}">
      <dgm:prSet/>
      <dgm:spPr/>
      <dgm:t>
        <a:bodyPr/>
        <a:lstStyle/>
        <a:p>
          <a:endParaRPr lang="en-US" sz="4000"/>
        </a:p>
      </dgm:t>
    </dgm:pt>
    <dgm:pt modelId="{D514AF26-0605-4758-B086-E05EDD1E4997}" type="sibTrans" cxnId="{10FA1F74-D820-436E-81AF-0AE0C0B6E38E}">
      <dgm:prSet/>
      <dgm:spPr/>
      <dgm:t>
        <a:bodyPr/>
        <a:lstStyle/>
        <a:p>
          <a:endParaRPr lang="en-US" sz="4000"/>
        </a:p>
      </dgm:t>
    </dgm:pt>
    <dgm:pt modelId="{3361165A-DFE9-4659-ADA8-2917109D8664}" type="pres">
      <dgm:prSet presAssocID="{9D1D3461-F0D6-450C-9115-7EE0F1EDEA32}" presName="outerComposite" presStyleCnt="0">
        <dgm:presLayoutVars>
          <dgm:chMax val="5"/>
          <dgm:dir/>
          <dgm:resizeHandles val="exact"/>
        </dgm:presLayoutVars>
      </dgm:prSet>
      <dgm:spPr/>
    </dgm:pt>
    <dgm:pt modelId="{20A68DC1-411D-46BF-885B-C6E52A572AD5}" type="pres">
      <dgm:prSet presAssocID="{9D1D3461-F0D6-450C-9115-7EE0F1EDEA32}" presName="dummyMaxCanvas" presStyleCnt="0">
        <dgm:presLayoutVars/>
      </dgm:prSet>
      <dgm:spPr/>
    </dgm:pt>
    <dgm:pt modelId="{CC0C9C60-EFB7-451F-8CC1-0BE35ADD644E}" type="pres">
      <dgm:prSet presAssocID="{9D1D3461-F0D6-450C-9115-7EE0F1EDEA32}" presName="TwoNodes_1" presStyleLbl="node1" presStyleIdx="0" presStyleCnt="2">
        <dgm:presLayoutVars>
          <dgm:bulletEnabled val="1"/>
        </dgm:presLayoutVars>
      </dgm:prSet>
      <dgm:spPr/>
    </dgm:pt>
    <dgm:pt modelId="{5D238439-5714-4577-AAEB-AA061936E459}" type="pres">
      <dgm:prSet presAssocID="{9D1D3461-F0D6-450C-9115-7EE0F1EDEA32}" presName="TwoNodes_2" presStyleLbl="node1" presStyleIdx="1" presStyleCnt="2">
        <dgm:presLayoutVars>
          <dgm:bulletEnabled val="1"/>
        </dgm:presLayoutVars>
      </dgm:prSet>
      <dgm:spPr/>
    </dgm:pt>
    <dgm:pt modelId="{3A916C85-A7B9-4731-AA50-AB83911C29C1}" type="pres">
      <dgm:prSet presAssocID="{9D1D3461-F0D6-450C-9115-7EE0F1EDEA32}" presName="TwoConn_1-2" presStyleLbl="fgAccFollowNode1" presStyleIdx="0" presStyleCnt="1">
        <dgm:presLayoutVars>
          <dgm:bulletEnabled val="1"/>
        </dgm:presLayoutVars>
      </dgm:prSet>
      <dgm:spPr/>
    </dgm:pt>
    <dgm:pt modelId="{78B94F84-DBBE-44F2-8FE5-31A6EF963E84}" type="pres">
      <dgm:prSet presAssocID="{9D1D3461-F0D6-450C-9115-7EE0F1EDEA32}" presName="TwoNodes_1_text" presStyleLbl="node1" presStyleIdx="1" presStyleCnt="2">
        <dgm:presLayoutVars>
          <dgm:bulletEnabled val="1"/>
        </dgm:presLayoutVars>
      </dgm:prSet>
      <dgm:spPr/>
    </dgm:pt>
    <dgm:pt modelId="{08555087-0778-401B-9542-8A1603A330EE}" type="pres">
      <dgm:prSet presAssocID="{9D1D3461-F0D6-450C-9115-7EE0F1EDEA32}" presName="TwoNodes_2_text" presStyleLbl="node1" presStyleIdx="1" presStyleCnt="2">
        <dgm:presLayoutVars>
          <dgm:bulletEnabled val="1"/>
        </dgm:presLayoutVars>
      </dgm:prSet>
      <dgm:spPr/>
    </dgm:pt>
  </dgm:ptLst>
  <dgm:cxnLst>
    <dgm:cxn modelId="{74840D1D-EF81-4F2F-82B9-E4A3C42DC495}" type="presOf" srcId="{555C93B6-2468-4B21-8B49-376E23FEB5B4}" destId="{5D238439-5714-4577-AAEB-AA061936E459}" srcOrd="0" destOrd="0" presId="urn:microsoft.com/office/officeart/2005/8/layout/vProcess5"/>
    <dgm:cxn modelId="{45B4903B-5EBE-4893-B836-54D9F4A2F83F}" srcId="{9D1D3461-F0D6-450C-9115-7EE0F1EDEA32}" destId="{D87428A7-83EC-4FBD-BC16-6443BF7CA648}" srcOrd="0" destOrd="0" parTransId="{796D0C15-19BC-46D5-9D77-828AAF7FDF88}" sibTransId="{36E9F3E6-4E10-47F3-88BD-4C6C3E29137A}"/>
    <dgm:cxn modelId="{0DBFED50-F4FF-4F07-99E8-403DE53CC3F2}" type="presOf" srcId="{555C93B6-2468-4B21-8B49-376E23FEB5B4}" destId="{08555087-0778-401B-9542-8A1603A330EE}" srcOrd="1" destOrd="0" presId="urn:microsoft.com/office/officeart/2005/8/layout/vProcess5"/>
    <dgm:cxn modelId="{10FA1F74-D820-436E-81AF-0AE0C0B6E38E}" srcId="{9D1D3461-F0D6-450C-9115-7EE0F1EDEA32}" destId="{555C93B6-2468-4B21-8B49-376E23FEB5B4}" srcOrd="1" destOrd="0" parTransId="{F60E3D66-E772-45DB-9DC0-A9243526AA9B}" sibTransId="{D514AF26-0605-4758-B086-E05EDD1E4997}"/>
    <dgm:cxn modelId="{2C46B174-87D4-4BCA-869B-A87452ABBC05}" type="presOf" srcId="{D87428A7-83EC-4FBD-BC16-6443BF7CA648}" destId="{CC0C9C60-EFB7-451F-8CC1-0BE35ADD644E}" srcOrd="0" destOrd="0" presId="urn:microsoft.com/office/officeart/2005/8/layout/vProcess5"/>
    <dgm:cxn modelId="{6E805E97-F274-488C-8ED9-0753BCE7A494}" type="presOf" srcId="{36E9F3E6-4E10-47F3-88BD-4C6C3E29137A}" destId="{3A916C85-A7B9-4731-AA50-AB83911C29C1}" srcOrd="0" destOrd="0" presId="urn:microsoft.com/office/officeart/2005/8/layout/vProcess5"/>
    <dgm:cxn modelId="{C86FFBBD-8803-4FE5-AE58-93D75C3903E5}" type="presOf" srcId="{9D1D3461-F0D6-450C-9115-7EE0F1EDEA32}" destId="{3361165A-DFE9-4659-ADA8-2917109D8664}" srcOrd="0" destOrd="0" presId="urn:microsoft.com/office/officeart/2005/8/layout/vProcess5"/>
    <dgm:cxn modelId="{654C42FA-45D3-4A3F-92A5-BD1A4F5D92CA}" type="presOf" srcId="{D87428A7-83EC-4FBD-BC16-6443BF7CA648}" destId="{78B94F84-DBBE-44F2-8FE5-31A6EF963E84}" srcOrd="1" destOrd="0" presId="urn:microsoft.com/office/officeart/2005/8/layout/vProcess5"/>
    <dgm:cxn modelId="{44EEC9B3-CC56-40FF-8359-01A540953434}" type="presParOf" srcId="{3361165A-DFE9-4659-ADA8-2917109D8664}" destId="{20A68DC1-411D-46BF-885B-C6E52A572AD5}" srcOrd="0" destOrd="0" presId="urn:microsoft.com/office/officeart/2005/8/layout/vProcess5"/>
    <dgm:cxn modelId="{991BBA20-B63F-41D1-9752-F5885AC9ECD0}" type="presParOf" srcId="{3361165A-DFE9-4659-ADA8-2917109D8664}" destId="{CC0C9C60-EFB7-451F-8CC1-0BE35ADD644E}" srcOrd="1" destOrd="0" presId="urn:microsoft.com/office/officeart/2005/8/layout/vProcess5"/>
    <dgm:cxn modelId="{2FCB8100-90A7-4A12-BA05-D0924D3F86BC}" type="presParOf" srcId="{3361165A-DFE9-4659-ADA8-2917109D8664}" destId="{5D238439-5714-4577-AAEB-AA061936E459}" srcOrd="2" destOrd="0" presId="urn:microsoft.com/office/officeart/2005/8/layout/vProcess5"/>
    <dgm:cxn modelId="{1A57F556-8AA3-4963-8ECC-E9AEAD355014}" type="presParOf" srcId="{3361165A-DFE9-4659-ADA8-2917109D8664}" destId="{3A916C85-A7B9-4731-AA50-AB83911C29C1}" srcOrd="3" destOrd="0" presId="urn:microsoft.com/office/officeart/2005/8/layout/vProcess5"/>
    <dgm:cxn modelId="{750E4317-2D56-4558-81D3-4BEDB89022BA}" type="presParOf" srcId="{3361165A-DFE9-4659-ADA8-2917109D8664}" destId="{78B94F84-DBBE-44F2-8FE5-31A6EF963E84}" srcOrd="4" destOrd="0" presId="urn:microsoft.com/office/officeart/2005/8/layout/vProcess5"/>
    <dgm:cxn modelId="{0D8B30FE-EB78-4416-9998-D72D3799C082}" type="presParOf" srcId="{3361165A-DFE9-4659-ADA8-2917109D8664}" destId="{08555087-0778-401B-9542-8A1603A330EE}"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48F5B8-FA7E-4B1F-AC75-8FA9BDBFD5F0}" type="doc">
      <dgm:prSet loTypeId="urn:microsoft.com/office/officeart/2005/8/layout/list1" loCatId="list" qsTypeId="urn:microsoft.com/office/officeart/2005/8/quickstyle/simple2" qsCatId="simple" csTypeId="urn:microsoft.com/office/officeart/2005/8/colors/accent2_2" csCatId="accent2" phldr="1"/>
      <dgm:spPr/>
      <dgm:t>
        <a:bodyPr/>
        <a:lstStyle/>
        <a:p>
          <a:endParaRPr lang="en-US"/>
        </a:p>
      </dgm:t>
    </dgm:pt>
    <dgm:pt modelId="{878B8487-7516-4891-A08B-5A7592265974}">
      <dgm:prSet custT="1"/>
      <dgm:spPr/>
      <dgm:t>
        <a:bodyPr/>
        <a:lstStyle/>
        <a:p>
          <a:r>
            <a:rPr lang="en-US" sz="2800" b="1" dirty="0"/>
            <a:t>INSIGHTS</a:t>
          </a:r>
        </a:p>
      </dgm:t>
    </dgm:pt>
    <dgm:pt modelId="{A23AE98D-C31A-4873-A8F4-4AA88A4E29A9}" type="parTrans" cxnId="{1792A8E7-A421-4583-ADBF-375F25DDBCF9}">
      <dgm:prSet/>
      <dgm:spPr/>
      <dgm:t>
        <a:bodyPr/>
        <a:lstStyle/>
        <a:p>
          <a:endParaRPr lang="en-US" sz="2800" b="1"/>
        </a:p>
      </dgm:t>
    </dgm:pt>
    <dgm:pt modelId="{9B6F2CE1-8332-4B06-A69D-E1AA0C6252F5}" type="sibTrans" cxnId="{1792A8E7-A421-4583-ADBF-375F25DDBCF9}">
      <dgm:prSet/>
      <dgm:spPr/>
      <dgm:t>
        <a:bodyPr/>
        <a:lstStyle/>
        <a:p>
          <a:endParaRPr lang="en-US" sz="2800" b="1"/>
        </a:p>
      </dgm:t>
    </dgm:pt>
    <dgm:pt modelId="{038AD6BA-E92B-4EF7-847C-BF154C5BF76A}">
      <dgm:prSet custT="1"/>
      <dgm:spPr/>
      <dgm:t>
        <a:bodyPr/>
        <a:lstStyle/>
        <a:p>
          <a:r>
            <a:rPr lang="en-US" sz="2800" b="1" dirty="0"/>
            <a:t>ACKNOWLEDGMENT</a:t>
          </a:r>
        </a:p>
      </dgm:t>
    </dgm:pt>
    <dgm:pt modelId="{A17A9E3C-5C14-4694-B2E0-EBCAA27C5ADE}" type="parTrans" cxnId="{87A01DF7-6741-4532-8D32-86DCBC560510}">
      <dgm:prSet/>
      <dgm:spPr/>
      <dgm:t>
        <a:bodyPr/>
        <a:lstStyle/>
        <a:p>
          <a:endParaRPr lang="en-US" sz="2800" b="1"/>
        </a:p>
      </dgm:t>
    </dgm:pt>
    <dgm:pt modelId="{E24F1DC2-B186-4445-A772-E7064AA52ABE}" type="sibTrans" cxnId="{87A01DF7-6741-4532-8D32-86DCBC560510}">
      <dgm:prSet/>
      <dgm:spPr/>
      <dgm:t>
        <a:bodyPr/>
        <a:lstStyle/>
        <a:p>
          <a:endParaRPr lang="en-US" sz="2800" b="1"/>
        </a:p>
      </dgm:t>
    </dgm:pt>
    <dgm:pt modelId="{E49E3856-9D32-4796-ADCE-EF69C8877DB7}">
      <dgm:prSet custT="1"/>
      <dgm:spPr/>
      <dgm:t>
        <a:bodyPr/>
        <a:lstStyle/>
        <a:p>
          <a:endParaRPr lang="en-US" sz="2800" b="1" dirty="0"/>
        </a:p>
      </dgm:t>
    </dgm:pt>
    <dgm:pt modelId="{CCFFDE63-E914-4F1B-BED7-9AFDF4F3DC6C}" type="parTrans" cxnId="{AD4C4F4A-23FB-4943-B45C-1B4DF6D695EA}">
      <dgm:prSet/>
      <dgm:spPr/>
      <dgm:t>
        <a:bodyPr/>
        <a:lstStyle/>
        <a:p>
          <a:endParaRPr lang="en-US" sz="2800" b="1"/>
        </a:p>
      </dgm:t>
    </dgm:pt>
    <dgm:pt modelId="{C9FFC444-0082-4C67-AAA7-A92AA973C0BD}" type="sibTrans" cxnId="{AD4C4F4A-23FB-4943-B45C-1B4DF6D695EA}">
      <dgm:prSet/>
      <dgm:spPr/>
      <dgm:t>
        <a:bodyPr/>
        <a:lstStyle/>
        <a:p>
          <a:endParaRPr lang="en-US" sz="2800" b="1"/>
        </a:p>
      </dgm:t>
    </dgm:pt>
    <dgm:pt modelId="{258C2E8A-76D9-4E61-83D6-30E00AE94F84}">
      <dgm:prSet custT="1"/>
      <dgm:spPr/>
      <dgm:t>
        <a:bodyPr/>
        <a:lstStyle/>
        <a:p>
          <a:r>
            <a:rPr lang="en-US" sz="2800" b="1" dirty="0"/>
            <a:t>ACTION</a:t>
          </a:r>
        </a:p>
      </dgm:t>
    </dgm:pt>
    <dgm:pt modelId="{210C0B29-B744-4379-8040-2FF29C120ED0}" type="parTrans" cxnId="{C32BF561-1CCA-44D5-A68C-B9BA13606E7C}">
      <dgm:prSet/>
      <dgm:spPr/>
      <dgm:t>
        <a:bodyPr/>
        <a:lstStyle/>
        <a:p>
          <a:endParaRPr lang="en-US" sz="2800" b="1"/>
        </a:p>
      </dgm:t>
    </dgm:pt>
    <dgm:pt modelId="{CD6A8902-C006-4B1C-BB4E-F4656ED95777}" type="sibTrans" cxnId="{C32BF561-1CCA-44D5-A68C-B9BA13606E7C}">
      <dgm:prSet/>
      <dgm:spPr/>
      <dgm:t>
        <a:bodyPr/>
        <a:lstStyle/>
        <a:p>
          <a:endParaRPr lang="en-US" sz="2800" b="1"/>
        </a:p>
      </dgm:t>
    </dgm:pt>
    <dgm:pt modelId="{DC243910-AECE-45DD-ADE1-6EFE09723DC3}">
      <dgm:prSet custT="1"/>
      <dgm:spPr/>
      <dgm:t>
        <a:bodyPr/>
        <a:lstStyle/>
        <a:p>
          <a:endParaRPr lang="en-US" sz="2800" b="1" dirty="0"/>
        </a:p>
      </dgm:t>
    </dgm:pt>
    <dgm:pt modelId="{C69C95BD-C7A5-480F-840C-96A776AB7A4B}" type="parTrans" cxnId="{0FE9AE28-B267-45CD-8D77-56A631B7C2D7}">
      <dgm:prSet/>
      <dgm:spPr/>
      <dgm:t>
        <a:bodyPr/>
        <a:lstStyle/>
        <a:p>
          <a:endParaRPr lang="en-US" sz="2800" b="1"/>
        </a:p>
      </dgm:t>
    </dgm:pt>
    <dgm:pt modelId="{26053B0A-E823-4667-A643-74D8863A63DA}" type="sibTrans" cxnId="{0FE9AE28-B267-45CD-8D77-56A631B7C2D7}">
      <dgm:prSet/>
      <dgm:spPr/>
      <dgm:t>
        <a:bodyPr/>
        <a:lstStyle/>
        <a:p>
          <a:endParaRPr lang="en-US" sz="2800" b="1"/>
        </a:p>
      </dgm:t>
    </dgm:pt>
    <dgm:pt modelId="{0F7C4E26-4412-40A2-A714-728398C5606A}" type="pres">
      <dgm:prSet presAssocID="{D348F5B8-FA7E-4B1F-AC75-8FA9BDBFD5F0}" presName="linear" presStyleCnt="0">
        <dgm:presLayoutVars>
          <dgm:dir/>
          <dgm:animLvl val="lvl"/>
          <dgm:resizeHandles val="exact"/>
        </dgm:presLayoutVars>
      </dgm:prSet>
      <dgm:spPr/>
    </dgm:pt>
    <dgm:pt modelId="{1BC3D37F-31D5-4762-B28E-0A2D84C4012B}" type="pres">
      <dgm:prSet presAssocID="{878B8487-7516-4891-A08B-5A7592265974}" presName="parentLin" presStyleCnt="0"/>
      <dgm:spPr/>
    </dgm:pt>
    <dgm:pt modelId="{1DB9E947-46DF-4F25-89D3-3552BAF64EB6}" type="pres">
      <dgm:prSet presAssocID="{878B8487-7516-4891-A08B-5A7592265974}" presName="parentLeftMargin" presStyleLbl="node1" presStyleIdx="0" presStyleCnt="3"/>
      <dgm:spPr/>
    </dgm:pt>
    <dgm:pt modelId="{4016A21D-EA24-4CE6-BFC7-8716E907B7D5}" type="pres">
      <dgm:prSet presAssocID="{878B8487-7516-4891-A08B-5A7592265974}" presName="parentText" presStyleLbl="node1" presStyleIdx="0" presStyleCnt="3">
        <dgm:presLayoutVars>
          <dgm:chMax val="0"/>
          <dgm:bulletEnabled val="1"/>
        </dgm:presLayoutVars>
      </dgm:prSet>
      <dgm:spPr/>
    </dgm:pt>
    <dgm:pt modelId="{D5E315FE-F47D-4BB4-9B8C-B3D1D46D5FB8}" type="pres">
      <dgm:prSet presAssocID="{878B8487-7516-4891-A08B-5A7592265974}" presName="negativeSpace" presStyleCnt="0"/>
      <dgm:spPr/>
    </dgm:pt>
    <dgm:pt modelId="{005CC010-E50F-44BC-BADC-B96E056B02ED}" type="pres">
      <dgm:prSet presAssocID="{878B8487-7516-4891-A08B-5A7592265974}" presName="childText" presStyleLbl="conFgAcc1" presStyleIdx="0" presStyleCnt="3">
        <dgm:presLayoutVars>
          <dgm:bulletEnabled val="1"/>
        </dgm:presLayoutVars>
      </dgm:prSet>
      <dgm:spPr/>
    </dgm:pt>
    <dgm:pt modelId="{43185E5F-5FF8-4DBB-B668-AB37BF803132}" type="pres">
      <dgm:prSet presAssocID="{9B6F2CE1-8332-4B06-A69D-E1AA0C6252F5}" presName="spaceBetweenRectangles" presStyleCnt="0"/>
      <dgm:spPr/>
    </dgm:pt>
    <dgm:pt modelId="{9629718A-5EDD-486F-B84C-9380F2A92E26}" type="pres">
      <dgm:prSet presAssocID="{038AD6BA-E92B-4EF7-847C-BF154C5BF76A}" presName="parentLin" presStyleCnt="0"/>
      <dgm:spPr/>
    </dgm:pt>
    <dgm:pt modelId="{12E0D313-BBE9-4377-A050-FA15DCDCC318}" type="pres">
      <dgm:prSet presAssocID="{038AD6BA-E92B-4EF7-847C-BF154C5BF76A}" presName="parentLeftMargin" presStyleLbl="node1" presStyleIdx="0" presStyleCnt="3"/>
      <dgm:spPr/>
    </dgm:pt>
    <dgm:pt modelId="{8C721A31-1C43-4AED-9084-7B3E9204F2C3}" type="pres">
      <dgm:prSet presAssocID="{038AD6BA-E92B-4EF7-847C-BF154C5BF76A}" presName="parentText" presStyleLbl="node1" presStyleIdx="1" presStyleCnt="3">
        <dgm:presLayoutVars>
          <dgm:chMax val="0"/>
          <dgm:bulletEnabled val="1"/>
        </dgm:presLayoutVars>
      </dgm:prSet>
      <dgm:spPr/>
    </dgm:pt>
    <dgm:pt modelId="{A8A03D8B-ECB7-4661-98E1-A22B99C3631D}" type="pres">
      <dgm:prSet presAssocID="{038AD6BA-E92B-4EF7-847C-BF154C5BF76A}" presName="negativeSpace" presStyleCnt="0"/>
      <dgm:spPr/>
    </dgm:pt>
    <dgm:pt modelId="{88CF87DA-E458-45B6-94D7-1047CA3950EA}" type="pres">
      <dgm:prSet presAssocID="{038AD6BA-E92B-4EF7-847C-BF154C5BF76A}" presName="childText" presStyleLbl="conFgAcc1" presStyleIdx="1" presStyleCnt="3">
        <dgm:presLayoutVars>
          <dgm:bulletEnabled val="1"/>
        </dgm:presLayoutVars>
      </dgm:prSet>
      <dgm:spPr/>
    </dgm:pt>
    <dgm:pt modelId="{2114289B-F8B1-4967-9315-BF30CC63B6A6}" type="pres">
      <dgm:prSet presAssocID="{E24F1DC2-B186-4445-A772-E7064AA52ABE}" presName="spaceBetweenRectangles" presStyleCnt="0"/>
      <dgm:spPr/>
    </dgm:pt>
    <dgm:pt modelId="{585622F6-F447-4F0C-B573-C3F93FED6965}" type="pres">
      <dgm:prSet presAssocID="{258C2E8A-76D9-4E61-83D6-30E00AE94F84}" presName="parentLin" presStyleCnt="0"/>
      <dgm:spPr/>
    </dgm:pt>
    <dgm:pt modelId="{E343481E-A88C-475F-A335-7684567DB57B}" type="pres">
      <dgm:prSet presAssocID="{258C2E8A-76D9-4E61-83D6-30E00AE94F84}" presName="parentLeftMargin" presStyleLbl="node1" presStyleIdx="1" presStyleCnt="3"/>
      <dgm:spPr/>
    </dgm:pt>
    <dgm:pt modelId="{FDD3A8F9-BCC1-4CD7-9583-717BF0217316}" type="pres">
      <dgm:prSet presAssocID="{258C2E8A-76D9-4E61-83D6-30E00AE94F84}" presName="parentText" presStyleLbl="node1" presStyleIdx="2" presStyleCnt="3">
        <dgm:presLayoutVars>
          <dgm:chMax val="0"/>
          <dgm:bulletEnabled val="1"/>
        </dgm:presLayoutVars>
      </dgm:prSet>
      <dgm:spPr/>
    </dgm:pt>
    <dgm:pt modelId="{BAF5FF4D-FEAC-4C66-855A-2E4D5990DAC3}" type="pres">
      <dgm:prSet presAssocID="{258C2E8A-76D9-4E61-83D6-30E00AE94F84}" presName="negativeSpace" presStyleCnt="0"/>
      <dgm:spPr/>
    </dgm:pt>
    <dgm:pt modelId="{5D321B8A-534A-407C-B240-5A8FAF7AC577}" type="pres">
      <dgm:prSet presAssocID="{258C2E8A-76D9-4E61-83D6-30E00AE94F84}" presName="childText" presStyleLbl="conFgAcc1" presStyleIdx="2" presStyleCnt="3">
        <dgm:presLayoutVars>
          <dgm:bulletEnabled val="1"/>
        </dgm:presLayoutVars>
      </dgm:prSet>
      <dgm:spPr/>
    </dgm:pt>
  </dgm:ptLst>
  <dgm:cxnLst>
    <dgm:cxn modelId="{46275516-16BE-4758-919C-F8BD902F6621}" type="presOf" srcId="{DC243910-AECE-45DD-ADE1-6EFE09723DC3}" destId="{5D321B8A-534A-407C-B240-5A8FAF7AC577}" srcOrd="0" destOrd="0" presId="urn:microsoft.com/office/officeart/2005/8/layout/list1"/>
    <dgm:cxn modelId="{0FE9AE28-B267-45CD-8D77-56A631B7C2D7}" srcId="{258C2E8A-76D9-4E61-83D6-30E00AE94F84}" destId="{DC243910-AECE-45DD-ADE1-6EFE09723DC3}" srcOrd="0" destOrd="0" parTransId="{C69C95BD-C7A5-480F-840C-96A776AB7A4B}" sibTransId="{26053B0A-E823-4667-A643-74D8863A63DA}"/>
    <dgm:cxn modelId="{14B4285C-B8A6-4E25-ADC5-AD5F0F358BCF}" type="presOf" srcId="{E49E3856-9D32-4796-ADCE-EF69C8877DB7}" destId="{88CF87DA-E458-45B6-94D7-1047CA3950EA}" srcOrd="0" destOrd="0" presId="urn:microsoft.com/office/officeart/2005/8/layout/list1"/>
    <dgm:cxn modelId="{C32BF561-1CCA-44D5-A68C-B9BA13606E7C}" srcId="{D348F5B8-FA7E-4B1F-AC75-8FA9BDBFD5F0}" destId="{258C2E8A-76D9-4E61-83D6-30E00AE94F84}" srcOrd="2" destOrd="0" parTransId="{210C0B29-B744-4379-8040-2FF29C120ED0}" sibTransId="{CD6A8902-C006-4B1C-BB4E-F4656ED95777}"/>
    <dgm:cxn modelId="{AD4C4F4A-23FB-4943-B45C-1B4DF6D695EA}" srcId="{038AD6BA-E92B-4EF7-847C-BF154C5BF76A}" destId="{E49E3856-9D32-4796-ADCE-EF69C8877DB7}" srcOrd="0" destOrd="0" parTransId="{CCFFDE63-E914-4F1B-BED7-9AFDF4F3DC6C}" sibTransId="{C9FFC444-0082-4C67-AAA7-A92AA973C0BD}"/>
    <dgm:cxn modelId="{3BE5A586-F62D-4C29-8BA6-565A73686F7C}" type="presOf" srcId="{038AD6BA-E92B-4EF7-847C-BF154C5BF76A}" destId="{12E0D313-BBE9-4377-A050-FA15DCDCC318}" srcOrd="0" destOrd="0" presId="urn:microsoft.com/office/officeart/2005/8/layout/list1"/>
    <dgm:cxn modelId="{86796C9E-156B-4A06-BA7D-9503AF3D528B}" type="presOf" srcId="{258C2E8A-76D9-4E61-83D6-30E00AE94F84}" destId="{FDD3A8F9-BCC1-4CD7-9583-717BF0217316}" srcOrd="1" destOrd="0" presId="urn:microsoft.com/office/officeart/2005/8/layout/list1"/>
    <dgm:cxn modelId="{F1BF20C6-4106-4FC5-91F8-184CE37F654C}" type="presOf" srcId="{258C2E8A-76D9-4E61-83D6-30E00AE94F84}" destId="{E343481E-A88C-475F-A335-7684567DB57B}" srcOrd="0" destOrd="0" presId="urn:microsoft.com/office/officeart/2005/8/layout/list1"/>
    <dgm:cxn modelId="{03E237D1-8A36-45B7-B6FC-0978B5A38B40}" type="presOf" srcId="{878B8487-7516-4891-A08B-5A7592265974}" destId="{1DB9E947-46DF-4F25-89D3-3552BAF64EB6}" srcOrd="0" destOrd="0" presId="urn:microsoft.com/office/officeart/2005/8/layout/list1"/>
    <dgm:cxn modelId="{1792A8E7-A421-4583-ADBF-375F25DDBCF9}" srcId="{D348F5B8-FA7E-4B1F-AC75-8FA9BDBFD5F0}" destId="{878B8487-7516-4891-A08B-5A7592265974}" srcOrd="0" destOrd="0" parTransId="{A23AE98D-C31A-4873-A8F4-4AA88A4E29A9}" sibTransId="{9B6F2CE1-8332-4B06-A69D-E1AA0C6252F5}"/>
    <dgm:cxn modelId="{EBB80CE9-46D0-4BD1-9918-233E744232C0}" type="presOf" srcId="{878B8487-7516-4891-A08B-5A7592265974}" destId="{4016A21D-EA24-4CE6-BFC7-8716E907B7D5}" srcOrd="1" destOrd="0" presId="urn:microsoft.com/office/officeart/2005/8/layout/list1"/>
    <dgm:cxn modelId="{5AA2D2EA-A945-422B-89AE-E79011956535}" type="presOf" srcId="{D348F5B8-FA7E-4B1F-AC75-8FA9BDBFD5F0}" destId="{0F7C4E26-4412-40A2-A714-728398C5606A}" srcOrd="0" destOrd="0" presId="urn:microsoft.com/office/officeart/2005/8/layout/list1"/>
    <dgm:cxn modelId="{F92B12F1-57F9-458E-8B17-CF8C501C5B2C}" type="presOf" srcId="{038AD6BA-E92B-4EF7-847C-BF154C5BF76A}" destId="{8C721A31-1C43-4AED-9084-7B3E9204F2C3}" srcOrd="1" destOrd="0" presId="urn:microsoft.com/office/officeart/2005/8/layout/list1"/>
    <dgm:cxn modelId="{87A01DF7-6741-4532-8D32-86DCBC560510}" srcId="{D348F5B8-FA7E-4B1F-AC75-8FA9BDBFD5F0}" destId="{038AD6BA-E92B-4EF7-847C-BF154C5BF76A}" srcOrd="1" destOrd="0" parTransId="{A17A9E3C-5C14-4694-B2E0-EBCAA27C5ADE}" sibTransId="{E24F1DC2-B186-4445-A772-E7064AA52ABE}"/>
    <dgm:cxn modelId="{EC229A05-2880-453D-AFE7-76BC1F451B85}" type="presParOf" srcId="{0F7C4E26-4412-40A2-A714-728398C5606A}" destId="{1BC3D37F-31D5-4762-B28E-0A2D84C4012B}" srcOrd="0" destOrd="0" presId="urn:microsoft.com/office/officeart/2005/8/layout/list1"/>
    <dgm:cxn modelId="{64F254AC-6D7B-4A0D-9695-6BECF49AA21F}" type="presParOf" srcId="{1BC3D37F-31D5-4762-B28E-0A2D84C4012B}" destId="{1DB9E947-46DF-4F25-89D3-3552BAF64EB6}" srcOrd="0" destOrd="0" presId="urn:microsoft.com/office/officeart/2005/8/layout/list1"/>
    <dgm:cxn modelId="{824C4474-AE61-41B7-9357-27E63414B0C5}" type="presParOf" srcId="{1BC3D37F-31D5-4762-B28E-0A2D84C4012B}" destId="{4016A21D-EA24-4CE6-BFC7-8716E907B7D5}" srcOrd="1" destOrd="0" presId="urn:microsoft.com/office/officeart/2005/8/layout/list1"/>
    <dgm:cxn modelId="{F39975C8-56FE-4114-9194-3F12248B948B}" type="presParOf" srcId="{0F7C4E26-4412-40A2-A714-728398C5606A}" destId="{D5E315FE-F47D-4BB4-9B8C-B3D1D46D5FB8}" srcOrd="1" destOrd="0" presId="urn:microsoft.com/office/officeart/2005/8/layout/list1"/>
    <dgm:cxn modelId="{FADF84BD-1D93-4119-853D-F257D1D1E7DB}" type="presParOf" srcId="{0F7C4E26-4412-40A2-A714-728398C5606A}" destId="{005CC010-E50F-44BC-BADC-B96E056B02ED}" srcOrd="2" destOrd="0" presId="urn:microsoft.com/office/officeart/2005/8/layout/list1"/>
    <dgm:cxn modelId="{D592DB6F-26C3-46DB-84AB-CFB16C6D336D}" type="presParOf" srcId="{0F7C4E26-4412-40A2-A714-728398C5606A}" destId="{43185E5F-5FF8-4DBB-B668-AB37BF803132}" srcOrd="3" destOrd="0" presId="urn:microsoft.com/office/officeart/2005/8/layout/list1"/>
    <dgm:cxn modelId="{2DBB287C-CE81-46AF-9A9B-6358423CD34C}" type="presParOf" srcId="{0F7C4E26-4412-40A2-A714-728398C5606A}" destId="{9629718A-5EDD-486F-B84C-9380F2A92E26}" srcOrd="4" destOrd="0" presId="urn:microsoft.com/office/officeart/2005/8/layout/list1"/>
    <dgm:cxn modelId="{EF3CD786-FB7C-4E73-8FDC-0DE42C581490}" type="presParOf" srcId="{9629718A-5EDD-486F-B84C-9380F2A92E26}" destId="{12E0D313-BBE9-4377-A050-FA15DCDCC318}" srcOrd="0" destOrd="0" presId="urn:microsoft.com/office/officeart/2005/8/layout/list1"/>
    <dgm:cxn modelId="{2A2733BA-408D-4408-8745-FE25EB5E7EAE}" type="presParOf" srcId="{9629718A-5EDD-486F-B84C-9380F2A92E26}" destId="{8C721A31-1C43-4AED-9084-7B3E9204F2C3}" srcOrd="1" destOrd="0" presId="urn:microsoft.com/office/officeart/2005/8/layout/list1"/>
    <dgm:cxn modelId="{B0B71CE9-9A63-419F-94E2-B0044E014D68}" type="presParOf" srcId="{0F7C4E26-4412-40A2-A714-728398C5606A}" destId="{A8A03D8B-ECB7-4661-98E1-A22B99C3631D}" srcOrd="5" destOrd="0" presId="urn:microsoft.com/office/officeart/2005/8/layout/list1"/>
    <dgm:cxn modelId="{CB3D15EA-F464-42EE-9035-2049A48B63EE}" type="presParOf" srcId="{0F7C4E26-4412-40A2-A714-728398C5606A}" destId="{88CF87DA-E458-45B6-94D7-1047CA3950EA}" srcOrd="6" destOrd="0" presId="urn:microsoft.com/office/officeart/2005/8/layout/list1"/>
    <dgm:cxn modelId="{003746C1-8ADE-4F57-865A-98397B8BB9DA}" type="presParOf" srcId="{0F7C4E26-4412-40A2-A714-728398C5606A}" destId="{2114289B-F8B1-4967-9315-BF30CC63B6A6}" srcOrd="7" destOrd="0" presId="urn:microsoft.com/office/officeart/2005/8/layout/list1"/>
    <dgm:cxn modelId="{6C20D67E-877B-46D0-A3C0-2C0B1CB40119}" type="presParOf" srcId="{0F7C4E26-4412-40A2-A714-728398C5606A}" destId="{585622F6-F447-4F0C-B573-C3F93FED6965}" srcOrd="8" destOrd="0" presId="urn:microsoft.com/office/officeart/2005/8/layout/list1"/>
    <dgm:cxn modelId="{7FD8E8CF-78EB-44BC-BCD5-9E3345EBE2B3}" type="presParOf" srcId="{585622F6-F447-4F0C-B573-C3F93FED6965}" destId="{E343481E-A88C-475F-A335-7684567DB57B}" srcOrd="0" destOrd="0" presId="urn:microsoft.com/office/officeart/2005/8/layout/list1"/>
    <dgm:cxn modelId="{AA870FD6-23CA-43B9-BDEC-D4C99C9861A3}" type="presParOf" srcId="{585622F6-F447-4F0C-B573-C3F93FED6965}" destId="{FDD3A8F9-BCC1-4CD7-9583-717BF0217316}" srcOrd="1" destOrd="0" presId="urn:microsoft.com/office/officeart/2005/8/layout/list1"/>
    <dgm:cxn modelId="{4672D3D3-0EC8-4137-9100-0371AC42FA08}" type="presParOf" srcId="{0F7C4E26-4412-40A2-A714-728398C5606A}" destId="{BAF5FF4D-FEAC-4C66-855A-2E4D5990DAC3}" srcOrd="9" destOrd="0" presId="urn:microsoft.com/office/officeart/2005/8/layout/list1"/>
    <dgm:cxn modelId="{22A0CAC2-01D3-4F05-8C65-5790D2C5D43E}" type="presParOf" srcId="{0F7C4E26-4412-40A2-A714-728398C5606A}" destId="{5D321B8A-534A-407C-B240-5A8FAF7AC577}"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0C9C60-EFB7-451F-8CC1-0BE35ADD644E}">
      <dsp:nvSpPr>
        <dsp:cNvPr id="0" name=""/>
        <dsp:cNvSpPr/>
      </dsp:nvSpPr>
      <dsp:spPr>
        <a:xfrm>
          <a:off x="0" y="0"/>
          <a:ext cx="8722360" cy="139848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844-MYFLVET</a:t>
          </a:r>
        </a:p>
      </dsp:txBody>
      <dsp:txXfrm>
        <a:off x="40960" y="40960"/>
        <a:ext cx="7276915" cy="1316566"/>
      </dsp:txXfrm>
    </dsp:sp>
    <dsp:sp modelId="{5D238439-5714-4577-AAEB-AA061936E459}">
      <dsp:nvSpPr>
        <dsp:cNvPr id="0" name=""/>
        <dsp:cNvSpPr/>
      </dsp:nvSpPr>
      <dsp:spPr>
        <a:xfrm>
          <a:off x="1539239" y="1709261"/>
          <a:ext cx="8722360" cy="1398486"/>
        </a:xfrm>
        <a:prstGeom prst="roundRect">
          <a:avLst>
            <a:gd name="adj" fmla="val 10000"/>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Care Coordination</a:t>
          </a:r>
        </a:p>
      </dsp:txBody>
      <dsp:txXfrm>
        <a:off x="1580199" y="1750221"/>
        <a:ext cx="6192183" cy="1316566"/>
      </dsp:txXfrm>
    </dsp:sp>
    <dsp:sp modelId="{3A916C85-A7B9-4731-AA50-AB83911C29C1}">
      <dsp:nvSpPr>
        <dsp:cNvPr id="0" name=""/>
        <dsp:cNvSpPr/>
      </dsp:nvSpPr>
      <dsp:spPr>
        <a:xfrm>
          <a:off x="7813343" y="1099365"/>
          <a:ext cx="909016" cy="909016"/>
        </a:xfrm>
        <a:prstGeom prst="downArrow">
          <a:avLst>
            <a:gd name="adj1" fmla="val 55000"/>
            <a:gd name="adj2" fmla="val 45000"/>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8017872" y="1099365"/>
        <a:ext cx="499958" cy="684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CC010-E50F-44BC-BADC-B96E056B02ED}">
      <dsp:nvSpPr>
        <dsp:cNvPr id="0" name=""/>
        <dsp:cNvSpPr/>
      </dsp:nvSpPr>
      <dsp:spPr>
        <a:xfrm>
          <a:off x="0" y="331982"/>
          <a:ext cx="10340658" cy="529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16A21D-EA24-4CE6-BFC7-8716E907B7D5}">
      <dsp:nvSpPr>
        <dsp:cNvPr id="0" name=""/>
        <dsp:cNvSpPr/>
      </dsp:nvSpPr>
      <dsp:spPr>
        <a:xfrm>
          <a:off x="517032" y="22022"/>
          <a:ext cx="7238460" cy="619920"/>
        </a:xfrm>
        <a:prstGeom prst="round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73597" tIns="0" rIns="273597" bIns="0" numCol="1" spcCol="1270" anchor="ctr" anchorCtr="0">
          <a:noAutofit/>
        </a:bodyPr>
        <a:lstStyle/>
        <a:p>
          <a:pPr marL="0" lvl="0" indent="0" algn="l" defTabSz="1244600">
            <a:lnSpc>
              <a:spcPct val="90000"/>
            </a:lnSpc>
            <a:spcBef>
              <a:spcPct val="0"/>
            </a:spcBef>
            <a:spcAft>
              <a:spcPct val="35000"/>
            </a:spcAft>
            <a:buNone/>
          </a:pPr>
          <a:r>
            <a:rPr lang="en-US" sz="2800" b="1" kern="1200" dirty="0"/>
            <a:t>INSIGHTS</a:t>
          </a:r>
        </a:p>
      </dsp:txBody>
      <dsp:txXfrm>
        <a:off x="547294" y="52284"/>
        <a:ext cx="7177936" cy="559396"/>
      </dsp:txXfrm>
    </dsp:sp>
    <dsp:sp modelId="{88CF87DA-E458-45B6-94D7-1047CA3950EA}">
      <dsp:nvSpPr>
        <dsp:cNvPr id="0" name=""/>
        <dsp:cNvSpPr/>
      </dsp:nvSpPr>
      <dsp:spPr>
        <a:xfrm>
          <a:off x="0" y="1284542"/>
          <a:ext cx="10340658" cy="529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2550" tIns="437388" rIns="802550" bIns="199136" numCol="1" spcCol="1270" anchor="t" anchorCtr="0">
          <a:noAutofit/>
        </a:bodyPr>
        <a:lstStyle/>
        <a:p>
          <a:pPr marL="285750" lvl="1" indent="-285750" algn="l" defTabSz="1244600">
            <a:lnSpc>
              <a:spcPct val="90000"/>
            </a:lnSpc>
            <a:spcBef>
              <a:spcPct val="0"/>
            </a:spcBef>
            <a:spcAft>
              <a:spcPct val="15000"/>
            </a:spcAft>
            <a:buChar char="•"/>
          </a:pPr>
          <a:endParaRPr lang="en-US" sz="2800" b="1" kern="1200" dirty="0"/>
        </a:p>
      </dsp:txBody>
      <dsp:txXfrm>
        <a:off x="0" y="1284542"/>
        <a:ext cx="10340658" cy="529200"/>
      </dsp:txXfrm>
    </dsp:sp>
    <dsp:sp modelId="{8C721A31-1C43-4AED-9084-7B3E9204F2C3}">
      <dsp:nvSpPr>
        <dsp:cNvPr id="0" name=""/>
        <dsp:cNvSpPr/>
      </dsp:nvSpPr>
      <dsp:spPr>
        <a:xfrm>
          <a:off x="517032" y="974582"/>
          <a:ext cx="7238460" cy="619920"/>
        </a:xfrm>
        <a:prstGeom prst="round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73597" tIns="0" rIns="273597" bIns="0" numCol="1" spcCol="1270" anchor="ctr" anchorCtr="0">
          <a:noAutofit/>
        </a:bodyPr>
        <a:lstStyle/>
        <a:p>
          <a:pPr marL="0" lvl="0" indent="0" algn="l" defTabSz="1244600">
            <a:lnSpc>
              <a:spcPct val="90000"/>
            </a:lnSpc>
            <a:spcBef>
              <a:spcPct val="0"/>
            </a:spcBef>
            <a:spcAft>
              <a:spcPct val="35000"/>
            </a:spcAft>
            <a:buNone/>
          </a:pPr>
          <a:r>
            <a:rPr lang="en-US" sz="2800" b="1" kern="1200" dirty="0"/>
            <a:t>ACKNOWLEDGMENT</a:t>
          </a:r>
        </a:p>
      </dsp:txBody>
      <dsp:txXfrm>
        <a:off x="547294" y="1004844"/>
        <a:ext cx="7177936" cy="559396"/>
      </dsp:txXfrm>
    </dsp:sp>
    <dsp:sp modelId="{5D321B8A-534A-407C-B240-5A8FAF7AC577}">
      <dsp:nvSpPr>
        <dsp:cNvPr id="0" name=""/>
        <dsp:cNvSpPr/>
      </dsp:nvSpPr>
      <dsp:spPr>
        <a:xfrm>
          <a:off x="0" y="2237102"/>
          <a:ext cx="10340658" cy="529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2550" tIns="437388" rIns="802550" bIns="199136" numCol="1" spcCol="1270" anchor="t" anchorCtr="0">
          <a:noAutofit/>
        </a:bodyPr>
        <a:lstStyle/>
        <a:p>
          <a:pPr marL="285750" lvl="1" indent="-285750" algn="l" defTabSz="1244600">
            <a:lnSpc>
              <a:spcPct val="90000"/>
            </a:lnSpc>
            <a:spcBef>
              <a:spcPct val="0"/>
            </a:spcBef>
            <a:spcAft>
              <a:spcPct val="15000"/>
            </a:spcAft>
            <a:buChar char="•"/>
          </a:pPr>
          <a:endParaRPr lang="en-US" sz="2800" b="1" kern="1200" dirty="0"/>
        </a:p>
      </dsp:txBody>
      <dsp:txXfrm>
        <a:off x="0" y="2237102"/>
        <a:ext cx="10340658" cy="529200"/>
      </dsp:txXfrm>
    </dsp:sp>
    <dsp:sp modelId="{FDD3A8F9-BCC1-4CD7-9583-717BF0217316}">
      <dsp:nvSpPr>
        <dsp:cNvPr id="0" name=""/>
        <dsp:cNvSpPr/>
      </dsp:nvSpPr>
      <dsp:spPr>
        <a:xfrm>
          <a:off x="517032" y="1927142"/>
          <a:ext cx="7238460" cy="619920"/>
        </a:xfrm>
        <a:prstGeom prst="roundRect">
          <a:avLst/>
        </a:prstGeom>
        <a:solidFill>
          <a:schemeClr val="accent2">
            <a:hueOff val="0"/>
            <a:satOff val="0"/>
            <a:lumOff val="0"/>
            <a:alphaOff val="0"/>
          </a:schemeClr>
        </a:solidFill>
        <a:ln w="317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73597" tIns="0" rIns="273597" bIns="0" numCol="1" spcCol="1270" anchor="ctr" anchorCtr="0">
          <a:noAutofit/>
        </a:bodyPr>
        <a:lstStyle/>
        <a:p>
          <a:pPr marL="0" lvl="0" indent="0" algn="l" defTabSz="1244600">
            <a:lnSpc>
              <a:spcPct val="90000"/>
            </a:lnSpc>
            <a:spcBef>
              <a:spcPct val="0"/>
            </a:spcBef>
            <a:spcAft>
              <a:spcPct val="35000"/>
            </a:spcAft>
            <a:buNone/>
          </a:pPr>
          <a:r>
            <a:rPr lang="en-US" sz="2800" b="1" kern="1200" dirty="0"/>
            <a:t>ACTION</a:t>
          </a:r>
        </a:p>
      </dsp:txBody>
      <dsp:txXfrm>
        <a:off x="547294" y="1957404"/>
        <a:ext cx="7177936" cy="559396"/>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329FCC-77D5-844F-8A6E-AC54EADCC06E}" type="datetimeFigureOut">
              <a:rPr lang="en-US" smtClean="0"/>
              <a:t>4/27/2022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321069-C981-284D-9534-86874B33FCA4}" type="slidenum">
              <a:rPr lang="en-US" smtClean="0"/>
              <a:t>‹#›</a:t>
            </a:fld>
            <a:endParaRPr lang="en-US" dirty="0"/>
          </a:p>
        </p:txBody>
      </p:sp>
    </p:spTree>
    <p:extLst>
      <p:ext uri="{BB962C8B-B14F-4D97-AF65-F5344CB8AC3E}">
        <p14:creationId xmlns:p14="http://schemas.microsoft.com/office/powerpoint/2010/main" val="929362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A321069-C981-284D-9534-86874B33FCA4}" type="slidenum">
              <a:rPr lang="en-US" smtClean="0"/>
              <a:t>1</a:t>
            </a:fld>
            <a:endParaRPr lang="en-US" dirty="0"/>
          </a:p>
        </p:txBody>
      </p:sp>
    </p:spTree>
    <p:extLst>
      <p:ext uri="{BB962C8B-B14F-4D97-AF65-F5344CB8AC3E}">
        <p14:creationId xmlns:p14="http://schemas.microsoft.com/office/powerpoint/2010/main" val="2047898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0" i="0" dirty="0">
                <a:effectLst/>
                <a:latin typeface="Calibri" panose="020F0502020204030204" pitchFamily="34" charset="0"/>
              </a:rPr>
              <a:t>The Florida Veterans Support Line (FVSL), 1-844-MYFLVET, opened in 2014 for the five counties surrounding Hillsborough County and was expanded statewide in 2019.  Currently, there are nine subcontracts, </a:t>
            </a:r>
            <a:r>
              <a:rPr lang="en-US" sz="1400" b="1" i="0" dirty="0">
                <a:effectLst/>
                <a:latin typeface="Calibri" panose="020F0502020204030204" pitchFamily="34" charset="0"/>
              </a:rPr>
              <a:t>employing 31 Veterans</a:t>
            </a:r>
            <a:r>
              <a:rPr lang="en-US" sz="1400" b="0" i="0" dirty="0">
                <a:effectLst/>
                <a:latin typeface="Calibri" panose="020F0502020204030204" pitchFamily="34" charset="0"/>
              </a:rPr>
              <a:t> around the state to provide Peer-to-Peer Care Coordination and Resource Development/Management.  Crisis Center staff answers 100% of the 844-MYFLVET calls to assess the needs of the caller and link them to the Veteran Peer Care Coordinator closest to their community.  Veterans can also call their local 211 for an automated transfer to the FVSL.  </a:t>
            </a:r>
            <a:r>
              <a:rPr lang="en-US" sz="1400" b="1" i="0" dirty="0">
                <a:effectLst/>
                <a:latin typeface="Calibri" panose="020F0502020204030204" pitchFamily="34" charset="0"/>
              </a:rPr>
              <a:t>101,000 calls handled since 2015.</a:t>
            </a:r>
            <a:endParaRPr lang="en-US" sz="1050" b="1" dirty="0"/>
          </a:p>
        </p:txBody>
      </p:sp>
      <p:sp>
        <p:nvSpPr>
          <p:cNvPr id="4" name="Slide Number Placeholder 3"/>
          <p:cNvSpPr>
            <a:spLocks noGrp="1"/>
          </p:cNvSpPr>
          <p:nvPr>
            <p:ph type="sldNum" sz="quarter" idx="10"/>
          </p:nvPr>
        </p:nvSpPr>
        <p:spPr/>
        <p:txBody>
          <a:bodyPr/>
          <a:lstStyle/>
          <a:p>
            <a:fld id="{F27131F1-0962-7C41-A97E-CB259F0A9C53}" type="slidenum">
              <a:rPr lang="en-US" smtClean="0"/>
              <a:t>2</a:t>
            </a:fld>
            <a:endParaRPr lang="en-US"/>
          </a:p>
        </p:txBody>
      </p:sp>
    </p:spTree>
    <p:extLst>
      <p:ext uri="{BB962C8B-B14F-4D97-AF65-F5344CB8AC3E}">
        <p14:creationId xmlns:p14="http://schemas.microsoft.com/office/powerpoint/2010/main" val="1782502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0" dirty="0">
                <a:solidFill>
                  <a:srgbClr val="0F0D29"/>
                </a:solidFill>
                <a:effectLst/>
                <a:latin typeface="Calibri" panose="020F0502020204030204" pitchFamily="34" charset="0"/>
                <a:ea typeface="Times New Roman" panose="02020603050405020304" pitchFamily="18" charset="0"/>
              </a:rPr>
              <a:t>In Fiscal Year 2021, </a:t>
            </a:r>
            <a:r>
              <a:rPr lang="en-US" sz="1400" b="1" dirty="0">
                <a:solidFill>
                  <a:srgbClr val="0F0D29"/>
                </a:solidFill>
                <a:effectLst/>
                <a:latin typeface="Calibri" panose="020F0502020204030204" pitchFamily="34" charset="0"/>
                <a:ea typeface="Times New Roman" panose="02020603050405020304" pitchFamily="18" charset="0"/>
              </a:rPr>
              <a:t>6</a:t>
            </a:r>
            <a:r>
              <a:rPr lang="en-US" sz="1400" b="1" dirty="0">
                <a:effectLst/>
                <a:latin typeface="Times New Roman" panose="02020603050405020304" pitchFamily="18" charset="0"/>
                <a:ea typeface="Times New Roman" panose="02020603050405020304" pitchFamily="18" charset="0"/>
              </a:rPr>
              <a:t>,574</a:t>
            </a:r>
            <a:r>
              <a:rPr lang="en-US" sz="1400" dirty="0">
                <a:solidFill>
                  <a:srgbClr val="0F0D29"/>
                </a:solidFill>
                <a:effectLst/>
                <a:latin typeface="Calibri" panose="020F0502020204030204" pitchFamily="34" charset="0"/>
                <a:ea typeface="Times New Roman" panose="02020603050405020304" pitchFamily="18" charset="0"/>
              </a:rPr>
              <a:t> Veterans were connected to </a:t>
            </a:r>
            <a:r>
              <a:rPr lang="en-US" sz="1400" b="1" dirty="0">
                <a:solidFill>
                  <a:srgbClr val="0F0D29"/>
                </a:solidFill>
                <a:effectLst/>
                <a:latin typeface="Calibri" panose="020F0502020204030204" pitchFamily="34" charset="0"/>
                <a:ea typeface="Times New Roman" panose="02020603050405020304" pitchFamily="18" charset="0"/>
              </a:rPr>
              <a:t>Peer </a:t>
            </a:r>
            <a:r>
              <a:rPr lang="en-US" sz="1400" b="1" dirty="0">
                <a:effectLst/>
                <a:latin typeface="Times New Roman" panose="02020603050405020304" pitchFamily="18" charset="0"/>
                <a:ea typeface="Times New Roman" panose="02020603050405020304" pitchFamily="18" charset="0"/>
              </a:rPr>
              <a:t>Care Coordination.  </a:t>
            </a:r>
            <a:r>
              <a:rPr lang="en-US" sz="1400" b="0" dirty="0">
                <a:effectLst/>
                <a:latin typeface="Times New Roman" panose="02020603050405020304" pitchFamily="18" charset="0"/>
                <a:ea typeface="Times New Roman" panose="02020603050405020304" pitchFamily="18" charset="0"/>
              </a:rPr>
              <a:t>Supports provided included intervention for suicidal concerns, connections to VA services, mental health linkages and connections to local providers of Veterans services.  </a:t>
            </a:r>
            <a:r>
              <a:rPr lang="en-US" sz="1400" b="1" dirty="0">
                <a:solidFill>
                  <a:srgbClr val="0F0D29"/>
                </a:solidFill>
                <a:effectLst/>
                <a:latin typeface="Calibri" panose="020F0502020204030204" pitchFamily="34" charset="0"/>
                <a:ea typeface="Times New Roman" panose="02020603050405020304" pitchFamily="18" charset="0"/>
              </a:rPr>
              <a:t> </a:t>
            </a:r>
            <a:r>
              <a:rPr lang="en-US" sz="1400" b="1" dirty="0">
                <a:effectLst/>
                <a:latin typeface="Times New Roman" panose="02020603050405020304" pitchFamily="18" charset="0"/>
                <a:ea typeface="Times New Roman" panose="02020603050405020304" pitchFamily="18" charset="0"/>
              </a:rPr>
              <a:t> 78,882 resources provided to veterans.</a:t>
            </a:r>
            <a:endParaRPr lang="en-US" sz="1050" dirty="0"/>
          </a:p>
        </p:txBody>
      </p:sp>
      <p:sp>
        <p:nvSpPr>
          <p:cNvPr id="4" name="Slide Number Placeholder 3"/>
          <p:cNvSpPr>
            <a:spLocks noGrp="1"/>
          </p:cNvSpPr>
          <p:nvPr>
            <p:ph type="sldNum" sz="quarter" idx="5"/>
          </p:nvPr>
        </p:nvSpPr>
        <p:spPr/>
        <p:txBody>
          <a:bodyPr/>
          <a:lstStyle/>
          <a:p>
            <a:fld id="{FA321069-C981-284D-9534-86874B33FCA4}" type="slidenum">
              <a:rPr lang="en-US" smtClean="0"/>
              <a:t>3</a:t>
            </a:fld>
            <a:endParaRPr lang="en-US" dirty="0"/>
          </a:p>
        </p:txBody>
      </p:sp>
    </p:spTree>
    <p:extLst>
      <p:ext uri="{BB962C8B-B14F-4D97-AF65-F5344CB8AC3E}">
        <p14:creationId xmlns:p14="http://schemas.microsoft.com/office/powerpoint/2010/main" val="166640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Manny</a:t>
            </a:r>
          </a:p>
        </p:txBody>
      </p:sp>
      <p:sp>
        <p:nvSpPr>
          <p:cNvPr id="4" name="Slide Number Placeholder 3"/>
          <p:cNvSpPr>
            <a:spLocks noGrp="1"/>
          </p:cNvSpPr>
          <p:nvPr>
            <p:ph type="sldNum" sz="quarter" idx="5"/>
          </p:nvPr>
        </p:nvSpPr>
        <p:spPr/>
        <p:txBody>
          <a:bodyPr/>
          <a:lstStyle/>
          <a:p>
            <a:fld id="{FA321069-C981-284D-9534-86874B33FCA4}" type="slidenum">
              <a:rPr lang="en-US" smtClean="0"/>
              <a:t>4</a:t>
            </a:fld>
            <a:endParaRPr lang="en-US" dirty="0"/>
          </a:p>
        </p:txBody>
      </p:sp>
    </p:spTree>
    <p:extLst>
      <p:ext uri="{BB962C8B-B14F-4D97-AF65-F5344CB8AC3E}">
        <p14:creationId xmlns:p14="http://schemas.microsoft.com/office/powerpoint/2010/main" val="1338002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Clara Wrap-Up</a:t>
            </a:r>
          </a:p>
        </p:txBody>
      </p:sp>
      <p:sp>
        <p:nvSpPr>
          <p:cNvPr id="4" name="Slide Number Placeholder 3"/>
          <p:cNvSpPr>
            <a:spLocks noGrp="1"/>
          </p:cNvSpPr>
          <p:nvPr>
            <p:ph type="sldNum" sz="quarter" idx="5"/>
          </p:nvPr>
        </p:nvSpPr>
        <p:spPr/>
        <p:txBody>
          <a:bodyPr/>
          <a:lstStyle/>
          <a:p>
            <a:fld id="{FA321069-C981-284D-9534-86874B33FCA4}" type="slidenum">
              <a:rPr lang="en-US" smtClean="0"/>
              <a:t>5</a:t>
            </a:fld>
            <a:endParaRPr lang="en-US" dirty="0"/>
          </a:p>
        </p:txBody>
      </p:sp>
    </p:spTree>
    <p:extLst>
      <p:ext uri="{BB962C8B-B14F-4D97-AF65-F5344CB8AC3E}">
        <p14:creationId xmlns:p14="http://schemas.microsoft.com/office/powerpoint/2010/main" val="2179077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180759841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612819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283419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3755808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416342612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3432522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1CBDC03-4060-4E84-A96E-8AD355FC3AE7}"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2776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3401892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1492473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E0F46E52-8598-4A43-ADB3-01957B46625D}" type="datetimeFigureOut">
              <a:rPr lang="en-US" smtClean="0"/>
              <a:t>4/27/2022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2149396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E0F46E52-8598-4A43-ADB3-01957B46625D}" type="datetimeFigureOut">
              <a:rPr lang="en-US" smtClean="0"/>
              <a:t>4/27/2022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91CBDC03-4060-4E84-A96E-8AD355FC3AE7}" type="slidenum">
              <a:rPr lang="en-US" smtClean="0"/>
              <a:t>‹#›</a:t>
            </a:fld>
            <a:endParaRPr lang="en-US" dirty="0"/>
          </a:p>
        </p:txBody>
      </p:sp>
    </p:spTree>
    <p:extLst>
      <p:ext uri="{BB962C8B-B14F-4D97-AF65-F5344CB8AC3E}">
        <p14:creationId xmlns:p14="http://schemas.microsoft.com/office/powerpoint/2010/main" val="219830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E0F46E52-8598-4A43-ADB3-01957B46625D}" type="datetimeFigureOut">
              <a:rPr lang="en-US" smtClean="0"/>
              <a:t>4/27/2022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1CBDC03-4060-4E84-A96E-8AD355FC3AE7}" type="slidenum">
              <a:rPr lang="en-US" smtClean="0"/>
              <a:t>‹#›</a:t>
            </a:fld>
            <a:endParaRPr lang="en-US" dirty="0"/>
          </a:p>
        </p:txBody>
      </p:sp>
    </p:spTree>
    <p:extLst>
      <p:ext uri="{BB962C8B-B14F-4D97-AF65-F5344CB8AC3E}">
        <p14:creationId xmlns:p14="http://schemas.microsoft.com/office/powerpoint/2010/main" val="478245986"/>
      </p:ext>
    </p:extLst>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creynolds@crisiscenter.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25">
            <a:extLst>
              <a:ext uri="{FF2B5EF4-FFF2-40B4-BE49-F238E27FC236}">
                <a16:creationId xmlns:a16="http://schemas.microsoft.com/office/drawing/2014/main" id="{C2AD7556-C90D-4946-8E4E-1E79D5B3D2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7">
            <a:extLst>
              <a:ext uri="{FF2B5EF4-FFF2-40B4-BE49-F238E27FC236}">
                <a16:creationId xmlns:a16="http://schemas.microsoft.com/office/drawing/2014/main" id="{DBB0CC56-54B2-4AE0-87C5-296E78A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42815"/>
            <a:ext cx="12192000" cy="261518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600200" y="3418891"/>
            <a:ext cx="8991600" cy="1645920"/>
          </a:xfrm>
        </p:spPr>
        <p:txBody>
          <a:bodyPr>
            <a:normAutofit/>
          </a:bodyPr>
          <a:lstStyle/>
          <a:p>
            <a:r>
              <a:rPr lang="en-US" dirty="0"/>
              <a:t>Florida veterans support line</a:t>
            </a:r>
            <a:br>
              <a:rPr lang="en-US" dirty="0"/>
            </a:br>
            <a:r>
              <a:rPr lang="en-US" dirty="0"/>
              <a:t>Suicide Prevention</a:t>
            </a:r>
          </a:p>
        </p:txBody>
      </p:sp>
      <p:pic>
        <p:nvPicPr>
          <p:cNvPr id="5" name="Picture 4" descr="Text&#10;&#10;Description automatically generated">
            <a:extLst>
              <a:ext uri="{FF2B5EF4-FFF2-40B4-BE49-F238E27FC236}">
                <a16:creationId xmlns:a16="http://schemas.microsoft.com/office/drawing/2014/main" id="{25F7F4A4-55FD-47C9-850F-B3881A3316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86476" y="1187568"/>
            <a:ext cx="4819048" cy="1361381"/>
          </a:xfrm>
          <a:prstGeom prst="rect">
            <a:avLst/>
          </a:prstGeom>
        </p:spPr>
      </p:pic>
      <p:sp>
        <p:nvSpPr>
          <p:cNvPr id="6" name="TextBox 5">
            <a:extLst>
              <a:ext uri="{FF2B5EF4-FFF2-40B4-BE49-F238E27FC236}">
                <a16:creationId xmlns:a16="http://schemas.microsoft.com/office/drawing/2014/main" id="{FBEBF3C2-6B6C-48BF-97CC-F9C96FC98315}"/>
              </a:ext>
            </a:extLst>
          </p:cNvPr>
          <p:cNvSpPr txBox="1"/>
          <p:nvPr/>
        </p:nvSpPr>
        <p:spPr>
          <a:xfrm>
            <a:off x="1493520" y="5319574"/>
            <a:ext cx="4714240" cy="461665"/>
          </a:xfrm>
          <a:prstGeom prst="rect">
            <a:avLst/>
          </a:prstGeom>
          <a:noFill/>
        </p:spPr>
        <p:txBody>
          <a:bodyPr wrap="square" rtlCol="0">
            <a:spAutoFit/>
          </a:bodyPr>
          <a:lstStyle/>
          <a:p>
            <a:r>
              <a:rPr lang="en-US" sz="2400" dirty="0"/>
              <a:t>Clara A. Reynolds, President &amp; CEO</a:t>
            </a:r>
          </a:p>
        </p:txBody>
      </p:sp>
      <p:sp>
        <p:nvSpPr>
          <p:cNvPr id="20" name="TextBox 19">
            <a:extLst>
              <a:ext uri="{FF2B5EF4-FFF2-40B4-BE49-F238E27FC236}">
                <a16:creationId xmlns:a16="http://schemas.microsoft.com/office/drawing/2014/main" id="{A8064B03-21E7-4107-BE41-DC8CEF675822}"/>
              </a:ext>
            </a:extLst>
          </p:cNvPr>
          <p:cNvSpPr txBox="1"/>
          <p:nvPr/>
        </p:nvSpPr>
        <p:spPr>
          <a:xfrm>
            <a:off x="4998720" y="5967842"/>
            <a:ext cx="5811520" cy="461665"/>
          </a:xfrm>
          <a:prstGeom prst="rect">
            <a:avLst/>
          </a:prstGeom>
          <a:noFill/>
        </p:spPr>
        <p:txBody>
          <a:bodyPr wrap="square" rtlCol="0">
            <a:spAutoFit/>
          </a:bodyPr>
          <a:lstStyle/>
          <a:p>
            <a:r>
              <a:rPr lang="en-US" sz="2400" dirty="0"/>
              <a:t>Manuel A.  Guevara-Ruiz, Veteran Ambassador</a:t>
            </a:r>
          </a:p>
        </p:txBody>
      </p:sp>
    </p:spTree>
    <p:extLst>
      <p:ext uri="{BB962C8B-B14F-4D97-AF65-F5344CB8AC3E}">
        <p14:creationId xmlns:p14="http://schemas.microsoft.com/office/powerpoint/2010/main" val="335184286"/>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D7AA9-1868-2343-8D46-D5760D36AF01}"/>
              </a:ext>
            </a:extLst>
          </p:cNvPr>
          <p:cNvSpPr>
            <a:spLocks noGrp="1"/>
          </p:cNvSpPr>
          <p:nvPr>
            <p:ph type="title"/>
          </p:nvPr>
        </p:nvSpPr>
        <p:spPr>
          <a:xfrm>
            <a:off x="2231136" y="964692"/>
            <a:ext cx="7729728" cy="1188720"/>
          </a:xfrm>
        </p:spPr>
        <p:txBody>
          <a:bodyPr vert="horz" lIns="182880" tIns="182880" rIns="182880" bIns="182880" rtlCol="0" anchor="ctr">
            <a:normAutofit/>
          </a:bodyPr>
          <a:lstStyle/>
          <a:p>
            <a:r>
              <a:rPr lang="en-US" sz="4000" dirty="0"/>
              <a:t>Since 2015</a:t>
            </a:r>
          </a:p>
        </p:txBody>
      </p:sp>
      <p:graphicFrame>
        <p:nvGraphicFramePr>
          <p:cNvPr id="34" name="Text Placeholder 3">
            <a:extLst>
              <a:ext uri="{FF2B5EF4-FFF2-40B4-BE49-F238E27FC236}">
                <a16:creationId xmlns:a16="http://schemas.microsoft.com/office/drawing/2014/main" id="{0722C9DE-2B10-4B56-BDDA-C3B8B25BF987}"/>
              </a:ext>
            </a:extLst>
          </p:cNvPr>
          <p:cNvGraphicFramePr/>
          <p:nvPr>
            <p:extLst>
              <p:ext uri="{D42A27DB-BD31-4B8C-83A1-F6EECF244321}">
                <p14:modId xmlns:p14="http://schemas.microsoft.com/office/powerpoint/2010/main" val="1722244569"/>
              </p:ext>
            </p:extLst>
          </p:nvPr>
        </p:nvGraphicFramePr>
        <p:xfrm>
          <a:off x="965200" y="2638425"/>
          <a:ext cx="10261600" cy="31077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a:extLst>
              <a:ext uri="{FF2B5EF4-FFF2-40B4-BE49-F238E27FC236}">
                <a16:creationId xmlns:a16="http://schemas.microsoft.com/office/drawing/2014/main" id="{97753718-BC5E-43CD-B392-5813F527BA5E}"/>
              </a:ext>
            </a:extLst>
          </p:cNvPr>
          <p:cNvPicPr>
            <a:picLocks noChangeAspect="1"/>
          </p:cNvPicPr>
          <p:nvPr/>
        </p:nvPicPr>
        <p:blipFill>
          <a:blip r:embed="rId8"/>
          <a:stretch>
            <a:fillRect/>
          </a:stretch>
        </p:blipFill>
        <p:spPr>
          <a:xfrm>
            <a:off x="8273652" y="5893308"/>
            <a:ext cx="2953148" cy="804234"/>
          </a:xfrm>
          <a:prstGeom prst="rect">
            <a:avLst/>
          </a:prstGeom>
        </p:spPr>
      </p:pic>
    </p:spTree>
    <p:extLst>
      <p:ext uri="{BB962C8B-B14F-4D97-AF65-F5344CB8AC3E}">
        <p14:creationId xmlns:p14="http://schemas.microsoft.com/office/powerpoint/2010/main" val="3735907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36">
            <a:extLst>
              <a:ext uri="{FF2B5EF4-FFF2-40B4-BE49-F238E27FC236}">
                <a16:creationId xmlns:a16="http://schemas.microsoft.com/office/drawing/2014/main" id="{419501C6-F015-4273-AF88-E0F6C8538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4" name="Rectangle 138">
            <a:extLst>
              <a:ext uri="{FF2B5EF4-FFF2-40B4-BE49-F238E27FC236}">
                <a16:creationId xmlns:a16="http://schemas.microsoft.com/office/drawing/2014/main" id="{CA677DB7-5829-45BD-9754-5EC484CC42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654296"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383AA5-DC2C-4B42-BFFA-FDF0D14251BB}"/>
              </a:ext>
            </a:extLst>
          </p:cNvPr>
          <p:cNvSpPr>
            <a:spLocks noGrp="1"/>
          </p:cNvSpPr>
          <p:nvPr>
            <p:ph type="title"/>
          </p:nvPr>
        </p:nvSpPr>
        <p:spPr>
          <a:xfrm>
            <a:off x="804672" y="2404872"/>
            <a:ext cx="3044950" cy="1627792"/>
          </a:xfrm>
        </p:spPr>
        <p:txBody>
          <a:bodyPr vert="horz" lIns="274320" tIns="182880" rIns="274320" bIns="182880" rtlCol="0" anchor="ctr" anchorCtr="1">
            <a:normAutofit/>
          </a:bodyPr>
          <a:lstStyle/>
          <a:p>
            <a:r>
              <a:rPr lang="en-US" sz="2600"/>
              <a:t>connection</a:t>
            </a:r>
          </a:p>
        </p:txBody>
      </p:sp>
      <p:pic>
        <p:nvPicPr>
          <p:cNvPr id="1028" name="Picture 4">
            <a:extLst>
              <a:ext uri="{FF2B5EF4-FFF2-40B4-BE49-F238E27FC236}">
                <a16:creationId xmlns:a16="http://schemas.microsoft.com/office/drawing/2014/main" id="{9B870793-FF5D-43C0-A341-CF842F4CA20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346" r="9067" b="2771"/>
          <a:stretch/>
        </p:blipFill>
        <p:spPr bwMode="auto">
          <a:xfrm>
            <a:off x="4778951" y="1095625"/>
            <a:ext cx="7288393" cy="44299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27707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EA3CC36C-210F-452E-B0C6-CAE94609D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14900"/>
            <a:ext cx="12192000" cy="19431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FD77E017-7BFF-4018-BF75-AF8C6DDF08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9185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C4640F-61FE-A541-8253-8C6E40EBF1AC}"/>
              </a:ext>
            </a:extLst>
          </p:cNvPr>
          <p:cNvSpPr>
            <a:spLocks noGrp="1"/>
          </p:cNvSpPr>
          <p:nvPr>
            <p:ph type="title"/>
          </p:nvPr>
        </p:nvSpPr>
        <p:spPr>
          <a:xfrm>
            <a:off x="2231136" y="4325791"/>
            <a:ext cx="7729728" cy="1188720"/>
          </a:xfrm>
        </p:spPr>
        <p:txBody>
          <a:bodyPr>
            <a:normAutofit/>
          </a:bodyPr>
          <a:lstStyle/>
          <a:p>
            <a:r>
              <a:rPr lang="en-US" sz="3200"/>
              <a:t>SUICIDE PREVENTION</a:t>
            </a:r>
          </a:p>
        </p:txBody>
      </p:sp>
      <p:graphicFrame>
        <p:nvGraphicFramePr>
          <p:cNvPr id="5" name="Content Placeholder 2">
            <a:extLst>
              <a:ext uri="{FF2B5EF4-FFF2-40B4-BE49-F238E27FC236}">
                <a16:creationId xmlns:a16="http://schemas.microsoft.com/office/drawing/2014/main" id="{0144BEAC-6F3F-489D-A64C-F35CE7F4B4E6}"/>
              </a:ext>
            </a:extLst>
          </p:cNvPr>
          <p:cNvGraphicFramePr>
            <a:graphicFrameLocks noGrp="1"/>
          </p:cNvGraphicFramePr>
          <p:nvPr>
            <p:ph idx="1"/>
            <p:extLst>
              <p:ext uri="{D42A27DB-BD31-4B8C-83A1-F6EECF244321}">
                <p14:modId xmlns:p14="http://schemas.microsoft.com/office/powerpoint/2010/main" val="3813380957"/>
              </p:ext>
            </p:extLst>
          </p:nvPr>
        </p:nvGraphicFramePr>
        <p:xfrm>
          <a:off x="921592" y="941466"/>
          <a:ext cx="10340658" cy="27883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29101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C7FF834-B204-4967-8D47-8BB36EAF0E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780A22D-61EA-43E3-BD94-3E39CF9021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18509"/>
            <a:ext cx="12192000" cy="19394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1618734" y="4365538"/>
            <a:ext cx="8973065" cy="1264762"/>
          </a:xfrm>
        </p:spPr>
        <p:txBody>
          <a:bodyPr>
            <a:normAutofit/>
          </a:bodyPr>
          <a:lstStyle/>
          <a:p>
            <a:r>
              <a:rPr lang="en-US" sz="1800" dirty="0">
                <a:latin typeface="+mn-lt"/>
              </a:rPr>
              <a:t>Clara Reynolds, President &amp; CEO</a:t>
            </a:r>
            <a:br>
              <a:rPr lang="en-US" sz="1800" dirty="0">
                <a:latin typeface="+mn-lt"/>
              </a:rPr>
            </a:br>
            <a:r>
              <a:rPr lang="en-US" sz="1800" cap="none" dirty="0">
                <a:latin typeface="+mn-lt"/>
                <a:hlinkClick r:id="rId3"/>
              </a:rPr>
              <a:t>creynolds@crisiscenter.com</a:t>
            </a:r>
            <a:endParaRPr lang="en-US" sz="1800" dirty="0">
              <a:latin typeface="+mn-lt"/>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637764" y="1227700"/>
            <a:ext cx="6916471" cy="2151791"/>
          </a:xfrm>
          <a:prstGeom prst="rect">
            <a:avLst/>
          </a:prstGeom>
        </p:spPr>
      </p:pic>
    </p:spTree>
    <p:extLst>
      <p:ext uri="{BB962C8B-B14F-4D97-AF65-F5344CB8AC3E}">
        <p14:creationId xmlns:p14="http://schemas.microsoft.com/office/powerpoint/2010/main" val="300408619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2249</TotalTime>
  <Words>201</Words>
  <Application>Microsoft Office PowerPoint</Application>
  <PresentationFormat>Widescreen</PresentationFormat>
  <Paragraphs>21</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Gill Sans MT</vt:lpstr>
      <vt:lpstr>Times New Roman</vt:lpstr>
      <vt:lpstr>Parcel</vt:lpstr>
      <vt:lpstr>Florida veterans support line Suicide Prevention</vt:lpstr>
      <vt:lpstr>Since 2015</vt:lpstr>
      <vt:lpstr>connection</vt:lpstr>
      <vt:lpstr>SUICIDE PREVENTION</vt:lpstr>
      <vt:lpstr>Clara Reynolds, President &amp; CEO creynolds@crisiscenter.com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can I do when someone says they want to die?</dc:title>
  <dc:creator>Sunny Hall</dc:creator>
  <cp:lastModifiedBy>Clara Reynolds</cp:lastModifiedBy>
  <cp:revision>12</cp:revision>
  <dcterms:created xsi:type="dcterms:W3CDTF">2019-04-30T18:30:49Z</dcterms:created>
  <dcterms:modified xsi:type="dcterms:W3CDTF">2022-04-27T22:28:23Z</dcterms:modified>
</cp:coreProperties>
</file>