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theme/themeOverride1.xml" ContentType="application/vnd.openxmlformats-officedocument.themeOverr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26"/>
  </p:handoutMasterIdLst>
  <p:sldIdLst>
    <p:sldId id="256" r:id="rId2"/>
    <p:sldId id="257" r:id="rId3"/>
    <p:sldId id="258" r:id="rId4"/>
    <p:sldId id="262" r:id="rId5"/>
    <p:sldId id="259" r:id="rId6"/>
    <p:sldId id="260" r:id="rId7"/>
    <p:sldId id="261" r:id="rId8"/>
    <p:sldId id="263" r:id="rId9"/>
    <p:sldId id="264" r:id="rId10"/>
    <p:sldId id="265" r:id="rId11"/>
    <p:sldId id="266" r:id="rId12"/>
    <p:sldId id="267" r:id="rId13"/>
    <p:sldId id="268" r:id="rId14"/>
    <p:sldId id="269" r:id="rId15"/>
    <p:sldId id="270" r:id="rId16"/>
    <p:sldId id="271" r:id="rId17"/>
    <p:sldId id="272" r:id="rId18"/>
    <p:sldId id="273" r:id="rId19"/>
    <p:sldId id="276" r:id="rId20"/>
    <p:sldId id="274" r:id="rId21"/>
    <p:sldId id="275" r:id="rId22"/>
    <p:sldId id="277" r:id="rId23"/>
    <p:sldId id="278" r:id="rId24"/>
    <p:sldId id="279"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napToGrid="0">
      <p:cViewPr varScale="1">
        <p:scale>
          <a:sx n="109" d="100"/>
          <a:sy n="109" d="100"/>
        </p:scale>
        <p:origin x="252" y="162"/>
      </p:cViewPr>
      <p:guideLst/>
    </p:cSldViewPr>
  </p:slideViewPr>
  <p:notesTextViewPr>
    <p:cViewPr>
      <p:scale>
        <a:sx n="3" d="2"/>
        <a:sy n="3" d="2"/>
      </p:scale>
      <p:origin x="0" y="0"/>
    </p:cViewPr>
  </p:notesTextViewPr>
  <p:notesViewPr>
    <p:cSldViewPr snapToGrid="0">
      <p:cViewPr varScale="1">
        <p:scale>
          <a:sx n="87" d="100"/>
          <a:sy n="87" d="100"/>
        </p:scale>
        <p:origin x="3840"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iagrams/_rels/data2.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hyperlink" Target="http://www.davitrak.org/" TargetMode="External"/><Relationship Id="rId5" Type="http://schemas.openxmlformats.org/officeDocument/2006/relationships/image" Target="../media/image7.svg"/><Relationship Id="rId4" Type="http://schemas.openxmlformats.org/officeDocument/2006/relationships/image" Target="../media/image6.png"/></Relationships>
</file>

<file path=ppt/diagrams/_rels/data3.xml.rels><?xml version="1.0" encoding="UTF-8" standalone="yes"?>
<Relationships xmlns="http://schemas.openxmlformats.org/package/2006/relationships"><Relationship Id="rId1" Type="http://schemas.openxmlformats.org/officeDocument/2006/relationships/hyperlink" Target="http://www.davitrak.org/" TargetMode="External"/></Relationships>
</file>

<file path=ppt/diagrams/_rels/drawing2.xml.rels><?xml version="1.0" encoding="UTF-8" standalone="yes"?>
<Relationships xmlns="http://schemas.openxmlformats.org/package/2006/relationships"><Relationship Id="rId3" Type="http://schemas.openxmlformats.org/officeDocument/2006/relationships/hyperlink" Target="http://www.davitrak.org/" TargetMode="External"/><Relationship Id="rId2" Type="http://schemas.openxmlformats.org/officeDocument/2006/relationships/image" Target="../media/image5.svg"/><Relationship Id="rId1" Type="http://schemas.openxmlformats.org/officeDocument/2006/relationships/image" Target="../media/image4.png"/><Relationship Id="rId5" Type="http://schemas.openxmlformats.org/officeDocument/2006/relationships/image" Target="../media/image7.svg"/><Relationship Id="rId4" Type="http://schemas.openxmlformats.org/officeDocument/2006/relationships/image" Target="../media/image6.png"/></Relationships>
</file>

<file path=ppt/diagrams/_rels/drawing3.xml.rels><?xml version="1.0" encoding="UTF-8" standalone="yes"?>
<Relationships xmlns="http://schemas.openxmlformats.org/package/2006/relationships"><Relationship Id="rId1" Type="http://schemas.openxmlformats.org/officeDocument/2006/relationships/hyperlink" Target="http://www.davitrak.org/" TargetMode="External"/></Relationships>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B6F9448-83B1-4867-A296-81AFE3740842}" type="doc">
      <dgm:prSet loTypeId="urn:microsoft.com/office/officeart/2005/8/layout/vList2" loCatId="list" qsTypeId="urn:microsoft.com/office/officeart/2005/8/quickstyle/simple4" qsCatId="simple" csTypeId="urn:microsoft.com/office/officeart/2005/8/colors/accent0_3" csCatId="mainScheme" phldr="1"/>
      <dgm:spPr/>
      <dgm:t>
        <a:bodyPr/>
        <a:lstStyle/>
        <a:p>
          <a:endParaRPr lang="en-US"/>
        </a:p>
      </dgm:t>
    </dgm:pt>
    <dgm:pt modelId="{F0FF7AC8-5899-405C-A23F-EB393AFECDA5}">
      <dgm:prSet/>
      <dgm:spPr/>
      <dgm:t>
        <a:bodyPr/>
        <a:lstStyle/>
        <a:p>
          <a:r>
            <a:rPr lang="en-US" b="0" i="0" dirty="0"/>
            <a:t>On the military separation examination, the veteran had the following hearing test results.</a:t>
          </a:r>
          <a:endParaRPr lang="en-US" dirty="0"/>
        </a:p>
      </dgm:t>
    </dgm:pt>
    <dgm:pt modelId="{B8EDC1DE-76A8-4E96-8228-BF210DE3956B}" type="parTrans" cxnId="{DC16A3E5-E22A-4C06-A029-781BC88AD661}">
      <dgm:prSet/>
      <dgm:spPr/>
      <dgm:t>
        <a:bodyPr/>
        <a:lstStyle/>
        <a:p>
          <a:endParaRPr lang="en-US"/>
        </a:p>
      </dgm:t>
    </dgm:pt>
    <dgm:pt modelId="{E7DC2C26-DEFE-465D-8CD5-661A03270E2D}" type="sibTrans" cxnId="{DC16A3E5-E22A-4C06-A029-781BC88AD661}">
      <dgm:prSet/>
      <dgm:spPr/>
      <dgm:t>
        <a:bodyPr/>
        <a:lstStyle/>
        <a:p>
          <a:endParaRPr lang="en-US"/>
        </a:p>
      </dgm:t>
    </dgm:pt>
    <dgm:pt modelId="{371477CA-A704-45B2-9CD8-6D729A18519C}">
      <dgm:prSet/>
      <dgm:spPr/>
      <dgm:t>
        <a:bodyPr/>
        <a:lstStyle/>
        <a:p>
          <a:r>
            <a:rPr lang="en-US" b="0" i="0"/>
            <a:t>RT        0          25        25        25        30        40        55        0</a:t>
          </a:r>
          <a:endParaRPr lang="en-US"/>
        </a:p>
      </dgm:t>
    </dgm:pt>
    <dgm:pt modelId="{3A07167D-CF94-4911-BC5F-4CDF4D1EC65F}" type="parTrans" cxnId="{011C3DAC-ED74-4E98-B9C7-6363CB0D8BCA}">
      <dgm:prSet/>
      <dgm:spPr/>
      <dgm:t>
        <a:bodyPr/>
        <a:lstStyle/>
        <a:p>
          <a:endParaRPr lang="en-US"/>
        </a:p>
      </dgm:t>
    </dgm:pt>
    <dgm:pt modelId="{43ADDA8F-AA78-4217-A50C-33C6D65B9F79}" type="sibTrans" cxnId="{011C3DAC-ED74-4E98-B9C7-6363CB0D8BCA}">
      <dgm:prSet/>
      <dgm:spPr/>
      <dgm:t>
        <a:bodyPr/>
        <a:lstStyle/>
        <a:p>
          <a:endParaRPr lang="en-US"/>
        </a:p>
      </dgm:t>
    </dgm:pt>
    <dgm:pt modelId="{03860CD5-32C0-4D0A-9463-6702ED708CB9}">
      <dgm:prSet/>
      <dgm:spPr/>
      <dgm:t>
        <a:bodyPr/>
        <a:lstStyle/>
        <a:p>
          <a:r>
            <a:rPr lang="en-US" b="0" i="0"/>
            <a:t>LT        25        25        35        30        30        35        35        40</a:t>
          </a:r>
          <a:endParaRPr lang="en-US"/>
        </a:p>
      </dgm:t>
    </dgm:pt>
    <dgm:pt modelId="{9E6E82FF-6974-4A14-8E9A-DE19D68F2685}" type="parTrans" cxnId="{AD59DFF7-9047-4EC9-946E-BC1ADCA5D630}">
      <dgm:prSet/>
      <dgm:spPr/>
      <dgm:t>
        <a:bodyPr/>
        <a:lstStyle/>
        <a:p>
          <a:endParaRPr lang="en-US"/>
        </a:p>
      </dgm:t>
    </dgm:pt>
    <dgm:pt modelId="{353DF4DD-FF64-4320-BBF7-3C081BB0C78D}" type="sibTrans" cxnId="{AD59DFF7-9047-4EC9-946E-BC1ADCA5D630}">
      <dgm:prSet/>
      <dgm:spPr/>
      <dgm:t>
        <a:bodyPr/>
        <a:lstStyle/>
        <a:p>
          <a:endParaRPr lang="en-US"/>
        </a:p>
      </dgm:t>
    </dgm:pt>
    <dgm:pt modelId="{DF7318A7-BB8E-4FC2-8F65-4C4CA564FC5B}">
      <dgm:prSet/>
      <dgm:spPr/>
      <dgm:t>
        <a:bodyPr/>
        <a:lstStyle/>
        <a:p>
          <a:r>
            <a:rPr lang="en-US" b="0" i="0" dirty="0"/>
            <a:t>            250      500      1000    2000    3000    4000    6000    8000    HERTZ</a:t>
          </a:r>
          <a:endParaRPr lang="en-US" dirty="0"/>
        </a:p>
      </dgm:t>
    </dgm:pt>
    <dgm:pt modelId="{A0F87D5F-6284-4987-BF16-C6F3C1EAABED}" type="parTrans" cxnId="{CCE1A957-1D46-46FF-802D-657A84A8C419}">
      <dgm:prSet/>
      <dgm:spPr/>
      <dgm:t>
        <a:bodyPr/>
        <a:lstStyle/>
        <a:p>
          <a:endParaRPr lang="en-US"/>
        </a:p>
      </dgm:t>
    </dgm:pt>
    <dgm:pt modelId="{51F1B7E6-C7DF-40A4-B4EA-8A4101CFA23A}" type="sibTrans" cxnId="{CCE1A957-1D46-46FF-802D-657A84A8C419}">
      <dgm:prSet/>
      <dgm:spPr/>
      <dgm:t>
        <a:bodyPr/>
        <a:lstStyle/>
        <a:p>
          <a:endParaRPr lang="en-US"/>
        </a:p>
      </dgm:t>
    </dgm:pt>
    <dgm:pt modelId="{B47A8946-6828-46DD-842F-4B640BCB6633}" type="pres">
      <dgm:prSet presAssocID="{FB6F9448-83B1-4867-A296-81AFE3740842}" presName="linear" presStyleCnt="0">
        <dgm:presLayoutVars>
          <dgm:animLvl val="lvl"/>
          <dgm:resizeHandles val="exact"/>
        </dgm:presLayoutVars>
      </dgm:prSet>
      <dgm:spPr/>
    </dgm:pt>
    <dgm:pt modelId="{F6B7079F-9EC6-47D3-B5FD-72C236ECA6B2}" type="pres">
      <dgm:prSet presAssocID="{F0FF7AC8-5899-405C-A23F-EB393AFECDA5}" presName="parentText" presStyleLbl="node1" presStyleIdx="0" presStyleCnt="4">
        <dgm:presLayoutVars>
          <dgm:chMax val="0"/>
          <dgm:bulletEnabled val="1"/>
        </dgm:presLayoutVars>
      </dgm:prSet>
      <dgm:spPr/>
    </dgm:pt>
    <dgm:pt modelId="{396E02FC-7342-4149-96A2-B3F698E4BFAD}" type="pres">
      <dgm:prSet presAssocID="{E7DC2C26-DEFE-465D-8CD5-661A03270E2D}" presName="spacer" presStyleCnt="0"/>
      <dgm:spPr/>
    </dgm:pt>
    <dgm:pt modelId="{9A175A26-9476-4FC8-8BD1-0C1DE06AE494}" type="pres">
      <dgm:prSet presAssocID="{DF7318A7-BB8E-4FC2-8F65-4C4CA564FC5B}" presName="parentText" presStyleLbl="node1" presStyleIdx="1" presStyleCnt="4">
        <dgm:presLayoutVars>
          <dgm:chMax val="0"/>
          <dgm:bulletEnabled val="1"/>
        </dgm:presLayoutVars>
      </dgm:prSet>
      <dgm:spPr/>
    </dgm:pt>
    <dgm:pt modelId="{E576AF19-9ED4-4046-8173-D09B9BE0DA07}" type="pres">
      <dgm:prSet presAssocID="{51F1B7E6-C7DF-40A4-B4EA-8A4101CFA23A}" presName="spacer" presStyleCnt="0"/>
      <dgm:spPr/>
    </dgm:pt>
    <dgm:pt modelId="{EABD4961-D815-4456-BAE8-8A0E6B009498}" type="pres">
      <dgm:prSet presAssocID="{371477CA-A704-45B2-9CD8-6D729A18519C}" presName="parentText" presStyleLbl="node1" presStyleIdx="2" presStyleCnt="4">
        <dgm:presLayoutVars>
          <dgm:chMax val="0"/>
          <dgm:bulletEnabled val="1"/>
        </dgm:presLayoutVars>
      </dgm:prSet>
      <dgm:spPr/>
    </dgm:pt>
    <dgm:pt modelId="{EFFE30FD-987F-4BA0-BAB0-4C68C0A1A7FA}" type="pres">
      <dgm:prSet presAssocID="{43ADDA8F-AA78-4217-A50C-33C6D65B9F79}" presName="spacer" presStyleCnt="0"/>
      <dgm:spPr/>
    </dgm:pt>
    <dgm:pt modelId="{0ECC3883-2398-4F29-BEE7-834F71156A21}" type="pres">
      <dgm:prSet presAssocID="{03860CD5-32C0-4D0A-9463-6702ED708CB9}" presName="parentText" presStyleLbl="node1" presStyleIdx="3" presStyleCnt="4">
        <dgm:presLayoutVars>
          <dgm:chMax val="0"/>
          <dgm:bulletEnabled val="1"/>
        </dgm:presLayoutVars>
      </dgm:prSet>
      <dgm:spPr/>
    </dgm:pt>
  </dgm:ptLst>
  <dgm:cxnLst>
    <dgm:cxn modelId="{78CFED02-52C1-4B57-AA9E-2CD88F2A62C6}" type="presOf" srcId="{DF7318A7-BB8E-4FC2-8F65-4C4CA564FC5B}" destId="{9A175A26-9476-4FC8-8BD1-0C1DE06AE494}" srcOrd="0" destOrd="0" presId="urn:microsoft.com/office/officeart/2005/8/layout/vList2"/>
    <dgm:cxn modelId="{995FCE23-E274-42C4-8FA4-2EE6C5DFEA0C}" type="presOf" srcId="{371477CA-A704-45B2-9CD8-6D729A18519C}" destId="{EABD4961-D815-4456-BAE8-8A0E6B009498}" srcOrd="0" destOrd="0" presId="urn:microsoft.com/office/officeart/2005/8/layout/vList2"/>
    <dgm:cxn modelId="{CCE1A957-1D46-46FF-802D-657A84A8C419}" srcId="{FB6F9448-83B1-4867-A296-81AFE3740842}" destId="{DF7318A7-BB8E-4FC2-8F65-4C4CA564FC5B}" srcOrd="1" destOrd="0" parTransId="{A0F87D5F-6284-4987-BF16-C6F3C1EAABED}" sibTransId="{51F1B7E6-C7DF-40A4-B4EA-8A4101CFA23A}"/>
    <dgm:cxn modelId="{24420083-87EC-4002-855B-B38954B2F4D4}" type="presOf" srcId="{F0FF7AC8-5899-405C-A23F-EB393AFECDA5}" destId="{F6B7079F-9EC6-47D3-B5FD-72C236ECA6B2}" srcOrd="0" destOrd="0" presId="urn:microsoft.com/office/officeart/2005/8/layout/vList2"/>
    <dgm:cxn modelId="{E6F6BC8F-FCB6-4925-82C7-73A96FBFF9FA}" type="presOf" srcId="{03860CD5-32C0-4D0A-9463-6702ED708CB9}" destId="{0ECC3883-2398-4F29-BEE7-834F71156A21}" srcOrd="0" destOrd="0" presId="urn:microsoft.com/office/officeart/2005/8/layout/vList2"/>
    <dgm:cxn modelId="{011C3DAC-ED74-4E98-B9C7-6363CB0D8BCA}" srcId="{FB6F9448-83B1-4867-A296-81AFE3740842}" destId="{371477CA-A704-45B2-9CD8-6D729A18519C}" srcOrd="2" destOrd="0" parTransId="{3A07167D-CF94-4911-BC5F-4CDF4D1EC65F}" sibTransId="{43ADDA8F-AA78-4217-A50C-33C6D65B9F79}"/>
    <dgm:cxn modelId="{5414ABBC-3C36-4FB4-BDA3-D88EA1C75E53}" type="presOf" srcId="{FB6F9448-83B1-4867-A296-81AFE3740842}" destId="{B47A8946-6828-46DD-842F-4B640BCB6633}" srcOrd="0" destOrd="0" presId="urn:microsoft.com/office/officeart/2005/8/layout/vList2"/>
    <dgm:cxn modelId="{DC16A3E5-E22A-4C06-A029-781BC88AD661}" srcId="{FB6F9448-83B1-4867-A296-81AFE3740842}" destId="{F0FF7AC8-5899-405C-A23F-EB393AFECDA5}" srcOrd="0" destOrd="0" parTransId="{B8EDC1DE-76A8-4E96-8228-BF210DE3956B}" sibTransId="{E7DC2C26-DEFE-465D-8CD5-661A03270E2D}"/>
    <dgm:cxn modelId="{AD59DFF7-9047-4EC9-946E-BC1ADCA5D630}" srcId="{FB6F9448-83B1-4867-A296-81AFE3740842}" destId="{03860CD5-32C0-4D0A-9463-6702ED708CB9}" srcOrd="3" destOrd="0" parTransId="{9E6E82FF-6974-4A14-8E9A-DE19D68F2685}" sibTransId="{353DF4DD-FF64-4320-BBF7-3C081BB0C78D}"/>
    <dgm:cxn modelId="{773F76C8-04EB-495B-81F5-53C6D8889FF7}" type="presParOf" srcId="{B47A8946-6828-46DD-842F-4B640BCB6633}" destId="{F6B7079F-9EC6-47D3-B5FD-72C236ECA6B2}" srcOrd="0" destOrd="0" presId="urn:microsoft.com/office/officeart/2005/8/layout/vList2"/>
    <dgm:cxn modelId="{5FFA3618-402D-4080-BA95-5F7B30CF4F45}" type="presParOf" srcId="{B47A8946-6828-46DD-842F-4B640BCB6633}" destId="{396E02FC-7342-4149-96A2-B3F698E4BFAD}" srcOrd="1" destOrd="0" presId="urn:microsoft.com/office/officeart/2005/8/layout/vList2"/>
    <dgm:cxn modelId="{3D4EDA81-A625-402E-9B4F-610E5CBB7C04}" type="presParOf" srcId="{B47A8946-6828-46DD-842F-4B640BCB6633}" destId="{9A175A26-9476-4FC8-8BD1-0C1DE06AE494}" srcOrd="2" destOrd="0" presId="urn:microsoft.com/office/officeart/2005/8/layout/vList2"/>
    <dgm:cxn modelId="{DD297C75-B475-48DD-8368-CA0C76BAFE6D}" type="presParOf" srcId="{B47A8946-6828-46DD-842F-4B640BCB6633}" destId="{E576AF19-9ED4-4046-8173-D09B9BE0DA07}" srcOrd="3" destOrd="0" presId="urn:microsoft.com/office/officeart/2005/8/layout/vList2"/>
    <dgm:cxn modelId="{9775C972-4F65-4C37-9729-364038179E47}" type="presParOf" srcId="{B47A8946-6828-46DD-842F-4B640BCB6633}" destId="{EABD4961-D815-4456-BAE8-8A0E6B009498}" srcOrd="4" destOrd="0" presId="urn:microsoft.com/office/officeart/2005/8/layout/vList2"/>
    <dgm:cxn modelId="{751FB098-EB3B-46DF-99A1-CDD3C68F4341}" type="presParOf" srcId="{B47A8946-6828-46DD-842F-4B640BCB6633}" destId="{EFFE30FD-987F-4BA0-BAB0-4C68C0A1A7FA}" srcOrd="5" destOrd="0" presId="urn:microsoft.com/office/officeart/2005/8/layout/vList2"/>
    <dgm:cxn modelId="{ABE2532E-E653-4CAF-A731-17875F7AC84B}" type="presParOf" srcId="{B47A8946-6828-46DD-842F-4B640BCB6633}" destId="{0ECC3883-2398-4F29-BEE7-834F71156A21}"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A1688F8-70AB-4801-B809-5732A4BBC9C7}"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E09C4AD5-72A0-45A4-86C1-0B23B1400A2F}">
      <dgm:prSet/>
      <dgm:spPr/>
      <dgm:t>
        <a:bodyPr/>
        <a:lstStyle/>
        <a:p>
          <a:r>
            <a:rPr lang="en-US" b="1" i="0" dirty="0"/>
            <a:t>Right Ear: </a:t>
          </a:r>
          <a:r>
            <a:rPr lang="en-US" b="0" i="0" dirty="0"/>
            <a:t>The veteran has an auditory threshold of 40 decibels at 4000 Hertz.  He therefore has impaired hearing consistent with 38 C.F.R. § </a:t>
          </a:r>
          <a:r>
            <a:rPr lang="en-US" b="1" i="0" dirty="0">
              <a:hlinkClick xmlns:r="http://schemas.openxmlformats.org/officeDocument/2006/relationships" r:id="rId1"/>
            </a:rPr>
            <a:t>3.385</a:t>
          </a:r>
          <a:r>
            <a:rPr lang="en-US" b="0" i="0" dirty="0"/>
            <a:t>.</a:t>
          </a:r>
          <a:endParaRPr lang="en-US" dirty="0"/>
        </a:p>
      </dgm:t>
    </dgm:pt>
    <dgm:pt modelId="{DF825230-CAA6-4DCF-AB58-66B797CC2562}" type="parTrans" cxnId="{553A5558-9F4B-4B07-BD9B-7D14678D8522}">
      <dgm:prSet/>
      <dgm:spPr/>
      <dgm:t>
        <a:bodyPr/>
        <a:lstStyle/>
        <a:p>
          <a:endParaRPr lang="en-US"/>
        </a:p>
      </dgm:t>
    </dgm:pt>
    <dgm:pt modelId="{709DF55F-D1E3-43D0-8066-F92AD73DADD4}" type="sibTrans" cxnId="{553A5558-9F4B-4B07-BD9B-7D14678D8522}">
      <dgm:prSet/>
      <dgm:spPr/>
      <dgm:t>
        <a:bodyPr/>
        <a:lstStyle/>
        <a:p>
          <a:endParaRPr lang="en-US"/>
        </a:p>
      </dgm:t>
    </dgm:pt>
    <dgm:pt modelId="{EADDB792-8507-4F87-A1AD-9E4D3D9425FF}">
      <dgm:prSet/>
      <dgm:spPr/>
      <dgm:t>
        <a:bodyPr/>
        <a:lstStyle/>
        <a:p>
          <a:r>
            <a:rPr lang="en-US" b="1" i="0" dirty="0"/>
            <a:t>Left Ear:  </a:t>
          </a:r>
          <a:r>
            <a:rPr lang="en-US" b="0" i="0" dirty="0"/>
            <a:t>The veteran has an auditory threshold of 35 decibels at 1000 Hertz, 30 at 2000, 30 at 3000, and 35 at 4000.  The auditory thresholds of at least three frequencies are 26 decibels or greater.  He therefore has impaired hearing consistent with 38 C.F.R. § </a:t>
          </a:r>
          <a:r>
            <a:rPr lang="en-US" b="1" i="0" dirty="0">
              <a:hlinkClick xmlns:r="http://schemas.openxmlformats.org/officeDocument/2006/relationships" r:id="rId1"/>
            </a:rPr>
            <a:t>3.385</a:t>
          </a:r>
          <a:r>
            <a:rPr lang="en-US" b="0" i="0" dirty="0"/>
            <a:t>.</a:t>
          </a:r>
          <a:endParaRPr lang="en-US" dirty="0"/>
        </a:p>
      </dgm:t>
    </dgm:pt>
    <dgm:pt modelId="{8FF8AC32-EED2-4B77-A9B4-A8DE540C282F}" type="parTrans" cxnId="{4B29CB7A-8FF2-4CAE-8BC7-B124BEC3ADEB}">
      <dgm:prSet/>
      <dgm:spPr/>
      <dgm:t>
        <a:bodyPr/>
        <a:lstStyle/>
        <a:p>
          <a:endParaRPr lang="en-US"/>
        </a:p>
      </dgm:t>
    </dgm:pt>
    <dgm:pt modelId="{F98B841E-35E5-46A0-A3BD-3E078088097B}" type="sibTrans" cxnId="{4B29CB7A-8FF2-4CAE-8BC7-B124BEC3ADEB}">
      <dgm:prSet/>
      <dgm:spPr/>
      <dgm:t>
        <a:bodyPr/>
        <a:lstStyle/>
        <a:p>
          <a:endParaRPr lang="en-US"/>
        </a:p>
      </dgm:t>
    </dgm:pt>
    <dgm:pt modelId="{F84531E1-A2F7-4836-A4BB-7ADFAE0A9A01}" type="pres">
      <dgm:prSet presAssocID="{7A1688F8-70AB-4801-B809-5732A4BBC9C7}" presName="root" presStyleCnt="0">
        <dgm:presLayoutVars>
          <dgm:dir/>
          <dgm:resizeHandles val="exact"/>
        </dgm:presLayoutVars>
      </dgm:prSet>
      <dgm:spPr/>
    </dgm:pt>
    <dgm:pt modelId="{0630A905-92EB-4D2C-A837-D76BF6DA0361}" type="pres">
      <dgm:prSet presAssocID="{E09C4AD5-72A0-45A4-86C1-0B23B1400A2F}" presName="compNode" presStyleCnt="0"/>
      <dgm:spPr/>
    </dgm:pt>
    <dgm:pt modelId="{0F1F92DC-733F-44AA-8173-F23C5CBD4E3B}" type="pres">
      <dgm:prSet presAssocID="{E09C4AD5-72A0-45A4-86C1-0B23B1400A2F}" presName="bgRect" presStyleLbl="bgShp" presStyleIdx="0" presStyleCnt="2"/>
      <dgm:spPr/>
    </dgm:pt>
    <dgm:pt modelId="{983D5338-6481-49AE-A7CA-C9F5CAB5A5B8}" type="pres">
      <dgm:prSet presAssocID="{E09C4AD5-72A0-45A4-86C1-0B23B1400A2F}" presName="iconRect" presStyleLbl="node1" presStyleIdx="0" presStyleCnt="2"/>
      <dgm:spPr>
        <a:blipFill>
          <a:blip xmlns:r="http://schemas.openxmlformats.org/officeDocument/2006/relationships"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a:blipFill>
        <a:ln>
          <a:noFill/>
        </a:ln>
      </dgm:spPr>
      <dgm:extLst>
        <a:ext uri="{E40237B7-FDA0-4F09-8148-C483321AD2D9}">
          <dgm14:cNvPr xmlns:dgm14="http://schemas.microsoft.com/office/drawing/2010/diagram" id="0" name="" descr="Braille"/>
        </a:ext>
      </dgm:extLst>
    </dgm:pt>
    <dgm:pt modelId="{66CB3DD3-E335-4657-ACA9-8C8B7FF7AE22}" type="pres">
      <dgm:prSet presAssocID="{E09C4AD5-72A0-45A4-86C1-0B23B1400A2F}" presName="spaceRect" presStyleCnt="0"/>
      <dgm:spPr/>
    </dgm:pt>
    <dgm:pt modelId="{9253F6BD-2094-426B-A9B8-8A7007C04F42}" type="pres">
      <dgm:prSet presAssocID="{E09C4AD5-72A0-45A4-86C1-0B23B1400A2F}" presName="parTx" presStyleLbl="revTx" presStyleIdx="0" presStyleCnt="2">
        <dgm:presLayoutVars>
          <dgm:chMax val="0"/>
          <dgm:chPref val="0"/>
        </dgm:presLayoutVars>
      </dgm:prSet>
      <dgm:spPr/>
    </dgm:pt>
    <dgm:pt modelId="{3E9996C7-CBBA-48AC-82EC-A9960D135A4A}" type="pres">
      <dgm:prSet presAssocID="{709DF55F-D1E3-43D0-8066-F92AD73DADD4}" presName="sibTrans" presStyleCnt="0"/>
      <dgm:spPr/>
    </dgm:pt>
    <dgm:pt modelId="{8D91936C-B47F-47C5-9C4D-B8B5D39ABABD}" type="pres">
      <dgm:prSet presAssocID="{EADDB792-8507-4F87-A1AD-9E4D3D9425FF}" presName="compNode" presStyleCnt="0"/>
      <dgm:spPr/>
    </dgm:pt>
    <dgm:pt modelId="{B678A5E4-5C6F-4CF9-99CB-595909936FD3}" type="pres">
      <dgm:prSet presAssocID="{EADDB792-8507-4F87-A1AD-9E4D3D9425FF}" presName="bgRect" presStyleLbl="bgShp" presStyleIdx="1" presStyleCnt="2"/>
      <dgm:spPr/>
    </dgm:pt>
    <dgm:pt modelId="{C603BFA4-97DB-451B-8032-8D2D14A733EB}" type="pres">
      <dgm:prSet presAssocID="{EADDB792-8507-4F87-A1AD-9E4D3D9425FF}" presName="iconRect" presStyleLbl="node1" presStyleIdx="1" presStyleCnt="2"/>
      <dgm:spPr>
        <a:blipFill>
          <a:blip xmlns:r="http://schemas.openxmlformats.org/officeDocument/2006/relationships"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a:blipFill>
        <a:ln>
          <a:noFill/>
        </a:ln>
      </dgm:spPr>
      <dgm:extLst>
        <a:ext uri="{E40237B7-FDA0-4F09-8148-C483321AD2D9}">
          <dgm14:cNvPr xmlns:dgm14="http://schemas.microsoft.com/office/drawing/2010/diagram" id="0" name="" descr="Deaf"/>
        </a:ext>
      </dgm:extLst>
    </dgm:pt>
    <dgm:pt modelId="{DB5FA774-61C1-43ED-92E0-F70EB81BF015}" type="pres">
      <dgm:prSet presAssocID="{EADDB792-8507-4F87-A1AD-9E4D3D9425FF}" presName="spaceRect" presStyleCnt="0"/>
      <dgm:spPr/>
    </dgm:pt>
    <dgm:pt modelId="{596DEBF5-D638-4165-AFE0-3053219B0811}" type="pres">
      <dgm:prSet presAssocID="{EADDB792-8507-4F87-A1AD-9E4D3D9425FF}" presName="parTx" presStyleLbl="revTx" presStyleIdx="1" presStyleCnt="2" custScaleY="153050">
        <dgm:presLayoutVars>
          <dgm:chMax val="0"/>
          <dgm:chPref val="0"/>
        </dgm:presLayoutVars>
      </dgm:prSet>
      <dgm:spPr/>
    </dgm:pt>
  </dgm:ptLst>
  <dgm:cxnLst>
    <dgm:cxn modelId="{7D9FD735-6CED-44B1-9621-78107D601904}" type="presOf" srcId="{EADDB792-8507-4F87-A1AD-9E4D3D9425FF}" destId="{596DEBF5-D638-4165-AFE0-3053219B0811}" srcOrd="0" destOrd="0" presId="urn:microsoft.com/office/officeart/2018/2/layout/IconVerticalSolidList"/>
    <dgm:cxn modelId="{A7D14A6E-DF8D-4FB6-92AE-596551952C5A}" type="presOf" srcId="{E09C4AD5-72A0-45A4-86C1-0B23B1400A2F}" destId="{9253F6BD-2094-426B-A9B8-8A7007C04F42}" srcOrd="0" destOrd="0" presId="urn:microsoft.com/office/officeart/2018/2/layout/IconVerticalSolidList"/>
    <dgm:cxn modelId="{A148F473-8FC0-4115-BB86-8B7B48BC334D}" type="presOf" srcId="{7A1688F8-70AB-4801-B809-5732A4BBC9C7}" destId="{F84531E1-A2F7-4836-A4BB-7ADFAE0A9A01}" srcOrd="0" destOrd="0" presId="urn:microsoft.com/office/officeart/2018/2/layout/IconVerticalSolidList"/>
    <dgm:cxn modelId="{553A5558-9F4B-4B07-BD9B-7D14678D8522}" srcId="{7A1688F8-70AB-4801-B809-5732A4BBC9C7}" destId="{E09C4AD5-72A0-45A4-86C1-0B23B1400A2F}" srcOrd="0" destOrd="0" parTransId="{DF825230-CAA6-4DCF-AB58-66B797CC2562}" sibTransId="{709DF55F-D1E3-43D0-8066-F92AD73DADD4}"/>
    <dgm:cxn modelId="{4B29CB7A-8FF2-4CAE-8BC7-B124BEC3ADEB}" srcId="{7A1688F8-70AB-4801-B809-5732A4BBC9C7}" destId="{EADDB792-8507-4F87-A1AD-9E4D3D9425FF}" srcOrd="1" destOrd="0" parTransId="{8FF8AC32-EED2-4B77-A9B4-A8DE540C282F}" sibTransId="{F98B841E-35E5-46A0-A3BD-3E078088097B}"/>
    <dgm:cxn modelId="{91362656-1091-4EB6-8798-DA06340A2D57}" type="presParOf" srcId="{F84531E1-A2F7-4836-A4BB-7ADFAE0A9A01}" destId="{0630A905-92EB-4D2C-A837-D76BF6DA0361}" srcOrd="0" destOrd="0" presId="urn:microsoft.com/office/officeart/2018/2/layout/IconVerticalSolidList"/>
    <dgm:cxn modelId="{FB75C804-BF48-4A87-9F6F-D0C85A17A91D}" type="presParOf" srcId="{0630A905-92EB-4D2C-A837-D76BF6DA0361}" destId="{0F1F92DC-733F-44AA-8173-F23C5CBD4E3B}" srcOrd="0" destOrd="0" presId="urn:microsoft.com/office/officeart/2018/2/layout/IconVerticalSolidList"/>
    <dgm:cxn modelId="{1116125E-1F4B-4BA5-A8A0-58FCC091C976}" type="presParOf" srcId="{0630A905-92EB-4D2C-A837-D76BF6DA0361}" destId="{983D5338-6481-49AE-A7CA-C9F5CAB5A5B8}" srcOrd="1" destOrd="0" presId="urn:microsoft.com/office/officeart/2018/2/layout/IconVerticalSolidList"/>
    <dgm:cxn modelId="{0F6D78D3-3C2D-4680-81F2-8A23DADE4224}" type="presParOf" srcId="{0630A905-92EB-4D2C-A837-D76BF6DA0361}" destId="{66CB3DD3-E335-4657-ACA9-8C8B7FF7AE22}" srcOrd="2" destOrd="0" presId="urn:microsoft.com/office/officeart/2018/2/layout/IconVerticalSolidList"/>
    <dgm:cxn modelId="{2E2D3348-4DBA-4F11-A8D2-91D12B8B15D3}" type="presParOf" srcId="{0630A905-92EB-4D2C-A837-D76BF6DA0361}" destId="{9253F6BD-2094-426B-A9B8-8A7007C04F42}" srcOrd="3" destOrd="0" presId="urn:microsoft.com/office/officeart/2018/2/layout/IconVerticalSolidList"/>
    <dgm:cxn modelId="{A905D4D2-77A5-41E9-8489-1528C5EA60A4}" type="presParOf" srcId="{F84531E1-A2F7-4836-A4BB-7ADFAE0A9A01}" destId="{3E9996C7-CBBA-48AC-82EC-A9960D135A4A}" srcOrd="1" destOrd="0" presId="urn:microsoft.com/office/officeart/2018/2/layout/IconVerticalSolidList"/>
    <dgm:cxn modelId="{4071984C-EE6F-476A-93BD-E73B963833C1}" type="presParOf" srcId="{F84531E1-A2F7-4836-A4BB-7ADFAE0A9A01}" destId="{8D91936C-B47F-47C5-9C4D-B8B5D39ABABD}" srcOrd="2" destOrd="0" presId="urn:microsoft.com/office/officeart/2018/2/layout/IconVerticalSolidList"/>
    <dgm:cxn modelId="{69215131-69CE-4FD1-AECA-2F9FA746339A}" type="presParOf" srcId="{8D91936C-B47F-47C5-9C4D-B8B5D39ABABD}" destId="{B678A5E4-5C6F-4CF9-99CB-595909936FD3}" srcOrd="0" destOrd="0" presId="urn:microsoft.com/office/officeart/2018/2/layout/IconVerticalSolidList"/>
    <dgm:cxn modelId="{E35B3212-DA1C-45FA-B1EE-B1ED430957D1}" type="presParOf" srcId="{8D91936C-B47F-47C5-9C4D-B8B5D39ABABD}" destId="{C603BFA4-97DB-451B-8032-8D2D14A733EB}" srcOrd="1" destOrd="0" presId="urn:microsoft.com/office/officeart/2018/2/layout/IconVerticalSolidList"/>
    <dgm:cxn modelId="{29F164B3-2DEC-4025-AD4E-D0708AF9DCBC}" type="presParOf" srcId="{8D91936C-B47F-47C5-9C4D-B8B5D39ABABD}" destId="{DB5FA774-61C1-43ED-92E0-F70EB81BF015}" srcOrd="2" destOrd="0" presId="urn:microsoft.com/office/officeart/2018/2/layout/IconVerticalSolidList"/>
    <dgm:cxn modelId="{6B886630-3FFE-4997-9EC2-925B5E23E925}" type="presParOf" srcId="{8D91936C-B47F-47C5-9C4D-B8B5D39ABABD}" destId="{596DEBF5-D638-4165-AFE0-3053219B0811}"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CC3B7BB-4239-4D19-ADE9-53B7349C27AA}" type="doc">
      <dgm:prSet loTypeId="urn:microsoft.com/office/officeart/2005/8/layout/vList2" loCatId="list" qsTypeId="urn:microsoft.com/office/officeart/2005/8/quickstyle/simple1" qsCatId="simple" csTypeId="urn:microsoft.com/office/officeart/2005/8/colors/colorful5" csCatId="colorful"/>
      <dgm:spPr/>
      <dgm:t>
        <a:bodyPr/>
        <a:lstStyle/>
        <a:p>
          <a:endParaRPr lang="en-US"/>
        </a:p>
      </dgm:t>
    </dgm:pt>
    <dgm:pt modelId="{30063ABA-2350-4867-8E59-0E5B45F42FA5}">
      <dgm:prSet/>
      <dgm:spPr/>
      <dgm:t>
        <a:bodyPr/>
        <a:lstStyle/>
        <a:p>
          <a:pPr algn="just"/>
          <a:r>
            <a:rPr lang="en-US" b="0" i="0" dirty="0"/>
            <a:t>Section § </a:t>
          </a:r>
          <a:r>
            <a:rPr lang="en-US" b="1" i="0" dirty="0">
              <a:hlinkClick xmlns:r="http://schemas.openxmlformats.org/officeDocument/2006/relationships" r:id="rId1"/>
            </a:rPr>
            <a:t>3.385</a:t>
          </a:r>
          <a:r>
            <a:rPr lang="en-US" b="0" i="0" dirty="0"/>
            <a:t> does not preclude service connection for a current hearing disability where hearing was within normal limits on audiometric testing at separation from service.</a:t>
          </a:r>
          <a:endParaRPr lang="en-US" dirty="0"/>
        </a:p>
      </dgm:t>
    </dgm:pt>
    <dgm:pt modelId="{44C61E9A-2394-4F8F-BB65-5A6E524DB639}" type="parTrans" cxnId="{085CFB5B-45D9-44CB-AAC7-1EA45367C112}">
      <dgm:prSet/>
      <dgm:spPr/>
      <dgm:t>
        <a:bodyPr/>
        <a:lstStyle/>
        <a:p>
          <a:endParaRPr lang="en-US"/>
        </a:p>
      </dgm:t>
    </dgm:pt>
    <dgm:pt modelId="{EC455103-B887-49D8-9C9E-B895B55E99F7}" type="sibTrans" cxnId="{085CFB5B-45D9-44CB-AAC7-1EA45367C112}">
      <dgm:prSet/>
      <dgm:spPr/>
      <dgm:t>
        <a:bodyPr/>
        <a:lstStyle/>
        <a:p>
          <a:endParaRPr lang="en-US"/>
        </a:p>
      </dgm:t>
    </dgm:pt>
    <dgm:pt modelId="{0F434AB0-BF4C-4215-A388-3605F73F3CF2}">
      <dgm:prSet/>
      <dgm:spPr/>
      <dgm:t>
        <a:bodyPr/>
        <a:lstStyle/>
        <a:p>
          <a:pPr algn="just"/>
          <a:r>
            <a:rPr lang="en-US" b="0" i="0" dirty="0"/>
            <a:t>When audiometric test results at a veteran's separation from service do not meet the regulatory requirements for establishing a "disability" at that time, he or she may nevertheless establish service connection for a current hearing disability by submitting evidence that the current disability is causally related to service.  This principle was upheld by the U.S. Court of Appeals for Veterans Claims in the decision </a:t>
          </a:r>
          <a:r>
            <a:rPr lang="en-US" b="0" i="1" dirty="0"/>
            <a:t>Hensley v. Brown</a:t>
          </a:r>
          <a:r>
            <a:rPr lang="en-US" b="0" i="0" dirty="0"/>
            <a:t>, 5 </a:t>
          </a:r>
          <a:r>
            <a:rPr lang="en-US" b="0" i="0" dirty="0" err="1"/>
            <a:t>Vet.App</a:t>
          </a:r>
          <a:r>
            <a:rPr lang="en-US" b="0" i="0" dirty="0"/>
            <a:t>. 155 (1993).</a:t>
          </a:r>
          <a:endParaRPr lang="en-US" dirty="0"/>
        </a:p>
      </dgm:t>
    </dgm:pt>
    <dgm:pt modelId="{02713DED-C838-4AED-8F5B-915FB8E34AE2}" type="parTrans" cxnId="{811D1C18-B250-4D70-A322-A0965B211DBA}">
      <dgm:prSet/>
      <dgm:spPr/>
      <dgm:t>
        <a:bodyPr/>
        <a:lstStyle/>
        <a:p>
          <a:endParaRPr lang="en-US"/>
        </a:p>
      </dgm:t>
    </dgm:pt>
    <dgm:pt modelId="{2C8BE30A-6929-4C4D-889F-0E44285D7B90}" type="sibTrans" cxnId="{811D1C18-B250-4D70-A322-A0965B211DBA}">
      <dgm:prSet/>
      <dgm:spPr/>
      <dgm:t>
        <a:bodyPr/>
        <a:lstStyle/>
        <a:p>
          <a:endParaRPr lang="en-US"/>
        </a:p>
      </dgm:t>
    </dgm:pt>
    <dgm:pt modelId="{5C6B8032-7701-4419-827D-A4EF2AA6944A}" type="pres">
      <dgm:prSet presAssocID="{ACC3B7BB-4239-4D19-ADE9-53B7349C27AA}" presName="linear" presStyleCnt="0">
        <dgm:presLayoutVars>
          <dgm:animLvl val="lvl"/>
          <dgm:resizeHandles val="exact"/>
        </dgm:presLayoutVars>
      </dgm:prSet>
      <dgm:spPr/>
    </dgm:pt>
    <dgm:pt modelId="{5DB43430-07AE-4DD4-88E3-EF6494938F1F}" type="pres">
      <dgm:prSet presAssocID="{30063ABA-2350-4867-8E59-0E5B45F42FA5}" presName="parentText" presStyleLbl="node1" presStyleIdx="0" presStyleCnt="2">
        <dgm:presLayoutVars>
          <dgm:chMax val="0"/>
          <dgm:bulletEnabled val="1"/>
        </dgm:presLayoutVars>
      </dgm:prSet>
      <dgm:spPr/>
    </dgm:pt>
    <dgm:pt modelId="{A5E6F638-4AFC-4B82-9E95-F8107287AC33}" type="pres">
      <dgm:prSet presAssocID="{EC455103-B887-49D8-9C9E-B895B55E99F7}" presName="spacer" presStyleCnt="0"/>
      <dgm:spPr/>
    </dgm:pt>
    <dgm:pt modelId="{0DC75A92-784B-4B38-8811-362E1163FDC2}" type="pres">
      <dgm:prSet presAssocID="{0F434AB0-BF4C-4215-A388-3605F73F3CF2}" presName="parentText" presStyleLbl="node1" presStyleIdx="1" presStyleCnt="2">
        <dgm:presLayoutVars>
          <dgm:chMax val="0"/>
          <dgm:bulletEnabled val="1"/>
        </dgm:presLayoutVars>
      </dgm:prSet>
      <dgm:spPr/>
    </dgm:pt>
  </dgm:ptLst>
  <dgm:cxnLst>
    <dgm:cxn modelId="{5AD93E14-59BE-4575-A948-A7E25D4F0437}" type="presOf" srcId="{ACC3B7BB-4239-4D19-ADE9-53B7349C27AA}" destId="{5C6B8032-7701-4419-827D-A4EF2AA6944A}" srcOrd="0" destOrd="0" presId="urn:microsoft.com/office/officeart/2005/8/layout/vList2"/>
    <dgm:cxn modelId="{811D1C18-B250-4D70-A322-A0965B211DBA}" srcId="{ACC3B7BB-4239-4D19-ADE9-53B7349C27AA}" destId="{0F434AB0-BF4C-4215-A388-3605F73F3CF2}" srcOrd="1" destOrd="0" parTransId="{02713DED-C838-4AED-8F5B-915FB8E34AE2}" sibTransId="{2C8BE30A-6929-4C4D-889F-0E44285D7B90}"/>
    <dgm:cxn modelId="{085CFB5B-45D9-44CB-AAC7-1EA45367C112}" srcId="{ACC3B7BB-4239-4D19-ADE9-53B7349C27AA}" destId="{30063ABA-2350-4867-8E59-0E5B45F42FA5}" srcOrd="0" destOrd="0" parTransId="{44C61E9A-2394-4F8F-BB65-5A6E524DB639}" sibTransId="{EC455103-B887-49D8-9C9E-B895B55E99F7}"/>
    <dgm:cxn modelId="{5D376E49-19B6-41E3-9BF1-0E25A7A3DBFB}" type="presOf" srcId="{30063ABA-2350-4867-8E59-0E5B45F42FA5}" destId="{5DB43430-07AE-4DD4-88E3-EF6494938F1F}" srcOrd="0" destOrd="0" presId="urn:microsoft.com/office/officeart/2005/8/layout/vList2"/>
    <dgm:cxn modelId="{2216A582-C7CD-408A-B68E-6681826D9F4F}" type="presOf" srcId="{0F434AB0-BF4C-4215-A388-3605F73F3CF2}" destId="{0DC75A92-784B-4B38-8811-362E1163FDC2}" srcOrd="0" destOrd="0" presId="urn:microsoft.com/office/officeart/2005/8/layout/vList2"/>
    <dgm:cxn modelId="{FEF3FBE3-59F2-4867-9119-ABCA196D1104}" type="presParOf" srcId="{5C6B8032-7701-4419-827D-A4EF2AA6944A}" destId="{5DB43430-07AE-4DD4-88E3-EF6494938F1F}" srcOrd="0" destOrd="0" presId="urn:microsoft.com/office/officeart/2005/8/layout/vList2"/>
    <dgm:cxn modelId="{0FBD5D5B-923E-4CB7-95FA-F10E52508C53}" type="presParOf" srcId="{5C6B8032-7701-4419-827D-A4EF2AA6944A}" destId="{A5E6F638-4AFC-4B82-9E95-F8107287AC33}" srcOrd="1" destOrd="0" presId="urn:microsoft.com/office/officeart/2005/8/layout/vList2"/>
    <dgm:cxn modelId="{1A44F4EA-25E6-43A6-B44B-7010FEBEEB7F}" type="presParOf" srcId="{5C6B8032-7701-4419-827D-A4EF2AA6944A}" destId="{0DC75A92-784B-4B38-8811-362E1163FDC2}"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99BC440D-57E7-4B33-9CF0-5A19D024DC1A}" type="doc">
      <dgm:prSet loTypeId="urn:microsoft.com/office/officeart/2005/8/layout/vList2" loCatId="list" qsTypeId="urn:microsoft.com/office/officeart/2005/8/quickstyle/simple1" qsCatId="simple" csTypeId="urn:microsoft.com/office/officeart/2005/8/colors/colorful2" csCatId="colorful"/>
      <dgm:spPr/>
      <dgm:t>
        <a:bodyPr/>
        <a:lstStyle/>
        <a:p>
          <a:endParaRPr lang="en-US"/>
        </a:p>
      </dgm:t>
    </dgm:pt>
    <dgm:pt modelId="{12FC96CC-9DBE-4530-805D-1C9B0C6C46AA}">
      <dgm:prSet/>
      <dgm:spPr/>
      <dgm:t>
        <a:bodyPr/>
        <a:lstStyle/>
        <a:p>
          <a:pPr algn="just"/>
          <a:r>
            <a:rPr lang="en-US" b="0" i="0" dirty="0"/>
            <a:t>Prior to the Vietnam era, military service examinations typically did not provide speech discrimination scores. In the past (up to the early 1970’s in some cases) audiology testing in service consisted of coin click, whisper, and spoken voice tests. </a:t>
          </a:r>
          <a:endParaRPr lang="en-US" dirty="0"/>
        </a:p>
      </dgm:t>
    </dgm:pt>
    <dgm:pt modelId="{3BD4F421-DFFD-43E7-81FD-08A24634AD23}" type="parTrans" cxnId="{0C2BB35A-F637-4B32-90D5-5B7541EB4CB4}">
      <dgm:prSet/>
      <dgm:spPr/>
      <dgm:t>
        <a:bodyPr/>
        <a:lstStyle/>
        <a:p>
          <a:endParaRPr lang="en-US"/>
        </a:p>
      </dgm:t>
    </dgm:pt>
    <dgm:pt modelId="{CEAF7588-3142-46C8-95AB-83D0EC219063}" type="sibTrans" cxnId="{0C2BB35A-F637-4B32-90D5-5B7541EB4CB4}">
      <dgm:prSet/>
      <dgm:spPr/>
      <dgm:t>
        <a:bodyPr/>
        <a:lstStyle/>
        <a:p>
          <a:endParaRPr lang="en-US"/>
        </a:p>
      </dgm:t>
    </dgm:pt>
    <dgm:pt modelId="{1ABC915D-BF3C-44BE-8F4B-A3DC119735F5}">
      <dgm:prSet/>
      <dgm:spPr/>
      <dgm:t>
        <a:bodyPr/>
        <a:lstStyle/>
        <a:p>
          <a:pPr algn="just"/>
          <a:r>
            <a:rPr lang="en-US" b="0" i="0" dirty="0"/>
            <a:t>These tests are not adequate to rule out a finding of service connection, where they were incapable of separating the various acoustic ranges (500, 1000, 2000, 3000, and 4000 Hz) VA regulations address. The question then is not whether the veteran had a diagnosed hearing loss at discharge, but whether any in-service acoustic trauma caused or aggravated the currently diagnosed hearing loss.</a:t>
          </a:r>
          <a:endParaRPr lang="en-US" dirty="0"/>
        </a:p>
      </dgm:t>
    </dgm:pt>
    <dgm:pt modelId="{004A5137-42B4-4372-9EFE-C79BFF978DBA}" type="parTrans" cxnId="{BAA7585F-1DD8-44F0-93A8-4429717786A2}">
      <dgm:prSet/>
      <dgm:spPr/>
      <dgm:t>
        <a:bodyPr/>
        <a:lstStyle/>
        <a:p>
          <a:endParaRPr lang="en-US"/>
        </a:p>
      </dgm:t>
    </dgm:pt>
    <dgm:pt modelId="{B0111E29-B752-4C6B-9EC6-6BED96A76F91}" type="sibTrans" cxnId="{BAA7585F-1DD8-44F0-93A8-4429717786A2}">
      <dgm:prSet/>
      <dgm:spPr/>
      <dgm:t>
        <a:bodyPr/>
        <a:lstStyle/>
        <a:p>
          <a:endParaRPr lang="en-US"/>
        </a:p>
      </dgm:t>
    </dgm:pt>
    <dgm:pt modelId="{94E61A5A-0046-4EED-9CA4-46DC0E26BF2A}" type="pres">
      <dgm:prSet presAssocID="{99BC440D-57E7-4B33-9CF0-5A19D024DC1A}" presName="linear" presStyleCnt="0">
        <dgm:presLayoutVars>
          <dgm:animLvl val="lvl"/>
          <dgm:resizeHandles val="exact"/>
        </dgm:presLayoutVars>
      </dgm:prSet>
      <dgm:spPr/>
    </dgm:pt>
    <dgm:pt modelId="{53BFA16C-DF21-442C-A9D4-499500D6B432}" type="pres">
      <dgm:prSet presAssocID="{12FC96CC-9DBE-4530-805D-1C9B0C6C46AA}" presName="parentText" presStyleLbl="node1" presStyleIdx="0" presStyleCnt="2">
        <dgm:presLayoutVars>
          <dgm:chMax val="0"/>
          <dgm:bulletEnabled val="1"/>
        </dgm:presLayoutVars>
      </dgm:prSet>
      <dgm:spPr/>
    </dgm:pt>
    <dgm:pt modelId="{4BB8BF4F-3442-47B7-9DC8-BD8829FD54B5}" type="pres">
      <dgm:prSet presAssocID="{CEAF7588-3142-46C8-95AB-83D0EC219063}" presName="spacer" presStyleCnt="0"/>
      <dgm:spPr/>
    </dgm:pt>
    <dgm:pt modelId="{EFB0ECDC-6656-47AB-BC7D-EE818D036598}" type="pres">
      <dgm:prSet presAssocID="{1ABC915D-BF3C-44BE-8F4B-A3DC119735F5}" presName="parentText" presStyleLbl="node1" presStyleIdx="1" presStyleCnt="2">
        <dgm:presLayoutVars>
          <dgm:chMax val="0"/>
          <dgm:bulletEnabled val="1"/>
        </dgm:presLayoutVars>
      </dgm:prSet>
      <dgm:spPr/>
    </dgm:pt>
  </dgm:ptLst>
  <dgm:cxnLst>
    <dgm:cxn modelId="{BAB19A18-5D5D-490A-8386-FD8825DFE3D3}" type="presOf" srcId="{99BC440D-57E7-4B33-9CF0-5A19D024DC1A}" destId="{94E61A5A-0046-4EED-9CA4-46DC0E26BF2A}" srcOrd="0" destOrd="0" presId="urn:microsoft.com/office/officeart/2005/8/layout/vList2"/>
    <dgm:cxn modelId="{78550B1A-3D6E-4510-B96A-11E58DBC592F}" type="presOf" srcId="{1ABC915D-BF3C-44BE-8F4B-A3DC119735F5}" destId="{EFB0ECDC-6656-47AB-BC7D-EE818D036598}" srcOrd="0" destOrd="0" presId="urn:microsoft.com/office/officeart/2005/8/layout/vList2"/>
    <dgm:cxn modelId="{BAA7585F-1DD8-44F0-93A8-4429717786A2}" srcId="{99BC440D-57E7-4B33-9CF0-5A19D024DC1A}" destId="{1ABC915D-BF3C-44BE-8F4B-A3DC119735F5}" srcOrd="1" destOrd="0" parTransId="{004A5137-42B4-4372-9EFE-C79BFF978DBA}" sibTransId="{B0111E29-B752-4C6B-9EC6-6BED96A76F91}"/>
    <dgm:cxn modelId="{0C2BB35A-F637-4B32-90D5-5B7541EB4CB4}" srcId="{99BC440D-57E7-4B33-9CF0-5A19D024DC1A}" destId="{12FC96CC-9DBE-4530-805D-1C9B0C6C46AA}" srcOrd="0" destOrd="0" parTransId="{3BD4F421-DFFD-43E7-81FD-08A24634AD23}" sibTransId="{CEAF7588-3142-46C8-95AB-83D0EC219063}"/>
    <dgm:cxn modelId="{A403E79F-B9E3-4E9C-88F6-4C114555C62E}" type="presOf" srcId="{12FC96CC-9DBE-4530-805D-1C9B0C6C46AA}" destId="{53BFA16C-DF21-442C-A9D4-499500D6B432}" srcOrd="0" destOrd="0" presId="urn:microsoft.com/office/officeart/2005/8/layout/vList2"/>
    <dgm:cxn modelId="{E08CADCF-A39A-49A5-95BF-9E4DE777B6B3}" type="presParOf" srcId="{94E61A5A-0046-4EED-9CA4-46DC0E26BF2A}" destId="{53BFA16C-DF21-442C-A9D4-499500D6B432}" srcOrd="0" destOrd="0" presId="urn:microsoft.com/office/officeart/2005/8/layout/vList2"/>
    <dgm:cxn modelId="{C2499D27-3188-4BBD-8806-5BEF49E48120}" type="presParOf" srcId="{94E61A5A-0046-4EED-9CA4-46DC0E26BF2A}" destId="{4BB8BF4F-3442-47B7-9DC8-BD8829FD54B5}" srcOrd="1" destOrd="0" presId="urn:microsoft.com/office/officeart/2005/8/layout/vList2"/>
    <dgm:cxn modelId="{7B96D378-6E28-427B-BFEA-68342594B4A0}" type="presParOf" srcId="{94E61A5A-0046-4EED-9CA4-46DC0E26BF2A}" destId="{EFB0ECDC-6656-47AB-BC7D-EE818D036598}"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1D78DFD4-567A-4325-8530-E5EB88698896}" type="doc">
      <dgm:prSet loTypeId="urn:microsoft.com/office/officeart/2005/8/layout/process1" loCatId="process" qsTypeId="urn:microsoft.com/office/officeart/2005/8/quickstyle/simple1" qsCatId="simple" csTypeId="urn:microsoft.com/office/officeart/2005/8/colors/colorful1" csCatId="colorful"/>
      <dgm:spPr/>
      <dgm:t>
        <a:bodyPr/>
        <a:lstStyle/>
        <a:p>
          <a:endParaRPr lang="en-US"/>
        </a:p>
      </dgm:t>
    </dgm:pt>
    <dgm:pt modelId="{29F129FC-2D06-482E-995A-21164BF803CF}">
      <dgm:prSet/>
      <dgm:spPr/>
      <dgm:t>
        <a:bodyPr/>
        <a:lstStyle/>
        <a:p>
          <a:r>
            <a:rPr lang="en-US" b="0" i="0" dirty="0"/>
            <a:t>Most people can hear sounds between 20 hertz (</a:t>
          </a:r>
          <a:r>
            <a:rPr lang="en-US" b="0" i="0" dirty="0" err="1"/>
            <a:t>hz</a:t>
          </a:r>
          <a:r>
            <a:rPr lang="en-US" b="0" i="0" dirty="0"/>
            <a:t>), or vibrations, per second and 20,000 </a:t>
          </a:r>
          <a:r>
            <a:rPr lang="en-US" b="0" i="0" dirty="0" err="1"/>
            <a:t>hz</a:t>
          </a:r>
          <a:r>
            <a:rPr lang="en-US" b="0" i="0" dirty="0"/>
            <a:t> per second.</a:t>
          </a:r>
          <a:endParaRPr lang="en-US" dirty="0"/>
        </a:p>
      </dgm:t>
    </dgm:pt>
    <dgm:pt modelId="{3BAD6944-1E28-4D60-A1F5-FACECFD67955}" type="parTrans" cxnId="{61BD615C-0DDD-40D2-AC74-69DD5164D999}">
      <dgm:prSet/>
      <dgm:spPr/>
      <dgm:t>
        <a:bodyPr/>
        <a:lstStyle/>
        <a:p>
          <a:endParaRPr lang="en-US"/>
        </a:p>
      </dgm:t>
    </dgm:pt>
    <dgm:pt modelId="{00BBED5C-0B8B-450F-9B09-DE0DA5292176}" type="sibTrans" cxnId="{61BD615C-0DDD-40D2-AC74-69DD5164D999}">
      <dgm:prSet/>
      <dgm:spPr/>
      <dgm:t>
        <a:bodyPr/>
        <a:lstStyle/>
        <a:p>
          <a:endParaRPr lang="en-US"/>
        </a:p>
      </dgm:t>
    </dgm:pt>
    <dgm:pt modelId="{469A6639-1F25-4103-B464-75233427ED5B}">
      <dgm:prSet/>
      <dgm:spPr/>
      <dgm:t>
        <a:bodyPr/>
        <a:lstStyle/>
        <a:p>
          <a:r>
            <a:rPr lang="en-US" b="0" i="0"/>
            <a:t>In determining the appropriate percentage to assign service-connected hearing loss, the VA considers the range of hearing only in the pure tone thresholds in the 1000-2000-3000-4000 hz range.</a:t>
          </a:r>
          <a:endParaRPr lang="en-US"/>
        </a:p>
      </dgm:t>
    </dgm:pt>
    <dgm:pt modelId="{DF98F2FE-0E91-4CF6-85A8-CFF3D63B1695}" type="parTrans" cxnId="{26C47E31-2417-4A90-B573-2EA29ECF61AA}">
      <dgm:prSet/>
      <dgm:spPr/>
      <dgm:t>
        <a:bodyPr/>
        <a:lstStyle/>
        <a:p>
          <a:endParaRPr lang="en-US"/>
        </a:p>
      </dgm:t>
    </dgm:pt>
    <dgm:pt modelId="{3AAB5674-21F8-49EB-8CCE-618F7E465306}" type="sibTrans" cxnId="{26C47E31-2417-4A90-B573-2EA29ECF61AA}">
      <dgm:prSet/>
      <dgm:spPr/>
      <dgm:t>
        <a:bodyPr/>
        <a:lstStyle/>
        <a:p>
          <a:endParaRPr lang="en-US"/>
        </a:p>
      </dgm:t>
    </dgm:pt>
    <dgm:pt modelId="{67B95E3C-4AE1-485E-9234-7035DC4B6289}">
      <dgm:prSet/>
      <dgm:spPr/>
      <dgm:t>
        <a:bodyPr/>
        <a:lstStyle/>
        <a:p>
          <a:r>
            <a:rPr lang="en-US" b="0" i="0"/>
            <a:t>In our discussion of the different types of hearing loss, you will note that different types of loss will have a different effect on each range of hearing.</a:t>
          </a:r>
          <a:endParaRPr lang="en-US"/>
        </a:p>
      </dgm:t>
    </dgm:pt>
    <dgm:pt modelId="{77FE8650-E1EF-4B12-8166-2CD971ABCC5E}" type="parTrans" cxnId="{B71833E4-C17B-415E-8DD7-3398A0D1164F}">
      <dgm:prSet/>
      <dgm:spPr/>
      <dgm:t>
        <a:bodyPr/>
        <a:lstStyle/>
        <a:p>
          <a:endParaRPr lang="en-US"/>
        </a:p>
      </dgm:t>
    </dgm:pt>
    <dgm:pt modelId="{2752B233-40DD-4B3A-9AE4-F6094E6318F3}" type="sibTrans" cxnId="{B71833E4-C17B-415E-8DD7-3398A0D1164F}">
      <dgm:prSet/>
      <dgm:spPr/>
      <dgm:t>
        <a:bodyPr/>
        <a:lstStyle/>
        <a:p>
          <a:endParaRPr lang="en-US"/>
        </a:p>
      </dgm:t>
    </dgm:pt>
    <dgm:pt modelId="{F87403DE-EA6C-4775-A21C-1772DD39042A}" type="pres">
      <dgm:prSet presAssocID="{1D78DFD4-567A-4325-8530-E5EB88698896}" presName="Name0" presStyleCnt="0">
        <dgm:presLayoutVars>
          <dgm:dir/>
          <dgm:resizeHandles val="exact"/>
        </dgm:presLayoutVars>
      </dgm:prSet>
      <dgm:spPr/>
    </dgm:pt>
    <dgm:pt modelId="{54F56706-0FFD-4BB7-840A-1B01F14728C3}" type="pres">
      <dgm:prSet presAssocID="{29F129FC-2D06-482E-995A-21164BF803CF}" presName="node" presStyleLbl="node1" presStyleIdx="0" presStyleCnt="3">
        <dgm:presLayoutVars>
          <dgm:bulletEnabled val="1"/>
        </dgm:presLayoutVars>
      </dgm:prSet>
      <dgm:spPr/>
    </dgm:pt>
    <dgm:pt modelId="{A495D7B7-41B1-4603-8250-D63D5D829442}" type="pres">
      <dgm:prSet presAssocID="{00BBED5C-0B8B-450F-9B09-DE0DA5292176}" presName="sibTrans" presStyleLbl="sibTrans2D1" presStyleIdx="0" presStyleCnt="2"/>
      <dgm:spPr/>
    </dgm:pt>
    <dgm:pt modelId="{B4CFC9CA-82BC-4A71-99E4-BCE0FA3B0BBE}" type="pres">
      <dgm:prSet presAssocID="{00BBED5C-0B8B-450F-9B09-DE0DA5292176}" presName="connectorText" presStyleLbl="sibTrans2D1" presStyleIdx="0" presStyleCnt="2"/>
      <dgm:spPr/>
    </dgm:pt>
    <dgm:pt modelId="{22101FD1-76D2-4926-92A9-5989C5ED6608}" type="pres">
      <dgm:prSet presAssocID="{469A6639-1F25-4103-B464-75233427ED5B}" presName="node" presStyleLbl="node1" presStyleIdx="1" presStyleCnt="3">
        <dgm:presLayoutVars>
          <dgm:bulletEnabled val="1"/>
        </dgm:presLayoutVars>
      </dgm:prSet>
      <dgm:spPr/>
    </dgm:pt>
    <dgm:pt modelId="{2BB1717D-DB63-4814-9F98-72A184E7D4A1}" type="pres">
      <dgm:prSet presAssocID="{3AAB5674-21F8-49EB-8CCE-618F7E465306}" presName="sibTrans" presStyleLbl="sibTrans2D1" presStyleIdx="1" presStyleCnt="2"/>
      <dgm:spPr/>
    </dgm:pt>
    <dgm:pt modelId="{57A70B90-5059-402C-8260-B676E59B0A96}" type="pres">
      <dgm:prSet presAssocID="{3AAB5674-21F8-49EB-8CCE-618F7E465306}" presName="connectorText" presStyleLbl="sibTrans2D1" presStyleIdx="1" presStyleCnt="2"/>
      <dgm:spPr/>
    </dgm:pt>
    <dgm:pt modelId="{5A964225-2068-4EED-BF61-EA44CA19ACFD}" type="pres">
      <dgm:prSet presAssocID="{67B95E3C-4AE1-485E-9234-7035DC4B6289}" presName="node" presStyleLbl="node1" presStyleIdx="2" presStyleCnt="3">
        <dgm:presLayoutVars>
          <dgm:bulletEnabled val="1"/>
        </dgm:presLayoutVars>
      </dgm:prSet>
      <dgm:spPr/>
    </dgm:pt>
  </dgm:ptLst>
  <dgm:cxnLst>
    <dgm:cxn modelId="{19A4BF07-8602-4988-BA5A-1DC1A0404BD3}" type="presOf" srcId="{3AAB5674-21F8-49EB-8CCE-618F7E465306}" destId="{2BB1717D-DB63-4814-9F98-72A184E7D4A1}" srcOrd="0" destOrd="0" presId="urn:microsoft.com/office/officeart/2005/8/layout/process1"/>
    <dgm:cxn modelId="{26C47E31-2417-4A90-B573-2EA29ECF61AA}" srcId="{1D78DFD4-567A-4325-8530-E5EB88698896}" destId="{469A6639-1F25-4103-B464-75233427ED5B}" srcOrd="1" destOrd="0" parTransId="{DF98F2FE-0E91-4CF6-85A8-CFF3D63B1695}" sibTransId="{3AAB5674-21F8-49EB-8CCE-618F7E465306}"/>
    <dgm:cxn modelId="{61BD615C-0DDD-40D2-AC74-69DD5164D999}" srcId="{1D78DFD4-567A-4325-8530-E5EB88698896}" destId="{29F129FC-2D06-482E-995A-21164BF803CF}" srcOrd="0" destOrd="0" parTransId="{3BAD6944-1E28-4D60-A1F5-FACECFD67955}" sibTransId="{00BBED5C-0B8B-450F-9B09-DE0DA5292176}"/>
    <dgm:cxn modelId="{8578654D-F16B-4C26-96E3-873438D42989}" type="presOf" srcId="{3AAB5674-21F8-49EB-8CCE-618F7E465306}" destId="{57A70B90-5059-402C-8260-B676E59B0A96}" srcOrd="1" destOrd="0" presId="urn:microsoft.com/office/officeart/2005/8/layout/process1"/>
    <dgm:cxn modelId="{D5D14B7D-5BF2-4DAF-BF2F-B1F88E8426E9}" type="presOf" srcId="{67B95E3C-4AE1-485E-9234-7035DC4B6289}" destId="{5A964225-2068-4EED-BF61-EA44CA19ACFD}" srcOrd="0" destOrd="0" presId="urn:microsoft.com/office/officeart/2005/8/layout/process1"/>
    <dgm:cxn modelId="{2399338B-0787-47BF-8202-7702B13B86B4}" type="presOf" srcId="{00BBED5C-0B8B-450F-9B09-DE0DA5292176}" destId="{B4CFC9CA-82BC-4A71-99E4-BCE0FA3B0BBE}" srcOrd="1" destOrd="0" presId="urn:microsoft.com/office/officeart/2005/8/layout/process1"/>
    <dgm:cxn modelId="{DBCA709E-C69C-4344-A71E-EB630C6F0583}" type="presOf" srcId="{29F129FC-2D06-482E-995A-21164BF803CF}" destId="{54F56706-0FFD-4BB7-840A-1B01F14728C3}" srcOrd="0" destOrd="0" presId="urn:microsoft.com/office/officeart/2005/8/layout/process1"/>
    <dgm:cxn modelId="{2DCEBBB8-9525-447C-9F50-4FA6CF4BC3C9}" type="presOf" srcId="{00BBED5C-0B8B-450F-9B09-DE0DA5292176}" destId="{A495D7B7-41B1-4603-8250-D63D5D829442}" srcOrd="0" destOrd="0" presId="urn:microsoft.com/office/officeart/2005/8/layout/process1"/>
    <dgm:cxn modelId="{58A854CF-3A29-4A16-BA35-D305D0DF07EF}" type="presOf" srcId="{469A6639-1F25-4103-B464-75233427ED5B}" destId="{22101FD1-76D2-4926-92A9-5989C5ED6608}" srcOrd="0" destOrd="0" presId="urn:microsoft.com/office/officeart/2005/8/layout/process1"/>
    <dgm:cxn modelId="{B71833E4-C17B-415E-8DD7-3398A0D1164F}" srcId="{1D78DFD4-567A-4325-8530-E5EB88698896}" destId="{67B95E3C-4AE1-485E-9234-7035DC4B6289}" srcOrd="2" destOrd="0" parTransId="{77FE8650-E1EF-4B12-8166-2CD971ABCC5E}" sibTransId="{2752B233-40DD-4B3A-9AE4-F6094E6318F3}"/>
    <dgm:cxn modelId="{49191CF5-F54E-492F-8BD7-454A647E23A7}" type="presOf" srcId="{1D78DFD4-567A-4325-8530-E5EB88698896}" destId="{F87403DE-EA6C-4775-A21C-1772DD39042A}" srcOrd="0" destOrd="0" presId="urn:microsoft.com/office/officeart/2005/8/layout/process1"/>
    <dgm:cxn modelId="{5970BAD4-AADE-4487-989C-3AC86D8CEB3D}" type="presParOf" srcId="{F87403DE-EA6C-4775-A21C-1772DD39042A}" destId="{54F56706-0FFD-4BB7-840A-1B01F14728C3}" srcOrd="0" destOrd="0" presId="urn:microsoft.com/office/officeart/2005/8/layout/process1"/>
    <dgm:cxn modelId="{3C727672-9751-4011-A377-99A57F2BA9EF}" type="presParOf" srcId="{F87403DE-EA6C-4775-A21C-1772DD39042A}" destId="{A495D7B7-41B1-4603-8250-D63D5D829442}" srcOrd="1" destOrd="0" presId="urn:microsoft.com/office/officeart/2005/8/layout/process1"/>
    <dgm:cxn modelId="{43C2198A-F517-452A-B05D-DF8199C87508}" type="presParOf" srcId="{A495D7B7-41B1-4603-8250-D63D5D829442}" destId="{B4CFC9CA-82BC-4A71-99E4-BCE0FA3B0BBE}" srcOrd="0" destOrd="0" presId="urn:microsoft.com/office/officeart/2005/8/layout/process1"/>
    <dgm:cxn modelId="{DF625E27-2443-4B24-9445-A64FEEAC6F27}" type="presParOf" srcId="{F87403DE-EA6C-4775-A21C-1772DD39042A}" destId="{22101FD1-76D2-4926-92A9-5989C5ED6608}" srcOrd="2" destOrd="0" presId="urn:microsoft.com/office/officeart/2005/8/layout/process1"/>
    <dgm:cxn modelId="{9C303C48-08C1-47DF-9876-C23EEDEE8744}" type="presParOf" srcId="{F87403DE-EA6C-4775-A21C-1772DD39042A}" destId="{2BB1717D-DB63-4814-9F98-72A184E7D4A1}" srcOrd="3" destOrd="0" presId="urn:microsoft.com/office/officeart/2005/8/layout/process1"/>
    <dgm:cxn modelId="{BA67045E-1E1A-432D-BD87-76958C819306}" type="presParOf" srcId="{2BB1717D-DB63-4814-9F98-72A184E7D4A1}" destId="{57A70B90-5059-402C-8260-B676E59B0A96}" srcOrd="0" destOrd="0" presId="urn:microsoft.com/office/officeart/2005/8/layout/process1"/>
    <dgm:cxn modelId="{52DA29FB-EE27-4307-8B7E-934D70D5B351}" type="presParOf" srcId="{F87403DE-EA6C-4775-A21C-1772DD39042A}" destId="{5A964225-2068-4EED-BF61-EA44CA19ACFD}" srcOrd="4" destOrd="0" presId="urn:microsoft.com/office/officeart/2005/8/layout/process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E162CB92-418C-42A6-9226-23D417E85068}" type="doc">
      <dgm:prSet loTypeId="urn:microsoft.com/office/officeart/2005/8/layout/matrix3" loCatId="matrix" qsTypeId="urn:microsoft.com/office/officeart/2005/8/quickstyle/simple1" qsCatId="simple" csTypeId="urn:microsoft.com/office/officeart/2005/8/colors/colorful5" csCatId="colorful"/>
      <dgm:spPr/>
      <dgm:t>
        <a:bodyPr/>
        <a:lstStyle/>
        <a:p>
          <a:endParaRPr lang="en-US"/>
        </a:p>
      </dgm:t>
    </dgm:pt>
    <dgm:pt modelId="{A5291C9B-60A4-4B48-9045-94AA0C002CCB}">
      <dgm:prSet/>
      <dgm:spPr/>
      <dgm:t>
        <a:bodyPr/>
        <a:lstStyle/>
        <a:p>
          <a:r>
            <a:rPr lang="en-US" b="0" i="0" dirty="0"/>
            <a:t>Sensorineural (nerve, perceptive) deafness</a:t>
          </a:r>
          <a:endParaRPr lang="en-US" dirty="0"/>
        </a:p>
      </dgm:t>
    </dgm:pt>
    <dgm:pt modelId="{11DB2459-879A-402B-BFDC-A25B39665A3B}" type="parTrans" cxnId="{834DFE54-9D3B-4397-9D42-E95F49BFE3E8}">
      <dgm:prSet/>
      <dgm:spPr/>
      <dgm:t>
        <a:bodyPr/>
        <a:lstStyle/>
        <a:p>
          <a:endParaRPr lang="en-US"/>
        </a:p>
      </dgm:t>
    </dgm:pt>
    <dgm:pt modelId="{2C1B8CB9-8903-4AD4-A0D7-1A82EA542FD7}" type="sibTrans" cxnId="{834DFE54-9D3B-4397-9D42-E95F49BFE3E8}">
      <dgm:prSet/>
      <dgm:spPr/>
      <dgm:t>
        <a:bodyPr/>
        <a:lstStyle/>
        <a:p>
          <a:endParaRPr lang="en-US"/>
        </a:p>
      </dgm:t>
    </dgm:pt>
    <dgm:pt modelId="{07E97BAE-F0AA-431C-9A16-532F5AAD79A7}">
      <dgm:prSet/>
      <dgm:spPr/>
      <dgm:t>
        <a:bodyPr/>
        <a:lstStyle/>
        <a:p>
          <a:r>
            <a:rPr lang="en-US" b="0" i="0"/>
            <a:t>Conductive Deafness</a:t>
          </a:r>
          <a:endParaRPr lang="en-US"/>
        </a:p>
      </dgm:t>
    </dgm:pt>
    <dgm:pt modelId="{506CF5EA-4D17-4B73-AFF2-0DCB7D5DDE27}" type="parTrans" cxnId="{EDBACE95-52A8-438F-B3B4-0013739E09F4}">
      <dgm:prSet/>
      <dgm:spPr/>
      <dgm:t>
        <a:bodyPr/>
        <a:lstStyle/>
        <a:p>
          <a:endParaRPr lang="en-US"/>
        </a:p>
      </dgm:t>
    </dgm:pt>
    <dgm:pt modelId="{82A54099-5009-4EED-A361-F3F2EC257200}" type="sibTrans" cxnId="{EDBACE95-52A8-438F-B3B4-0013739E09F4}">
      <dgm:prSet/>
      <dgm:spPr/>
      <dgm:t>
        <a:bodyPr/>
        <a:lstStyle/>
        <a:p>
          <a:endParaRPr lang="en-US"/>
        </a:p>
      </dgm:t>
    </dgm:pt>
    <dgm:pt modelId="{3787A495-5CC9-438B-A4D1-6304DA6111DB}">
      <dgm:prSet/>
      <dgm:spPr/>
      <dgm:t>
        <a:bodyPr/>
        <a:lstStyle/>
        <a:p>
          <a:r>
            <a:rPr lang="en-US" b="0" i="0"/>
            <a:t>Mixed Deafness</a:t>
          </a:r>
          <a:endParaRPr lang="en-US"/>
        </a:p>
      </dgm:t>
    </dgm:pt>
    <dgm:pt modelId="{C43CCB18-561F-4DF4-A5B6-C9136608BAFF}" type="parTrans" cxnId="{D3AC5856-59CB-403C-8109-5F678D6492D2}">
      <dgm:prSet/>
      <dgm:spPr/>
      <dgm:t>
        <a:bodyPr/>
        <a:lstStyle/>
        <a:p>
          <a:endParaRPr lang="en-US"/>
        </a:p>
      </dgm:t>
    </dgm:pt>
    <dgm:pt modelId="{58374EA0-78CF-4B55-8834-EC652FAA3A21}" type="sibTrans" cxnId="{D3AC5856-59CB-403C-8109-5F678D6492D2}">
      <dgm:prSet/>
      <dgm:spPr/>
      <dgm:t>
        <a:bodyPr/>
        <a:lstStyle/>
        <a:p>
          <a:endParaRPr lang="en-US"/>
        </a:p>
      </dgm:t>
    </dgm:pt>
    <dgm:pt modelId="{E189BD5F-BC9D-4C17-8C5A-8900A1877788}">
      <dgm:prSet/>
      <dgm:spPr/>
      <dgm:t>
        <a:bodyPr/>
        <a:lstStyle/>
        <a:p>
          <a:r>
            <a:rPr lang="en-US" b="0" i="0"/>
            <a:t>Functional Deafness</a:t>
          </a:r>
          <a:endParaRPr lang="en-US"/>
        </a:p>
      </dgm:t>
    </dgm:pt>
    <dgm:pt modelId="{C4D68B00-D09C-4159-AD3B-0ED1D6CDAF0B}" type="parTrans" cxnId="{3061245B-0D74-48F3-A91E-E5E89C0AA253}">
      <dgm:prSet/>
      <dgm:spPr/>
      <dgm:t>
        <a:bodyPr/>
        <a:lstStyle/>
        <a:p>
          <a:endParaRPr lang="en-US"/>
        </a:p>
      </dgm:t>
    </dgm:pt>
    <dgm:pt modelId="{D8E1C865-EC5E-4DF2-81CC-75B0BD751746}" type="sibTrans" cxnId="{3061245B-0D74-48F3-A91E-E5E89C0AA253}">
      <dgm:prSet/>
      <dgm:spPr/>
      <dgm:t>
        <a:bodyPr/>
        <a:lstStyle/>
        <a:p>
          <a:endParaRPr lang="en-US"/>
        </a:p>
      </dgm:t>
    </dgm:pt>
    <dgm:pt modelId="{9847B476-2E5B-4231-84C9-DFD45BE06234}" type="pres">
      <dgm:prSet presAssocID="{E162CB92-418C-42A6-9226-23D417E85068}" presName="matrix" presStyleCnt="0">
        <dgm:presLayoutVars>
          <dgm:chMax val="1"/>
          <dgm:dir/>
          <dgm:resizeHandles val="exact"/>
        </dgm:presLayoutVars>
      </dgm:prSet>
      <dgm:spPr/>
    </dgm:pt>
    <dgm:pt modelId="{CA7F3292-73E1-4109-A9B9-2B2956E7614C}" type="pres">
      <dgm:prSet presAssocID="{E162CB92-418C-42A6-9226-23D417E85068}" presName="diamond" presStyleLbl="bgShp" presStyleIdx="0" presStyleCnt="1"/>
      <dgm:spPr/>
    </dgm:pt>
    <dgm:pt modelId="{6A276C31-E127-4043-9DCE-FC52085316DB}" type="pres">
      <dgm:prSet presAssocID="{E162CB92-418C-42A6-9226-23D417E85068}" presName="quad1" presStyleLbl="node1" presStyleIdx="0" presStyleCnt="4">
        <dgm:presLayoutVars>
          <dgm:chMax val="0"/>
          <dgm:chPref val="0"/>
          <dgm:bulletEnabled val="1"/>
        </dgm:presLayoutVars>
      </dgm:prSet>
      <dgm:spPr/>
    </dgm:pt>
    <dgm:pt modelId="{ADB612A9-08B5-4E2F-8258-CB68AAA47162}" type="pres">
      <dgm:prSet presAssocID="{E162CB92-418C-42A6-9226-23D417E85068}" presName="quad2" presStyleLbl="node1" presStyleIdx="1" presStyleCnt="4">
        <dgm:presLayoutVars>
          <dgm:chMax val="0"/>
          <dgm:chPref val="0"/>
          <dgm:bulletEnabled val="1"/>
        </dgm:presLayoutVars>
      </dgm:prSet>
      <dgm:spPr/>
    </dgm:pt>
    <dgm:pt modelId="{C4DA853E-78E1-484C-A7F7-996766869228}" type="pres">
      <dgm:prSet presAssocID="{E162CB92-418C-42A6-9226-23D417E85068}" presName="quad3" presStyleLbl="node1" presStyleIdx="2" presStyleCnt="4">
        <dgm:presLayoutVars>
          <dgm:chMax val="0"/>
          <dgm:chPref val="0"/>
          <dgm:bulletEnabled val="1"/>
        </dgm:presLayoutVars>
      </dgm:prSet>
      <dgm:spPr/>
    </dgm:pt>
    <dgm:pt modelId="{19F4D34D-3C29-4CA3-95EA-4CD79B53F244}" type="pres">
      <dgm:prSet presAssocID="{E162CB92-418C-42A6-9226-23D417E85068}" presName="quad4" presStyleLbl="node1" presStyleIdx="3" presStyleCnt="4">
        <dgm:presLayoutVars>
          <dgm:chMax val="0"/>
          <dgm:chPref val="0"/>
          <dgm:bulletEnabled val="1"/>
        </dgm:presLayoutVars>
      </dgm:prSet>
      <dgm:spPr/>
    </dgm:pt>
  </dgm:ptLst>
  <dgm:cxnLst>
    <dgm:cxn modelId="{3061245B-0D74-48F3-A91E-E5E89C0AA253}" srcId="{E162CB92-418C-42A6-9226-23D417E85068}" destId="{E189BD5F-BC9D-4C17-8C5A-8900A1877788}" srcOrd="3" destOrd="0" parTransId="{C4D68B00-D09C-4159-AD3B-0ED1D6CDAF0B}" sibTransId="{D8E1C865-EC5E-4DF2-81CC-75B0BD751746}"/>
    <dgm:cxn modelId="{93932548-C428-4019-9E12-FCF35F53C942}" type="presOf" srcId="{3787A495-5CC9-438B-A4D1-6304DA6111DB}" destId="{C4DA853E-78E1-484C-A7F7-996766869228}" srcOrd="0" destOrd="0" presId="urn:microsoft.com/office/officeart/2005/8/layout/matrix3"/>
    <dgm:cxn modelId="{B7A7006E-D5BA-4E78-BA17-10151CC21F22}" type="presOf" srcId="{A5291C9B-60A4-4B48-9045-94AA0C002CCB}" destId="{6A276C31-E127-4043-9DCE-FC52085316DB}" srcOrd="0" destOrd="0" presId="urn:microsoft.com/office/officeart/2005/8/layout/matrix3"/>
    <dgm:cxn modelId="{834DFE54-9D3B-4397-9D42-E95F49BFE3E8}" srcId="{E162CB92-418C-42A6-9226-23D417E85068}" destId="{A5291C9B-60A4-4B48-9045-94AA0C002CCB}" srcOrd="0" destOrd="0" parTransId="{11DB2459-879A-402B-BFDC-A25B39665A3B}" sibTransId="{2C1B8CB9-8903-4AD4-A0D7-1A82EA542FD7}"/>
    <dgm:cxn modelId="{D3AC5856-59CB-403C-8109-5F678D6492D2}" srcId="{E162CB92-418C-42A6-9226-23D417E85068}" destId="{3787A495-5CC9-438B-A4D1-6304DA6111DB}" srcOrd="2" destOrd="0" parTransId="{C43CCB18-561F-4DF4-A5B6-C9136608BAFF}" sibTransId="{58374EA0-78CF-4B55-8834-EC652FAA3A21}"/>
    <dgm:cxn modelId="{CAB82A81-B314-4BDD-8AC6-0FCD1047D42B}" type="presOf" srcId="{E189BD5F-BC9D-4C17-8C5A-8900A1877788}" destId="{19F4D34D-3C29-4CA3-95EA-4CD79B53F244}" srcOrd="0" destOrd="0" presId="urn:microsoft.com/office/officeart/2005/8/layout/matrix3"/>
    <dgm:cxn modelId="{A66E8993-26FE-4B9F-8FE6-4F7A590BD735}" type="presOf" srcId="{E162CB92-418C-42A6-9226-23D417E85068}" destId="{9847B476-2E5B-4231-84C9-DFD45BE06234}" srcOrd="0" destOrd="0" presId="urn:microsoft.com/office/officeart/2005/8/layout/matrix3"/>
    <dgm:cxn modelId="{EDBACE95-52A8-438F-B3B4-0013739E09F4}" srcId="{E162CB92-418C-42A6-9226-23D417E85068}" destId="{07E97BAE-F0AA-431C-9A16-532F5AAD79A7}" srcOrd="1" destOrd="0" parTransId="{506CF5EA-4D17-4B73-AFF2-0DCB7D5DDE27}" sibTransId="{82A54099-5009-4EED-A361-F3F2EC257200}"/>
    <dgm:cxn modelId="{C30D14A3-4875-495D-87F5-2EA36E0B1B41}" type="presOf" srcId="{07E97BAE-F0AA-431C-9A16-532F5AAD79A7}" destId="{ADB612A9-08B5-4E2F-8258-CB68AAA47162}" srcOrd="0" destOrd="0" presId="urn:microsoft.com/office/officeart/2005/8/layout/matrix3"/>
    <dgm:cxn modelId="{134F98BC-492A-4E69-A615-78B06F3D62E0}" type="presParOf" srcId="{9847B476-2E5B-4231-84C9-DFD45BE06234}" destId="{CA7F3292-73E1-4109-A9B9-2B2956E7614C}" srcOrd="0" destOrd="0" presId="urn:microsoft.com/office/officeart/2005/8/layout/matrix3"/>
    <dgm:cxn modelId="{79895952-37BE-4A94-A8B7-1E0A4A72F71C}" type="presParOf" srcId="{9847B476-2E5B-4231-84C9-DFD45BE06234}" destId="{6A276C31-E127-4043-9DCE-FC52085316DB}" srcOrd="1" destOrd="0" presId="urn:microsoft.com/office/officeart/2005/8/layout/matrix3"/>
    <dgm:cxn modelId="{7418D0F5-D2A5-4AA0-B1C5-D02883BA8B31}" type="presParOf" srcId="{9847B476-2E5B-4231-84C9-DFD45BE06234}" destId="{ADB612A9-08B5-4E2F-8258-CB68AAA47162}" srcOrd="2" destOrd="0" presId="urn:microsoft.com/office/officeart/2005/8/layout/matrix3"/>
    <dgm:cxn modelId="{FECBAD13-5496-4275-BC24-EA49B21EA9BE}" type="presParOf" srcId="{9847B476-2E5B-4231-84C9-DFD45BE06234}" destId="{C4DA853E-78E1-484C-A7F7-996766869228}" srcOrd="3" destOrd="0" presId="urn:microsoft.com/office/officeart/2005/8/layout/matrix3"/>
    <dgm:cxn modelId="{C34376FC-082C-4215-8E0F-BA9602EAEDCA}" type="presParOf" srcId="{9847B476-2E5B-4231-84C9-DFD45BE06234}" destId="{19F4D34D-3C29-4CA3-95EA-4CD79B53F244}" srcOrd="4" destOrd="0" presId="urn:microsoft.com/office/officeart/2005/8/layout/matrix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E4491A85-6013-40FB-85C9-1D0BA3A158FB}" type="doc">
      <dgm:prSet loTypeId="urn:microsoft.com/office/officeart/2008/layout/LinedList" loCatId="list" qsTypeId="urn:microsoft.com/office/officeart/2005/8/quickstyle/simple1" qsCatId="simple" csTypeId="urn:microsoft.com/office/officeart/2005/8/colors/colorful2" csCatId="colorful" phldr="1"/>
      <dgm:spPr/>
      <dgm:t>
        <a:bodyPr/>
        <a:lstStyle/>
        <a:p>
          <a:endParaRPr lang="en-US"/>
        </a:p>
      </dgm:t>
    </dgm:pt>
    <dgm:pt modelId="{99007750-7B13-430A-91D5-B00E977F8220}">
      <dgm:prSet/>
      <dgm:spPr/>
      <dgm:t>
        <a:bodyPr/>
        <a:lstStyle/>
        <a:p>
          <a:r>
            <a:rPr lang="en-US" b="1" i="0" u="sng" dirty="0"/>
            <a:t>Functional Hearing Loss</a:t>
          </a:r>
          <a:endParaRPr lang="en-US" u="sng" dirty="0"/>
        </a:p>
      </dgm:t>
    </dgm:pt>
    <dgm:pt modelId="{1EF9C347-EC13-42BC-9D62-F04C7E947F16}" type="parTrans" cxnId="{2EC78815-E615-4572-BF82-3D78667932FE}">
      <dgm:prSet/>
      <dgm:spPr/>
      <dgm:t>
        <a:bodyPr/>
        <a:lstStyle/>
        <a:p>
          <a:endParaRPr lang="en-US"/>
        </a:p>
      </dgm:t>
    </dgm:pt>
    <dgm:pt modelId="{377BC522-CA36-4492-960F-0DAF9A5649E7}" type="sibTrans" cxnId="{2EC78815-E615-4572-BF82-3D78667932FE}">
      <dgm:prSet/>
      <dgm:spPr/>
      <dgm:t>
        <a:bodyPr/>
        <a:lstStyle/>
        <a:p>
          <a:endParaRPr lang="en-US"/>
        </a:p>
      </dgm:t>
    </dgm:pt>
    <dgm:pt modelId="{634CDB9E-BF11-4E49-908D-571274423B0E}">
      <dgm:prSet/>
      <dgm:spPr/>
      <dgm:t>
        <a:bodyPr/>
        <a:lstStyle/>
        <a:p>
          <a:pPr algn="just"/>
          <a:r>
            <a:rPr lang="en-US" b="0" i="0" dirty="0"/>
            <a:t>Functional hearing loss is a loss without evident organic basis, and is therefore assumed to have a psychiatric origin.  Determine entitlement to service connection for a</a:t>
          </a:r>
          <a:r>
            <a:rPr lang="en-US" b="1" i="0" dirty="0"/>
            <a:t> psychiatric disability</a:t>
          </a:r>
          <a:r>
            <a:rPr lang="en-US" b="0" i="0" dirty="0"/>
            <a:t> manifested in part by a </a:t>
          </a:r>
          <a:r>
            <a:rPr lang="en-US" b="1" i="0" dirty="0"/>
            <a:t>hearing impairment</a:t>
          </a:r>
          <a:r>
            <a:rPr lang="en-US" b="0" i="0" dirty="0"/>
            <a:t> by the usual regulations pertaining to the grant of service connection.</a:t>
          </a:r>
          <a:endParaRPr lang="en-US" dirty="0"/>
        </a:p>
      </dgm:t>
    </dgm:pt>
    <dgm:pt modelId="{953A1322-8259-423A-839B-7DAAC9457E97}" type="parTrans" cxnId="{5DEF2E6B-5847-4A20-9E52-89E3995BBA0C}">
      <dgm:prSet/>
      <dgm:spPr/>
      <dgm:t>
        <a:bodyPr/>
        <a:lstStyle/>
        <a:p>
          <a:endParaRPr lang="en-US"/>
        </a:p>
      </dgm:t>
    </dgm:pt>
    <dgm:pt modelId="{01177674-8B57-4DB8-BEE4-EFA9F3B67DCC}" type="sibTrans" cxnId="{5DEF2E6B-5847-4A20-9E52-89E3995BBA0C}">
      <dgm:prSet/>
      <dgm:spPr/>
      <dgm:t>
        <a:bodyPr/>
        <a:lstStyle/>
        <a:p>
          <a:endParaRPr lang="en-US"/>
        </a:p>
      </dgm:t>
    </dgm:pt>
    <dgm:pt modelId="{14D0E957-02AC-4068-BE13-FD1F66E95859}">
      <dgm:prSet/>
      <dgm:spPr/>
      <dgm:t>
        <a:bodyPr/>
        <a:lstStyle/>
        <a:p>
          <a:pPr algn="just"/>
          <a:r>
            <a:rPr lang="en-US" b="0" i="0" dirty="0"/>
            <a:t>It is anticipated the psychiatric disorder will be identifiable by manifestations other than those relating to hearing complaints alone.  If service connection is warranted, and manifestations of </a:t>
          </a:r>
          <a:r>
            <a:rPr lang="en-US" b="1" i="0" dirty="0"/>
            <a:t>organic and functional disability are predominantly hearing impairment</a:t>
          </a:r>
          <a:r>
            <a:rPr lang="en-US" b="0" i="0" dirty="0"/>
            <a:t>, base the rating either on the organic hearing loss or the psychiatric disorder, but not in combination.</a:t>
          </a:r>
          <a:endParaRPr lang="en-US" dirty="0"/>
        </a:p>
      </dgm:t>
    </dgm:pt>
    <dgm:pt modelId="{4DA6EED5-D28D-4B14-9009-67F9CA4AEE40}" type="parTrans" cxnId="{C063E36D-E15A-4349-BD5F-50A71A4996B2}">
      <dgm:prSet/>
      <dgm:spPr/>
      <dgm:t>
        <a:bodyPr/>
        <a:lstStyle/>
        <a:p>
          <a:endParaRPr lang="en-US"/>
        </a:p>
      </dgm:t>
    </dgm:pt>
    <dgm:pt modelId="{FACB21D7-FCCB-4521-AB00-4C59509502C1}" type="sibTrans" cxnId="{C063E36D-E15A-4349-BD5F-50A71A4996B2}">
      <dgm:prSet/>
      <dgm:spPr/>
      <dgm:t>
        <a:bodyPr/>
        <a:lstStyle/>
        <a:p>
          <a:endParaRPr lang="en-US"/>
        </a:p>
      </dgm:t>
    </dgm:pt>
    <dgm:pt modelId="{C75FE4E7-7B93-4465-A0A1-9B0F4C491D12}" type="pres">
      <dgm:prSet presAssocID="{E4491A85-6013-40FB-85C9-1D0BA3A158FB}" presName="vert0" presStyleCnt="0">
        <dgm:presLayoutVars>
          <dgm:dir/>
          <dgm:animOne val="branch"/>
          <dgm:animLvl val="lvl"/>
        </dgm:presLayoutVars>
      </dgm:prSet>
      <dgm:spPr/>
    </dgm:pt>
    <dgm:pt modelId="{11602103-B393-4646-A9C9-99B8A4BF8456}" type="pres">
      <dgm:prSet presAssocID="{99007750-7B13-430A-91D5-B00E977F8220}" presName="thickLine" presStyleLbl="alignNode1" presStyleIdx="0" presStyleCnt="3"/>
      <dgm:spPr/>
    </dgm:pt>
    <dgm:pt modelId="{ED4A22F7-7E1A-4C24-B9A8-60EEEC81EB1E}" type="pres">
      <dgm:prSet presAssocID="{99007750-7B13-430A-91D5-B00E977F8220}" presName="horz1" presStyleCnt="0"/>
      <dgm:spPr/>
    </dgm:pt>
    <dgm:pt modelId="{9CD93059-8215-4753-B0C2-79FD257806CE}" type="pres">
      <dgm:prSet presAssocID="{99007750-7B13-430A-91D5-B00E977F8220}" presName="tx1" presStyleLbl="revTx" presStyleIdx="0" presStyleCnt="3" custScaleY="27831"/>
      <dgm:spPr/>
    </dgm:pt>
    <dgm:pt modelId="{803F7A9B-4930-4A94-9E58-6B0A70505B85}" type="pres">
      <dgm:prSet presAssocID="{99007750-7B13-430A-91D5-B00E977F8220}" presName="vert1" presStyleCnt="0"/>
      <dgm:spPr/>
    </dgm:pt>
    <dgm:pt modelId="{B11F65A0-0B3D-4EEA-9CFA-70E705004401}" type="pres">
      <dgm:prSet presAssocID="{634CDB9E-BF11-4E49-908D-571274423B0E}" presName="thickLine" presStyleLbl="alignNode1" presStyleIdx="1" presStyleCnt="3"/>
      <dgm:spPr/>
    </dgm:pt>
    <dgm:pt modelId="{0BF25C04-1F39-4385-ABD1-7A0E623375D9}" type="pres">
      <dgm:prSet presAssocID="{634CDB9E-BF11-4E49-908D-571274423B0E}" presName="horz1" presStyleCnt="0"/>
      <dgm:spPr/>
    </dgm:pt>
    <dgm:pt modelId="{C24DB3CB-5502-4F71-A80F-09CFD6AE94E9}" type="pres">
      <dgm:prSet presAssocID="{634CDB9E-BF11-4E49-908D-571274423B0E}" presName="tx1" presStyleLbl="revTx" presStyleIdx="1" presStyleCnt="3"/>
      <dgm:spPr/>
    </dgm:pt>
    <dgm:pt modelId="{C0935536-030A-46FB-95DB-C7B0FCDAA439}" type="pres">
      <dgm:prSet presAssocID="{634CDB9E-BF11-4E49-908D-571274423B0E}" presName="vert1" presStyleCnt="0"/>
      <dgm:spPr/>
    </dgm:pt>
    <dgm:pt modelId="{07217FE5-C052-4815-B239-A3AB079370AF}" type="pres">
      <dgm:prSet presAssocID="{14D0E957-02AC-4068-BE13-FD1F66E95859}" presName="thickLine" presStyleLbl="alignNode1" presStyleIdx="2" presStyleCnt="3"/>
      <dgm:spPr/>
    </dgm:pt>
    <dgm:pt modelId="{B856AB5A-9D4F-4165-BC52-69ECB6F654CD}" type="pres">
      <dgm:prSet presAssocID="{14D0E957-02AC-4068-BE13-FD1F66E95859}" presName="horz1" presStyleCnt="0"/>
      <dgm:spPr/>
    </dgm:pt>
    <dgm:pt modelId="{05B18F05-72D6-402C-8757-28A357CF5F27}" type="pres">
      <dgm:prSet presAssocID="{14D0E957-02AC-4068-BE13-FD1F66E95859}" presName="tx1" presStyleLbl="revTx" presStyleIdx="2" presStyleCnt="3"/>
      <dgm:spPr/>
    </dgm:pt>
    <dgm:pt modelId="{F4425CE9-7EDD-40BD-8D3B-D41F78CC8023}" type="pres">
      <dgm:prSet presAssocID="{14D0E957-02AC-4068-BE13-FD1F66E95859}" presName="vert1" presStyleCnt="0"/>
      <dgm:spPr/>
    </dgm:pt>
  </dgm:ptLst>
  <dgm:cxnLst>
    <dgm:cxn modelId="{51E1890A-A48E-48DC-B39B-29752CEBE31E}" type="presOf" srcId="{14D0E957-02AC-4068-BE13-FD1F66E95859}" destId="{05B18F05-72D6-402C-8757-28A357CF5F27}" srcOrd="0" destOrd="0" presId="urn:microsoft.com/office/officeart/2008/layout/LinedList"/>
    <dgm:cxn modelId="{2EC78815-E615-4572-BF82-3D78667932FE}" srcId="{E4491A85-6013-40FB-85C9-1D0BA3A158FB}" destId="{99007750-7B13-430A-91D5-B00E977F8220}" srcOrd="0" destOrd="0" parTransId="{1EF9C347-EC13-42BC-9D62-F04C7E947F16}" sibTransId="{377BC522-CA36-4492-960F-0DAF9A5649E7}"/>
    <dgm:cxn modelId="{5DEF2E6B-5847-4A20-9E52-89E3995BBA0C}" srcId="{E4491A85-6013-40FB-85C9-1D0BA3A158FB}" destId="{634CDB9E-BF11-4E49-908D-571274423B0E}" srcOrd="1" destOrd="0" parTransId="{953A1322-8259-423A-839B-7DAAC9457E97}" sibTransId="{01177674-8B57-4DB8-BEE4-EFA9F3B67DCC}"/>
    <dgm:cxn modelId="{C063E36D-E15A-4349-BD5F-50A71A4996B2}" srcId="{E4491A85-6013-40FB-85C9-1D0BA3A158FB}" destId="{14D0E957-02AC-4068-BE13-FD1F66E95859}" srcOrd="2" destOrd="0" parTransId="{4DA6EED5-D28D-4B14-9009-67F9CA4AEE40}" sibTransId="{FACB21D7-FCCB-4521-AB00-4C59509502C1}"/>
    <dgm:cxn modelId="{A22DF16D-E9BD-4BA1-B09E-9428DBBCB75B}" type="presOf" srcId="{E4491A85-6013-40FB-85C9-1D0BA3A158FB}" destId="{C75FE4E7-7B93-4465-A0A1-9B0F4C491D12}" srcOrd="0" destOrd="0" presId="urn:microsoft.com/office/officeart/2008/layout/LinedList"/>
    <dgm:cxn modelId="{23C8F6BC-1F93-411D-B72F-754D4CD1F929}" type="presOf" srcId="{634CDB9E-BF11-4E49-908D-571274423B0E}" destId="{C24DB3CB-5502-4F71-A80F-09CFD6AE94E9}" srcOrd="0" destOrd="0" presId="urn:microsoft.com/office/officeart/2008/layout/LinedList"/>
    <dgm:cxn modelId="{78327CFE-CE7C-4D31-AFC2-9A1FD116CA1C}" type="presOf" srcId="{99007750-7B13-430A-91D5-B00E977F8220}" destId="{9CD93059-8215-4753-B0C2-79FD257806CE}" srcOrd="0" destOrd="0" presId="urn:microsoft.com/office/officeart/2008/layout/LinedList"/>
    <dgm:cxn modelId="{FA77C5A4-5D17-4B13-B590-6DF9E09F9C38}" type="presParOf" srcId="{C75FE4E7-7B93-4465-A0A1-9B0F4C491D12}" destId="{11602103-B393-4646-A9C9-99B8A4BF8456}" srcOrd="0" destOrd="0" presId="urn:microsoft.com/office/officeart/2008/layout/LinedList"/>
    <dgm:cxn modelId="{25F9DCCC-66DF-4210-8135-7BD13F0B0605}" type="presParOf" srcId="{C75FE4E7-7B93-4465-A0A1-9B0F4C491D12}" destId="{ED4A22F7-7E1A-4C24-B9A8-60EEEC81EB1E}" srcOrd="1" destOrd="0" presId="urn:microsoft.com/office/officeart/2008/layout/LinedList"/>
    <dgm:cxn modelId="{AAD82696-6F9A-48BC-A42C-30FD102E3DDF}" type="presParOf" srcId="{ED4A22F7-7E1A-4C24-B9A8-60EEEC81EB1E}" destId="{9CD93059-8215-4753-B0C2-79FD257806CE}" srcOrd="0" destOrd="0" presId="urn:microsoft.com/office/officeart/2008/layout/LinedList"/>
    <dgm:cxn modelId="{A2BA8F9A-1DD2-47C9-9F26-A898736B9F32}" type="presParOf" srcId="{ED4A22F7-7E1A-4C24-B9A8-60EEEC81EB1E}" destId="{803F7A9B-4930-4A94-9E58-6B0A70505B85}" srcOrd="1" destOrd="0" presId="urn:microsoft.com/office/officeart/2008/layout/LinedList"/>
    <dgm:cxn modelId="{34162EDD-5AA2-4E95-A80A-DD7BE89685F8}" type="presParOf" srcId="{C75FE4E7-7B93-4465-A0A1-9B0F4C491D12}" destId="{B11F65A0-0B3D-4EEA-9CFA-70E705004401}" srcOrd="2" destOrd="0" presId="urn:microsoft.com/office/officeart/2008/layout/LinedList"/>
    <dgm:cxn modelId="{E81A8505-11DE-4F61-A692-EC4CE9540750}" type="presParOf" srcId="{C75FE4E7-7B93-4465-A0A1-9B0F4C491D12}" destId="{0BF25C04-1F39-4385-ABD1-7A0E623375D9}" srcOrd="3" destOrd="0" presId="urn:microsoft.com/office/officeart/2008/layout/LinedList"/>
    <dgm:cxn modelId="{A8007267-E887-4B28-95D0-D20355C5EA00}" type="presParOf" srcId="{0BF25C04-1F39-4385-ABD1-7A0E623375D9}" destId="{C24DB3CB-5502-4F71-A80F-09CFD6AE94E9}" srcOrd="0" destOrd="0" presId="urn:microsoft.com/office/officeart/2008/layout/LinedList"/>
    <dgm:cxn modelId="{C2BFCF22-8236-42AD-8594-878BCBE25AA8}" type="presParOf" srcId="{0BF25C04-1F39-4385-ABD1-7A0E623375D9}" destId="{C0935536-030A-46FB-95DB-C7B0FCDAA439}" srcOrd="1" destOrd="0" presId="urn:microsoft.com/office/officeart/2008/layout/LinedList"/>
    <dgm:cxn modelId="{5F900E75-BEC9-4CE0-B2AE-8C836EF76F2E}" type="presParOf" srcId="{C75FE4E7-7B93-4465-A0A1-9B0F4C491D12}" destId="{07217FE5-C052-4815-B239-A3AB079370AF}" srcOrd="4" destOrd="0" presId="urn:microsoft.com/office/officeart/2008/layout/LinedList"/>
    <dgm:cxn modelId="{79DF16AE-36C5-4959-B746-8C94F5A9B98A}" type="presParOf" srcId="{C75FE4E7-7B93-4465-A0A1-9B0F4C491D12}" destId="{B856AB5A-9D4F-4165-BC52-69ECB6F654CD}" srcOrd="5" destOrd="0" presId="urn:microsoft.com/office/officeart/2008/layout/LinedList"/>
    <dgm:cxn modelId="{245832DA-D427-41B3-8FB6-6AB682127911}" type="presParOf" srcId="{B856AB5A-9D4F-4165-BC52-69ECB6F654CD}" destId="{05B18F05-72D6-402C-8757-28A357CF5F27}" srcOrd="0" destOrd="0" presId="urn:microsoft.com/office/officeart/2008/layout/LinedList"/>
    <dgm:cxn modelId="{5F863652-F819-436A-937D-AB990E56FD63}" type="presParOf" srcId="{B856AB5A-9D4F-4165-BC52-69ECB6F654CD}" destId="{F4425CE9-7EDD-40BD-8D3B-D41F78CC8023}"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6B7079F-9EC6-47D3-B5FD-72C236ECA6B2}">
      <dsp:nvSpPr>
        <dsp:cNvPr id="0" name=""/>
        <dsp:cNvSpPr/>
      </dsp:nvSpPr>
      <dsp:spPr>
        <a:xfrm>
          <a:off x="0" y="78669"/>
          <a:ext cx="10515600" cy="994500"/>
        </a:xfrm>
        <a:prstGeom prst="roundRect">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US" sz="2500" b="0" i="0" kern="1200" dirty="0"/>
            <a:t>On the military separation examination, the veteran had the following hearing test results.</a:t>
          </a:r>
          <a:endParaRPr lang="en-US" sz="2500" kern="1200" dirty="0"/>
        </a:p>
      </dsp:txBody>
      <dsp:txXfrm>
        <a:off x="48547" y="127216"/>
        <a:ext cx="10418506" cy="897406"/>
      </dsp:txXfrm>
    </dsp:sp>
    <dsp:sp modelId="{9A175A26-9476-4FC8-8BD1-0C1DE06AE494}">
      <dsp:nvSpPr>
        <dsp:cNvPr id="0" name=""/>
        <dsp:cNvSpPr/>
      </dsp:nvSpPr>
      <dsp:spPr>
        <a:xfrm>
          <a:off x="0" y="1145169"/>
          <a:ext cx="10515600" cy="994500"/>
        </a:xfrm>
        <a:prstGeom prst="roundRect">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US" sz="2500" b="0" i="0" kern="1200" dirty="0"/>
            <a:t>            250      500      1000    2000    3000    4000    6000    8000    HERTZ</a:t>
          </a:r>
          <a:endParaRPr lang="en-US" sz="2500" kern="1200" dirty="0"/>
        </a:p>
      </dsp:txBody>
      <dsp:txXfrm>
        <a:off x="48547" y="1193716"/>
        <a:ext cx="10418506" cy="897406"/>
      </dsp:txXfrm>
    </dsp:sp>
    <dsp:sp modelId="{EABD4961-D815-4456-BAE8-8A0E6B009498}">
      <dsp:nvSpPr>
        <dsp:cNvPr id="0" name=""/>
        <dsp:cNvSpPr/>
      </dsp:nvSpPr>
      <dsp:spPr>
        <a:xfrm>
          <a:off x="0" y="2211669"/>
          <a:ext cx="10515600" cy="994500"/>
        </a:xfrm>
        <a:prstGeom prst="roundRect">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US" sz="2500" b="0" i="0" kern="1200"/>
            <a:t>RT        0          25        25        25        30        40        55        0</a:t>
          </a:r>
          <a:endParaRPr lang="en-US" sz="2500" kern="1200"/>
        </a:p>
      </dsp:txBody>
      <dsp:txXfrm>
        <a:off x="48547" y="2260216"/>
        <a:ext cx="10418506" cy="897406"/>
      </dsp:txXfrm>
    </dsp:sp>
    <dsp:sp modelId="{0ECC3883-2398-4F29-BEE7-834F71156A21}">
      <dsp:nvSpPr>
        <dsp:cNvPr id="0" name=""/>
        <dsp:cNvSpPr/>
      </dsp:nvSpPr>
      <dsp:spPr>
        <a:xfrm>
          <a:off x="0" y="3278169"/>
          <a:ext cx="10515600" cy="994500"/>
        </a:xfrm>
        <a:prstGeom prst="roundRect">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US" sz="2500" b="0" i="0" kern="1200"/>
            <a:t>LT        25        25        35        30        30        35        35        40</a:t>
          </a:r>
          <a:endParaRPr lang="en-US" sz="2500" kern="1200"/>
        </a:p>
      </dsp:txBody>
      <dsp:txXfrm>
        <a:off x="48547" y="3326716"/>
        <a:ext cx="10418506" cy="89740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F1F92DC-733F-44AA-8173-F23C5CBD4E3B}">
      <dsp:nvSpPr>
        <dsp:cNvPr id="0" name=""/>
        <dsp:cNvSpPr/>
      </dsp:nvSpPr>
      <dsp:spPr>
        <a:xfrm>
          <a:off x="0" y="174690"/>
          <a:ext cx="7329854" cy="631983"/>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83D5338-6481-49AE-A7CA-C9F5CAB5A5B8}">
      <dsp:nvSpPr>
        <dsp:cNvPr id="0" name=""/>
        <dsp:cNvSpPr/>
      </dsp:nvSpPr>
      <dsp:spPr>
        <a:xfrm>
          <a:off x="191175" y="316887"/>
          <a:ext cx="347591" cy="347591"/>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9253F6BD-2094-426B-A9B8-8A7007C04F42}">
      <dsp:nvSpPr>
        <dsp:cNvPr id="0" name=""/>
        <dsp:cNvSpPr/>
      </dsp:nvSpPr>
      <dsp:spPr>
        <a:xfrm>
          <a:off x="729941" y="174690"/>
          <a:ext cx="6599912" cy="63198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6885" tIns="66885" rIns="66885" bIns="66885" numCol="1" spcCol="1270" anchor="ctr" anchorCtr="0">
          <a:noAutofit/>
        </a:bodyPr>
        <a:lstStyle/>
        <a:p>
          <a:pPr marL="0" lvl="0" indent="0" algn="l" defTabSz="622300">
            <a:lnSpc>
              <a:spcPct val="90000"/>
            </a:lnSpc>
            <a:spcBef>
              <a:spcPct val="0"/>
            </a:spcBef>
            <a:spcAft>
              <a:spcPct val="35000"/>
            </a:spcAft>
            <a:buNone/>
          </a:pPr>
          <a:r>
            <a:rPr lang="en-US" sz="1400" b="1" i="0" kern="1200" dirty="0"/>
            <a:t>Right Ear: </a:t>
          </a:r>
          <a:r>
            <a:rPr lang="en-US" sz="1400" b="0" i="0" kern="1200" dirty="0"/>
            <a:t>The veteran has an auditory threshold of 40 decibels at 4000 Hertz.  He therefore has impaired hearing consistent with 38 C.F.R. § </a:t>
          </a:r>
          <a:r>
            <a:rPr lang="en-US" sz="1400" b="1" i="0" kern="1200" dirty="0">
              <a:hlinkClick xmlns:r="http://schemas.openxmlformats.org/officeDocument/2006/relationships" r:id="rId3"/>
            </a:rPr>
            <a:t>3.385</a:t>
          </a:r>
          <a:r>
            <a:rPr lang="en-US" sz="1400" b="0" i="0" kern="1200" dirty="0"/>
            <a:t>.</a:t>
          </a:r>
          <a:endParaRPr lang="en-US" sz="1400" kern="1200" dirty="0"/>
        </a:p>
      </dsp:txBody>
      <dsp:txXfrm>
        <a:off x="729941" y="174690"/>
        <a:ext cx="6599912" cy="631983"/>
      </dsp:txXfrm>
    </dsp:sp>
    <dsp:sp modelId="{B678A5E4-5C6F-4CF9-99CB-595909936FD3}">
      <dsp:nvSpPr>
        <dsp:cNvPr id="0" name=""/>
        <dsp:cNvSpPr/>
      </dsp:nvSpPr>
      <dsp:spPr>
        <a:xfrm>
          <a:off x="0" y="1132304"/>
          <a:ext cx="7329854" cy="631983"/>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603BFA4-97DB-451B-8032-8D2D14A733EB}">
      <dsp:nvSpPr>
        <dsp:cNvPr id="0" name=""/>
        <dsp:cNvSpPr/>
      </dsp:nvSpPr>
      <dsp:spPr>
        <a:xfrm>
          <a:off x="191175" y="1274500"/>
          <a:ext cx="347591" cy="347591"/>
        </a:xfrm>
        <a:prstGeom prst="rect">
          <a:avLst/>
        </a:prstGeom>
        <a:blipFill>
          <a:blip xmlns:r="http://schemas.openxmlformats.org/officeDocument/2006/relationships"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596DEBF5-D638-4165-AFE0-3053219B0811}">
      <dsp:nvSpPr>
        <dsp:cNvPr id="0" name=""/>
        <dsp:cNvSpPr/>
      </dsp:nvSpPr>
      <dsp:spPr>
        <a:xfrm>
          <a:off x="729941" y="964670"/>
          <a:ext cx="6599912" cy="96725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6885" tIns="66885" rIns="66885" bIns="66885" numCol="1" spcCol="1270" anchor="ctr" anchorCtr="0">
          <a:noAutofit/>
        </a:bodyPr>
        <a:lstStyle/>
        <a:p>
          <a:pPr marL="0" lvl="0" indent="0" algn="l" defTabSz="622300">
            <a:lnSpc>
              <a:spcPct val="90000"/>
            </a:lnSpc>
            <a:spcBef>
              <a:spcPct val="0"/>
            </a:spcBef>
            <a:spcAft>
              <a:spcPct val="35000"/>
            </a:spcAft>
            <a:buNone/>
          </a:pPr>
          <a:r>
            <a:rPr lang="en-US" sz="1400" b="1" i="0" kern="1200" dirty="0"/>
            <a:t>Left Ear:  </a:t>
          </a:r>
          <a:r>
            <a:rPr lang="en-US" sz="1400" b="0" i="0" kern="1200" dirty="0"/>
            <a:t>The veteran has an auditory threshold of 35 decibels at 1000 Hertz, 30 at 2000, 30 at 3000, and 35 at 4000.  The auditory thresholds of at least three frequencies are 26 decibels or greater.  He therefore has impaired hearing consistent with 38 C.F.R. § </a:t>
          </a:r>
          <a:r>
            <a:rPr lang="en-US" sz="1400" b="1" i="0" kern="1200" dirty="0">
              <a:hlinkClick xmlns:r="http://schemas.openxmlformats.org/officeDocument/2006/relationships" r:id="rId3"/>
            </a:rPr>
            <a:t>3.385</a:t>
          </a:r>
          <a:r>
            <a:rPr lang="en-US" sz="1400" b="0" i="0" kern="1200" dirty="0"/>
            <a:t>.</a:t>
          </a:r>
          <a:endParaRPr lang="en-US" sz="1400" kern="1200" dirty="0"/>
        </a:p>
      </dsp:txBody>
      <dsp:txXfrm>
        <a:off x="729941" y="964670"/>
        <a:ext cx="6599912" cy="967251"/>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DB43430-07AE-4DD4-88E3-EF6494938F1F}">
      <dsp:nvSpPr>
        <dsp:cNvPr id="0" name=""/>
        <dsp:cNvSpPr/>
      </dsp:nvSpPr>
      <dsp:spPr>
        <a:xfrm>
          <a:off x="0" y="40625"/>
          <a:ext cx="6578523" cy="2412686"/>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just" defTabSz="800100">
            <a:lnSpc>
              <a:spcPct val="90000"/>
            </a:lnSpc>
            <a:spcBef>
              <a:spcPct val="0"/>
            </a:spcBef>
            <a:spcAft>
              <a:spcPct val="35000"/>
            </a:spcAft>
            <a:buNone/>
          </a:pPr>
          <a:r>
            <a:rPr lang="en-US" sz="1800" b="0" i="0" kern="1200" dirty="0"/>
            <a:t>Section § </a:t>
          </a:r>
          <a:r>
            <a:rPr lang="en-US" sz="1800" b="1" i="0" kern="1200" dirty="0">
              <a:hlinkClick xmlns:r="http://schemas.openxmlformats.org/officeDocument/2006/relationships" r:id="rId1"/>
            </a:rPr>
            <a:t>3.385</a:t>
          </a:r>
          <a:r>
            <a:rPr lang="en-US" sz="1800" b="0" i="0" kern="1200" dirty="0"/>
            <a:t> does not preclude service connection for a current hearing disability where hearing was within normal limits on audiometric testing at separation from service.</a:t>
          </a:r>
          <a:endParaRPr lang="en-US" sz="1800" kern="1200" dirty="0"/>
        </a:p>
      </dsp:txBody>
      <dsp:txXfrm>
        <a:off x="117778" y="158403"/>
        <a:ext cx="6342967" cy="2177130"/>
      </dsp:txXfrm>
    </dsp:sp>
    <dsp:sp modelId="{0DC75A92-784B-4B38-8811-362E1163FDC2}">
      <dsp:nvSpPr>
        <dsp:cNvPr id="0" name=""/>
        <dsp:cNvSpPr/>
      </dsp:nvSpPr>
      <dsp:spPr>
        <a:xfrm>
          <a:off x="0" y="2505151"/>
          <a:ext cx="6578523" cy="2412686"/>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just" defTabSz="800100">
            <a:lnSpc>
              <a:spcPct val="90000"/>
            </a:lnSpc>
            <a:spcBef>
              <a:spcPct val="0"/>
            </a:spcBef>
            <a:spcAft>
              <a:spcPct val="35000"/>
            </a:spcAft>
            <a:buNone/>
          </a:pPr>
          <a:r>
            <a:rPr lang="en-US" sz="1800" b="0" i="0" kern="1200" dirty="0"/>
            <a:t>When audiometric test results at a veteran's separation from service do not meet the regulatory requirements for establishing a "disability" at that time, he or she may nevertheless establish service connection for a current hearing disability by submitting evidence that the current disability is causally related to service.  This principle was upheld by the U.S. Court of Appeals for Veterans Claims in the decision </a:t>
          </a:r>
          <a:r>
            <a:rPr lang="en-US" sz="1800" b="0" i="1" kern="1200" dirty="0"/>
            <a:t>Hensley v. Brown</a:t>
          </a:r>
          <a:r>
            <a:rPr lang="en-US" sz="1800" b="0" i="0" kern="1200" dirty="0"/>
            <a:t>, 5 </a:t>
          </a:r>
          <a:r>
            <a:rPr lang="en-US" sz="1800" b="0" i="0" kern="1200" dirty="0" err="1"/>
            <a:t>Vet.App</a:t>
          </a:r>
          <a:r>
            <a:rPr lang="en-US" sz="1800" b="0" i="0" kern="1200" dirty="0"/>
            <a:t>. 155 (1993).</a:t>
          </a:r>
          <a:endParaRPr lang="en-US" sz="1800" kern="1200" dirty="0"/>
        </a:p>
      </dsp:txBody>
      <dsp:txXfrm>
        <a:off x="117778" y="2622929"/>
        <a:ext cx="6342967" cy="217713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3BFA16C-DF21-442C-A9D4-499500D6B432}">
      <dsp:nvSpPr>
        <dsp:cNvPr id="0" name=""/>
        <dsp:cNvSpPr/>
      </dsp:nvSpPr>
      <dsp:spPr>
        <a:xfrm>
          <a:off x="0" y="125076"/>
          <a:ext cx="6301601" cy="2784088"/>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just" defTabSz="933450">
            <a:lnSpc>
              <a:spcPct val="90000"/>
            </a:lnSpc>
            <a:spcBef>
              <a:spcPct val="0"/>
            </a:spcBef>
            <a:spcAft>
              <a:spcPct val="35000"/>
            </a:spcAft>
            <a:buNone/>
          </a:pPr>
          <a:r>
            <a:rPr lang="en-US" sz="2100" b="0" i="0" kern="1200" dirty="0"/>
            <a:t>Prior to the Vietnam era, military service examinations typically did not provide speech discrimination scores. In the past (up to the early 1970’s in some cases) audiology testing in service consisted of coin click, whisper, and spoken voice tests. </a:t>
          </a:r>
          <a:endParaRPr lang="en-US" sz="2100" kern="1200" dirty="0"/>
        </a:p>
      </dsp:txBody>
      <dsp:txXfrm>
        <a:off x="135908" y="260984"/>
        <a:ext cx="6029785" cy="2512272"/>
      </dsp:txXfrm>
    </dsp:sp>
    <dsp:sp modelId="{EFB0ECDC-6656-47AB-BC7D-EE818D036598}">
      <dsp:nvSpPr>
        <dsp:cNvPr id="0" name=""/>
        <dsp:cNvSpPr/>
      </dsp:nvSpPr>
      <dsp:spPr>
        <a:xfrm>
          <a:off x="0" y="2969644"/>
          <a:ext cx="6301601" cy="2784088"/>
        </a:xfrm>
        <a:prstGeom prst="roundRec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just" defTabSz="933450">
            <a:lnSpc>
              <a:spcPct val="90000"/>
            </a:lnSpc>
            <a:spcBef>
              <a:spcPct val="0"/>
            </a:spcBef>
            <a:spcAft>
              <a:spcPct val="35000"/>
            </a:spcAft>
            <a:buNone/>
          </a:pPr>
          <a:r>
            <a:rPr lang="en-US" sz="2100" b="0" i="0" kern="1200" dirty="0"/>
            <a:t>These tests are not adequate to rule out a finding of service connection, where they were incapable of separating the various acoustic ranges (500, 1000, 2000, 3000, and 4000 Hz) VA regulations address. The question then is not whether the veteran had a diagnosed hearing loss at discharge, but whether any in-service acoustic trauma caused or aggravated the currently diagnosed hearing loss.</a:t>
          </a:r>
          <a:endParaRPr lang="en-US" sz="2100" kern="1200" dirty="0"/>
        </a:p>
      </dsp:txBody>
      <dsp:txXfrm>
        <a:off x="135908" y="3105552"/>
        <a:ext cx="6029785" cy="2512272"/>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4F56706-0FFD-4BB7-840A-1B01F14728C3}">
      <dsp:nvSpPr>
        <dsp:cNvPr id="0" name=""/>
        <dsp:cNvSpPr/>
      </dsp:nvSpPr>
      <dsp:spPr>
        <a:xfrm>
          <a:off x="5174" y="1074779"/>
          <a:ext cx="1546613" cy="1860466"/>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b="0" i="0" kern="1200" dirty="0"/>
            <a:t>Most people can hear sounds between 20 hertz (</a:t>
          </a:r>
          <a:r>
            <a:rPr lang="en-US" sz="1200" b="0" i="0" kern="1200" dirty="0" err="1"/>
            <a:t>hz</a:t>
          </a:r>
          <a:r>
            <a:rPr lang="en-US" sz="1200" b="0" i="0" kern="1200" dirty="0"/>
            <a:t>), or vibrations, per second and 20,000 </a:t>
          </a:r>
          <a:r>
            <a:rPr lang="en-US" sz="1200" b="0" i="0" kern="1200" dirty="0" err="1"/>
            <a:t>hz</a:t>
          </a:r>
          <a:r>
            <a:rPr lang="en-US" sz="1200" b="0" i="0" kern="1200" dirty="0"/>
            <a:t> per second.</a:t>
          </a:r>
          <a:endParaRPr lang="en-US" sz="1200" kern="1200" dirty="0"/>
        </a:p>
      </dsp:txBody>
      <dsp:txXfrm>
        <a:off x="50473" y="1120078"/>
        <a:ext cx="1456015" cy="1769868"/>
      </dsp:txXfrm>
    </dsp:sp>
    <dsp:sp modelId="{A495D7B7-41B1-4603-8250-D63D5D829442}">
      <dsp:nvSpPr>
        <dsp:cNvPr id="0" name=""/>
        <dsp:cNvSpPr/>
      </dsp:nvSpPr>
      <dsp:spPr>
        <a:xfrm>
          <a:off x="1706448" y="1813232"/>
          <a:ext cx="327881" cy="383560"/>
        </a:xfrm>
        <a:prstGeom prst="rightArrow">
          <a:avLst>
            <a:gd name="adj1" fmla="val 60000"/>
            <a:gd name="adj2" fmla="val 5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44500">
            <a:lnSpc>
              <a:spcPct val="90000"/>
            </a:lnSpc>
            <a:spcBef>
              <a:spcPct val="0"/>
            </a:spcBef>
            <a:spcAft>
              <a:spcPct val="35000"/>
            </a:spcAft>
            <a:buNone/>
          </a:pPr>
          <a:endParaRPr lang="en-US" sz="1000" kern="1200"/>
        </a:p>
      </dsp:txBody>
      <dsp:txXfrm>
        <a:off x="1706448" y="1889944"/>
        <a:ext cx="229517" cy="230136"/>
      </dsp:txXfrm>
    </dsp:sp>
    <dsp:sp modelId="{22101FD1-76D2-4926-92A9-5989C5ED6608}">
      <dsp:nvSpPr>
        <dsp:cNvPr id="0" name=""/>
        <dsp:cNvSpPr/>
      </dsp:nvSpPr>
      <dsp:spPr>
        <a:xfrm>
          <a:off x="2170432" y="1074779"/>
          <a:ext cx="1546613" cy="1860466"/>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b="0" i="0" kern="1200"/>
            <a:t>In determining the appropriate percentage to assign service-connected hearing loss, the VA considers the range of hearing only in the pure tone thresholds in the 1000-2000-3000-4000 hz range.</a:t>
          </a:r>
          <a:endParaRPr lang="en-US" sz="1200" kern="1200"/>
        </a:p>
      </dsp:txBody>
      <dsp:txXfrm>
        <a:off x="2215731" y="1120078"/>
        <a:ext cx="1456015" cy="1769868"/>
      </dsp:txXfrm>
    </dsp:sp>
    <dsp:sp modelId="{2BB1717D-DB63-4814-9F98-72A184E7D4A1}">
      <dsp:nvSpPr>
        <dsp:cNvPr id="0" name=""/>
        <dsp:cNvSpPr/>
      </dsp:nvSpPr>
      <dsp:spPr>
        <a:xfrm>
          <a:off x="3871707" y="1813232"/>
          <a:ext cx="327881" cy="383560"/>
        </a:xfrm>
        <a:prstGeom prst="rightArrow">
          <a:avLst>
            <a:gd name="adj1" fmla="val 60000"/>
            <a:gd name="adj2" fmla="val 5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44500">
            <a:lnSpc>
              <a:spcPct val="90000"/>
            </a:lnSpc>
            <a:spcBef>
              <a:spcPct val="0"/>
            </a:spcBef>
            <a:spcAft>
              <a:spcPct val="35000"/>
            </a:spcAft>
            <a:buNone/>
          </a:pPr>
          <a:endParaRPr lang="en-US" sz="1000" kern="1200"/>
        </a:p>
      </dsp:txBody>
      <dsp:txXfrm>
        <a:off x="3871707" y="1889944"/>
        <a:ext cx="229517" cy="230136"/>
      </dsp:txXfrm>
    </dsp:sp>
    <dsp:sp modelId="{5A964225-2068-4EED-BF61-EA44CA19ACFD}">
      <dsp:nvSpPr>
        <dsp:cNvPr id="0" name=""/>
        <dsp:cNvSpPr/>
      </dsp:nvSpPr>
      <dsp:spPr>
        <a:xfrm>
          <a:off x="4335691" y="1074779"/>
          <a:ext cx="1546613" cy="1860466"/>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b="0" i="0" kern="1200"/>
            <a:t>In our discussion of the different types of hearing loss, you will note that different types of loss will have a different effect on each range of hearing.</a:t>
          </a:r>
          <a:endParaRPr lang="en-US" sz="1200" kern="1200"/>
        </a:p>
      </dsp:txBody>
      <dsp:txXfrm>
        <a:off x="4380990" y="1120078"/>
        <a:ext cx="1456015" cy="1769868"/>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A7F3292-73E1-4109-A9B9-2B2956E7614C}">
      <dsp:nvSpPr>
        <dsp:cNvPr id="0" name=""/>
        <dsp:cNvSpPr/>
      </dsp:nvSpPr>
      <dsp:spPr>
        <a:xfrm>
          <a:off x="379476" y="0"/>
          <a:ext cx="5504687" cy="5504687"/>
        </a:xfrm>
        <a:prstGeom prst="diamond">
          <a:avLst/>
        </a:prstGeom>
        <a:solidFill>
          <a:schemeClr val="accent5">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A276C31-E127-4043-9DCE-FC52085316DB}">
      <dsp:nvSpPr>
        <dsp:cNvPr id="0" name=""/>
        <dsp:cNvSpPr/>
      </dsp:nvSpPr>
      <dsp:spPr>
        <a:xfrm>
          <a:off x="902421" y="522945"/>
          <a:ext cx="2146828" cy="2146828"/>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b="0" i="0" kern="1200" dirty="0"/>
            <a:t>Sensorineural (nerve, perceptive) deafness</a:t>
          </a:r>
          <a:endParaRPr lang="en-US" sz="2400" kern="1200" dirty="0"/>
        </a:p>
      </dsp:txBody>
      <dsp:txXfrm>
        <a:off x="1007221" y="627745"/>
        <a:ext cx="1937228" cy="1937228"/>
      </dsp:txXfrm>
    </dsp:sp>
    <dsp:sp modelId="{ADB612A9-08B5-4E2F-8258-CB68AAA47162}">
      <dsp:nvSpPr>
        <dsp:cNvPr id="0" name=""/>
        <dsp:cNvSpPr/>
      </dsp:nvSpPr>
      <dsp:spPr>
        <a:xfrm>
          <a:off x="3214390" y="522945"/>
          <a:ext cx="2146828" cy="2146828"/>
        </a:xfrm>
        <a:prstGeom prst="roundRect">
          <a:avLst/>
        </a:prstGeom>
        <a:solidFill>
          <a:schemeClr val="accent5">
            <a:hueOff val="-2252848"/>
            <a:satOff val="-5806"/>
            <a:lumOff val="-392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b="0" i="0" kern="1200"/>
            <a:t>Conductive Deafness</a:t>
          </a:r>
          <a:endParaRPr lang="en-US" sz="2400" kern="1200"/>
        </a:p>
      </dsp:txBody>
      <dsp:txXfrm>
        <a:off x="3319190" y="627745"/>
        <a:ext cx="1937228" cy="1937228"/>
      </dsp:txXfrm>
    </dsp:sp>
    <dsp:sp modelId="{C4DA853E-78E1-484C-A7F7-996766869228}">
      <dsp:nvSpPr>
        <dsp:cNvPr id="0" name=""/>
        <dsp:cNvSpPr/>
      </dsp:nvSpPr>
      <dsp:spPr>
        <a:xfrm>
          <a:off x="902421" y="2834914"/>
          <a:ext cx="2146828" cy="2146828"/>
        </a:xfrm>
        <a:prstGeom prst="roundRect">
          <a:avLst/>
        </a:prstGeom>
        <a:solidFill>
          <a:schemeClr val="accent5">
            <a:hueOff val="-4505695"/>
            <a:satOff val="-11613"/>
            <a:lumOff val="-784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b="0" i="0" kern="1200"/>
            <a:t>Mixed Deafness</a:t>
          </a:r>
          <a:endParaRPr lang="en-US" sz="2400" kern="1200"/>
        </a:p>
      </dsp:txBody>
      <dsp:txXfrm>
        <a:off x="1007221" y="2939714"/>
        <a:ext cx="1937228" cy="1937228"/>
      </dsp:txXfrm>
    </dsp:sp>
    <dsp:sp modelId="{19F4D34D-3C29-4CA3-95EA-4CD79B53F244}">
      <dsp:nvSpPr>
        <dsp:cNvPr id="0" name=""/>
        <dsp:cNvSpPr/>
      </dsp:nvSpPr>
      <dsp:spPr>
        <a:xfrm>
          <a:off x="3214390" y="2834914"/>
          <a:ext cx="2146828" cy="2146828"/>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b="0" i="0" kern="1200"/>
            <a:t>Functional Deafness</a:t>
          </a:r>
          <a:endParaRPr lang="en-US" sz="2400" kern="1200"/>
        </a:p>
      </dsp:txBody>
      <dsp:txXfrm>
        <a:off x="3319190" y="2939714"/>
        <a:ext cx="1937228" cy="1937228"/>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1602103-B393-4646-A9C9-99B8A4BF8456}">
      <dsp:nvSpPr>
        <dsp:cNvPr id="0" name=""/>
        <dsp:cNvSpPr/>
      </dsp:nvSpPr>
      <dsp:spPr>
        <a:xfrm>
          <a:off x="0" y="2589"/>
          <a:ext cx="6492875"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CD93059-8215-4753-B0C2-79FD257806CE}">
      <dsp:nvSpPr>
        <dsp:cNvPr id="0" name=""/>
        <dsp:cNvSpPr/>
      </dsp:nvSpPr>
      <dsp:spPr>
        <a:xfrm>
          <a:off x="0" y="2589"/>
          <a:ext cx="6492875" cy="62302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en-US" sz="2100" b="1" i="0" u="sng" kern="1200" dirty="0"/>
            <a:t>Functional Hearing Loss</a:t>
          </a:r>
          <a:endParaRPr lang="en-US" sz="2100" u="sng" kern="1200" dirty="0"/>
        </a:p>
      </dsp:txBody>
      <dsp:txXfrm>
        <a:off x="0" y="2589"/>
        <a:ext cx="6492875" cy="623024"/>
      </dsp:txXfrm>
    </dsp:sp>
    <dsp:sp modelId="{B11F65A0-0B3D-4EEA-9CFA-70E705004401}">
      <dsp:nvSpPr>
        <dsp:cNvPr id="0" name=""/>
        <dsp:cNvSpPr/>
      </dsp:nvSpPr>
      <dsp:spPr>
        <a:xfrm>
          <a:off x="0" y="625613"/>
          <a:ext cx="6492875" cy="0"/>
        </a:xfrm>
        <a:prstGeom prst="line">
          <a:avLst/>
        </a:prstGeom>
        <a:solidFill>
          <a:schemeClr val="accent2">
            <a:hueOff val="-727682"/>
            <a:satOff val="-41964"/>
            <a:lumOff val="4314"/>
            <a:alphaOff val="0"/>
          </a:schemeClr>
        </a:solidFill>
        <a:ln w="12700" cap="flat" cmpd="sng" algn="ctr">
          <a:solidFill>
            <a:schemeClr val="accent2">
              <a:hueOff val="-727682"/>
              <a:satOff val="-41964"/>
              <a:lumOff val="4314"/>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24DB3CB-5502-4F71-A80F-09CFD6AE94E9}">
      <dsp:nvSpPr>
        <dsp:cNvPr id="0" name=""/>
        <dsp:cNvSpPr/>
      </dsp:nvSpPr>
      <dsp:spPr>
        <a:xfrm>
          <a:off x="0" y="625613"/>
          <a:ext cx="6492875" cy="223859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just" defTabSz="933450">
            <a:lnSpc>
              <a:spcPct val="90000"/>
            </a:lnSpc>
            <a:spcBef>
              <a:spcPct val="0"/>
            </a:spcBef>
            <a:spcAft>
              <a:spcPct val="35000"/>
            </a:spcAft>
            <a:buNone/>
          </a:pPr>
          <a:r>
            <a:rPr lang="en-US" sz="2100" b="0" i="0" kern="1200" dirty="0"/>
            <a:t>Functional hearing loss is a loss without evident organic basis, and is therefore assumed to have a psychiatric origin.  Determine entitlement to service connection for a</a:t>
          </a:r>
          <a:r>
            <a:rPr lang="en-US" sz="2100" b="1" i="0" kern="1200" dirty="0"/>
            <a:t> psychiatric disability</a:t>
          </a:r>
          <a:r>
            <a:rPr lang="en-US" sz="2100" b="0" i="0" kern="1200" dirty="0"/>
            <a:t> manifested in part by a </a:t>
          </a:r>
          <a:r>
            <a:rPr lang="en-US" sz="2100" b="1" i="0" kern="1200" dirty="0"/>
            <a:t>hearing impairment</a:t>
          </a:r>
          <a:r>
            <a:rPr lang="en-US" sz="2100" b="0" i="0" kern="1200" dirty="0"/>
            <a:t> by the usual regulations pertaining to the grant of service connection.</a:t>
          </a:r>
          <a:endParaRPr lang="en-US" sz="2100" kern="1200" dirty="0"/>
        </a:p>
      </dsp:txBody>
      <dsp:txXfrm>
        <a:off x="0" y="625613"/>
        <a:ext cx="6492875" cy="2238598"/>
      </dsp:txXfrm>
    </dsp:sp>
    <dsp:sp modelId="{07217FE5-C052-4815-B239-A3AB079370AF}">
      <dsp:nvSpPr>
        <dsp:cNvPr id="0" name=""/>
        <dsp:cNvSpPr/>
      </dsp:nvSpPr>
      <dsp:spPr>
        <a:xfrm>
          <a:off x="0" y="2864212"/>
          <a:ext cx="6492875" cy="0"/>
        </a:xfrm>
        <a:prstGeom prst="line">
          <a:avLst/>
        </a:prstGeom>
        <a:solidFill>
          <a:schemeClr val="accent2">
            <a:hueOff val="-1455363"/>
            <a:satOff val="-83928"/>
            <a:lumOff val="8628"/>
            <a:alphaOff val="0"/>
          </a:schemeClr>
        </a:solidFill>
        <a:ln w="12700" cap="flat" cmpd="sng" algn="ctr">
          <a:solidFill>
            <a:schemeClr val="accent2">
              <a:hueOff val="-1455363"/>
              <a:satOff val="-83928"/>
              <a:lumOff val="8628"/>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5B18F05-72D6-402C-8757-28A357CF5F27}">
      <dsp:nvSpPr>
        <dsp:cNvPr id="0" name=""/>
        <dsp:cNvSpPr/>
      </dsp:nvSpPr>
      <dsp:spPr>
        <a:xfrm>
          <a:off x="0" y="2864212"/>
          <a:ext cx="6492875" cy="223859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just" defTabSz="933450">
            <a:lnSpc>
              <a:spcPct val="90000"/>
            </a:lnSpc>
            <a:spcBef>
              <a:spcPct val="0"/>
            </a:spcBef>
            <a:spcAft>
              <a:spcPct val="35000"/>
            </a:spcAft>
            <a:buNone/>
          </a:pPr>
          <a:r>
            <a:rPr lang="en-US" sz="2100" b="0" i="0" kern="1200" dirty="0"/>
            <a:t>It is anticipated the psychiatric disorder will be identifiable by manifestations other than those relating to hearing complaints alone.  If service connection is warranted, and manifestations of </a:t>
          </a:r>
          <a:r>
            <a:rPr lang="en-US" sz="2100" b="1" i="0" kern="1200" dirty="0"/>
            <a:t>organic and functional disability are predominantly hearing impairment</a:t>
          </a:r>
          <a:r>
            <a:rPr lang="en-US" sz="2100" b="0" i="0" kern="1200" dirty="0"/>
            <a:t>, base the rating either on the organic hearing loss or the psychiatric disorder, but not in combination.</a:t>
          </a:r>
          <a:endParaRPr lang="en-US" sz="2100" kern="1200" dirty="0"/>
        </a:p>
      </dsp:txBody>
      <dsp:txXfrm>
        <a:off x="0" y="2864212"/>
        <a:ext cx="6492875" cy="2238598"/>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matrix3">
  <dgm:title val=""/>
  <dgm:desc val=""/>
  <dgm:catLst>
    <dgm:cat type="matrix" pri="1000"/>
    <dgm:cat type="convert" pri="18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w" for="ch" forName="diamond" refType="w"/>
          <dgm:constr type="h" for="ch" forName="diamond" refType="h"/>
          <dgm:constr type="w" for="ch" forName="quad1" refType="w" fact="0.39"/>
          <dgm:constr type="h" for="ch" forName="quad1" refType="h" fact="0.39"/>
          <dgm:constr type="ctrX" for="ch" forName="quad1" refType="w" fact="0.29"/>
          <dgm:constr type="ctrY" for="ch" forName="quad1" refType="h" fact="0.29"/>
          <dgm:constr type="w" for="ch" forName="quad2" refType="w" fact="0.39"/>
          <dgm:constr type="h" for="ch" forName="quad2" refType="h" fact="0.39"/>
          <dgm:constr type="ctrX" for="ch" forName="quad2" refType="w" fact="0.71"/>
          <dgm:constr type="ctrY" for="ch" forName="quad2" refType="h" fact="0.29"/>
          <dgm:constr type="w" for="ch" forName="quad3" refType="w" fact="0.39"/>
          <dgm:constr type="h" for="ch" forName="quad3" refType="h" fact="0.39"/>
          <dgm:constr type="ctrX" for="ch" forName="quad3" refType="w" fact="0.29"/>
          <dgm:constr type="ctrY" for="ch" forName="quad3" refType="h" fact="0.71"/>
          <dgm:constr type="w" for="ch" forName="quad4" refType="w" fact="0.39"/>
          <dgm:constr type="h" for="ch" forName="quad4" refType="h" fact="0.39"/>
          <dgm:constr type="ctrX" for="ch" forName="quad4" refType="w" fact="0.71"/>
          <dgm:constr type="ctrY" for="ch" forName="quad4" refType="h" fact="0.71"/>
          <dgm:constr type="primFontSz" for="des" ptType="node" op="equ" val="65"/>
        </dgm:constrLst>
      </dgm:if>
      <dgm:else name="Name2">
        <dgm:constrLst>
          <dgm:constr type="w" for="ch" forName="diamond" refType="w"/>
          <dgm:constr type="h" for="ch" forName="diamond" refType="h"/>
          <dgm:constr type="w" for="ch" forName="quad1" refType="w" fact="0.39"/>
          <dgm:constr type="h" for="ch" forName="quad1" refType="h" fact="0.39"/>
          <dgm:constr type="ctrX" for="ch" forName="quad1" refType="w" fact="0.71"/>
          <dgm:constr type="ctrY" for="ch" forName="quad1" refType="h" fact="0.29"/>
          <dgm:constr type="w" for="ch" forName="quad2" refType="w" fact="0.39"/>
          <dgm:constr type="h" for="ch" forName="quad2" refType="h" fact="0.39"/>
          <dgm:constr type="ctrX" for="ch" forName="quad2" refType="w" fact="0.29"/>
          <dgm:constr type="ctrY" for="ch" forName="quad2" refType="h" fact="0.29"/>
          <dgm:constr type="w" for="ch" forName="quad3" refType="w" fact="0.39"/>
          <dgm:constr type="h" for="ch" forName="quad3" refType="h" fact="0.39"/>
          <dgm:constr type="ctrX" for="ch" forName="quad3" refType="w" fact="0.71"/>
          <dgm:constr type="ctrY" for="ch" forName="quad3" refType="h" fact="0.71"/>
          <dgm:constr type="w" for="ch" forName="quad4" refType="w" fact="0.39"/>
          <dgm:constr type="h" for="ch" forName="quad4" refType="h" fact="0.39"/>
          <dgm:constr type="ctrX" for="ch" forName="quad4" refType="w" fact="0.29"/>
          <dgm:constr type="ctrY" for="ch" forName="quad4" refType="h" fact="0.71"/>
          <dgm:constr type="primFontSz" for="des" ptType="node" op="equ" val="65"/>
        </dgm:constrLst>
      </dgm:else>
    </dgm:choose>
    <dgm:ruleLst/>
    <dgm:choose name="Name3">
      <dgm:if name="Name4" axis="ch" ptType="node" func="cnt" op="gte" val="1">
        <dgm:layoutNode name="diamond" styleLbl="bgShp">
          <dgm:alg type="sp"/>
          <dgm:shape xmlns:r="http://schemas.openxmlformats.org/officeDocument/2006/relationships" type="diamond" r:blip="">
            <dgm:adjLst/>
          </dgm:shape>
          <dgm:presOf/>
          <dgm:constrLst>
            <dgm:constr type="w" refType="h" op="equ"/>
          </dgm:constrLst>
          <dgm:ruleLst/>
        </dgm:layoutNode>
        <dgm:layoutNode name="quad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layout7.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8B38FA66-78F9-4241-909D-17EE49F87D74}"/>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73C41260-DE04-43AF-86B4-D47A25CB97C1}"/>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8F5F106-435F-4183-A057-1BDC24580B7F}" type="datetimeFigureOut">
              <a:rPr lang="en-US" smtClean="0"/>
              <a:t>04/22/2022</a:t>
            </a:fld>
            <a:endParaRPr lang="en-US"/>
          </a:p>
        </p:txBody>
      </p:sp>
      <p:sp>
        <p:nvSpPr>
          <p:cNvPr id="4" name="Footer Placeholder 3">
            <a:extLst>
              <a:ext uri="{FF2B5EF4-FFF2-40B4-BE49-F238E27FC236}">
                <a16:creationId xmlns:a16="http://schemas.microsoft.com/office/drawing/2014/main" id="{7BF500DA-1D46-4DA2-9671-6671E08D9421}"/>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C23EEFF6-AA36-40F3-948F-C98AB23CF3DE}"/>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62CEF572-AB66-46BC-8E5F-5EC00ED58060}" type="slidenum">
              <a:rPr lang="en-US" smtClean="0"/>
              <a:t>‹#›</a:t>
            </a:fld>
            <a:endParaRPr lang="en-US"/>
          </a:p>
        </p:txBody>
      </p:sp>
    </p:spTree>
    <p:extLst>
      <p:ext uri="{BB962C8B-B14F-4D97-AF65-F5344CB8AC3E}">
        <p14:creationId xmlns:p14="http://schemas.microsoft.com/office/powerpoint/2010/main" val="4238143840"/>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CD7D72-67E3-41C4-9BF5-666CBB6A4E7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0BECE00-B0BF-4DB8-BD17-2956786B758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2927339-0747-4696-BFD6-1B1DC2917F5E}"/>
              </a:ext>
            </a:extLst>
          </p:cNvPr>
          <p:cNvSpPr>
            <a:spLocks noGrp="1"/>
          </p:cNvSpPr>
          <p:nvPr>
            <p:ph type="dt" sz="half" idx="10"/>
          </p:nvPr>
        </p:nvSpPr>
        <p:spPr/>
        <p:txBody>
          <a:bodyPr/>
          <a:lstStyle/>
          <a:p>
            <a:fld id="{2DFF5051-BC06-46A3-A5C4-89354359D967}" type="datetimeFigureOut">
              <a:rPr lang="en-US" smtClean="0"/>
              <a:t>04/22/2022</a:t>
            </a:fld>
            <a:endParaRPr lang="en-US"/>
          </a:p>
        </p:txBody>
      </p:sp>
      <p:sp>
        <p:nvSpPr>
          <p:cNvPr id="5" name="Footer Placeholder 4">
            <a:extLst>
              <a:ext uri="{FF2B5EF4-FFF2-40B4-BE49-F238E27FC236}">
                <a16:creationId xmlns:a16="http://schemas.microsoft.com/office/drawing/2014/main" id="{B59CF64F-F0F3-4B9A-BF2C-E46AAF6E9BE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69D4D25-F6B0-43C8-9C60-321E15EB9B5A}"/>
              </a:ext>
            </a:extLst>
          </p:cNvPr>
          <p:cNvSpPr>
            <a:spLocks noGrp="1"/>
          </p:cNvSpPr>
          <p:nvPr>
            <p:ph type="sldNum" sz="quarter" idx="12"/>
          </p:nvPr>
        </p:nvSpPr>
        <p:spPr/>
        <p:txBody>
          <a:bodyPr/>
          <a:lstStyle/>
          <a:p>
            <a:fld id="{0EF377E6-CEC5-4450-85A0-0FD66C995B0A}" type="slidenum">
              <a:rPr lang="en-US" smtClean="0"/>
              <a:t>‹#›</a:t>
            </a:fld>
            <a:endParaRPr lang="en-US"/>
          </a:p>
        </p:txBody>
      </p:sp>
    </p:spTree>
    <p:extLst>
      <p:ext uri="{BB962C8B-B14F-4D97-AF65-F5344CB8AC3E}">
        <p14:creationId xmlns:p14="http://schemas.microsoft.com/office/powerpoint/2010/main" val="28440951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2B8AF0-5BC5-4B5E-A99D-7CD94F8BF33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0966A59-944B-4826-876C-6EE2363184F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D5C127A-A029-49C6-9E0F-12AE7D125A41}"/>
              </a:ext>
            </a:extLst>
          </p:cNvPr>
          <p:cNvSpPr>
            <a:spLocks noGrp="1"/>
          </p:cNvSpPr>
          <p:nvPr>
            <p:ph type="dt" sz="half" idx="10"/>
          </p:nvPr>
        </p:nvSpPr>
        <p:spPr/>
        <p:txBody>
          <a:bodyPr/>
          <a:lstStyle/>
          <a:p>
            <a:fld id="{2DFF5051-BC06-46A3-A5C4-89354359D967}" type="datetimeFigureOut">
              <a:rPr lang="en-US" smtClean="0"/>
              <a:t>04/22/2022</a:t>
            </a:fld>
            <a:endParaRPr lang="en-US"/>
          </a:p>
        </p:txBody>
      </p:sp>
      <p:sp>
        <p:nvSpPr>
          <p:cNvPr id="5" name="Footer Placeholder 4">
            <a:extLst>
              <a:ext uri="{FF2B5EF4-FFF2-40B4-BE49-F238E27FC236}">
                <a16:creationId xmlns:a16="http://schemas.microsoft.com/office/drawing/2014/main" id="{C6E1D270-7865-4F7D-80DC-2A43EDDA737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566D9B3-346A-40A6-9BA2-49DAD37F1500}"/>
              </a:ext>
            </a:extLst>
          </p:cNvPr>
          <p:cNvSpPr>
            <a:spLocks noGrp="1"/>
          </p:cNvSpPr>
          <p:nvPr>
            <p:ph type="sldNum" sz="quarter" idx="12"/>
          </p:nvPr>
        </p:nvSpPr>
        <p:spPr/>
        <p:txBody>
          <a:bodyPr/>
          <a:lstStyle/>
          <a:p>
            <a:fld id="{0EF377E6-CEC5-4450-85A0-0FD66C995B0A}" type="slidenum">
              <a:rPr lang="en-US" smtClean="0"/>
              <a:t>‹#›</a:t>
            </a:fld>
            <a:endParaRPr lang="en-US"/>
          </a:p>
        </p:txBody>
      </p:sp>
    </p:spTree>
    <p:extLst>
      <p:ext uri="{BB962C8B-B14F-4D97-AF65-F5344CB8AC3E}">
        <p14:creationId xmlns:p14="http://schemas.microsoft.com/office/powerpoint/2010/main" val="37023440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ACC9B6D-F4D5-49B0-8279-03553B0F1E7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2551085-00FA-4052-8A05-C951E16003A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8626260-8F75-4AA9-B000-78D74DA06778}"/>
              </a:ext>
            </a:extLst>
          </p:cNvPr>
          <p:cNvSpPr>
            <a:spLocks noGrp="1"/>
          </p:cNvSpPr>
          <p:nvPr>
            <p:ph type="dt" sz="half" idx="10"/>
          </p:nvPr>
        </p:nvSpPr>
        <p:spPr/>
        <p:txBody>
          <a:bodyPr/>
          <a:lstStyle/>
          <a:p>
            <a:fld id="{2DFF5051-BC06-46A3-A5C4-89354359D967}" type="datetimeFigureOut">
              <a:rPr lang="en-US" smtClean="0"/>
              <a:t>04/22/2022</a:t>
            </a:fld>
            <a:endParaRPr lang="en-US"/>
          </a:p>
        </p:txBody>
      </p:sp>
      <p:sp>
        <p:nvSpPr>
          <p:cNvPr id="5" name="Footer Placeholder 4">
            <a:extLst>
              <a:ext uri="{FF2B5EF4-FFF2-40B4-BE49-F238E27FC236}">
                <a16:creationId xmlns:a16="http://schemas.microsoft.com/office/drawing/2014/main" id="{D9180B6F-19AF-497F-BC2E-788ED6165FB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4706FED-B2C4-427A-BE15-1E7A9CAC111E}"/>
              </a:ext>
            </a:extLst>
          </p:cNvPr>
          <p:cNvSpPr>
            <a:spLocks noGrp="1"/>
          </p:cNvSpPr>
          <p:nvPr>
            <p:ph type="sldNum" sz="quarter" idx="12"/>
          </p:nvPr>
        </p:nvSpPr>
        <p:spPr/>
        <p:txBody>
          <a:bodyPr/>
          <a:lstStyle/>
          <a:p>
            <a:fld id="{0EF377E6-CEC5-4450-85A0-0FD66C995B0A}" type="slidenum">
              <a:rPr lang="en-US" smtClean="0"/>
              <a:t>‹#›</a:t>
            </a:fld>
            <a:endParaRPr lang="en-US"/>
          </a:p>
        </p:txBody>
      </p:sp>
    </p:spTree>
    <p:extLst>
      <p:ext uri="{BB962C8B-B14F-4D97-AF65-F5344CB8AC3E}">
        <p14:creationId xmlns:p14="http://schemas.microsoft.com/office/powerpoint/2010/main" val="16205698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84DDDB-F227-4345-BD14-C1D710887FE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82AFA02-303C-45AE-B9B2-519374F71BE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662362E-245A-4962-8A77-04E516CB4F28}"/>
              </a:ext>
            </a:extLst>
          </p:cNvPr>
          <p:cNvSpPr>
            <a:spLocks noGrp="1"/>
          </p:cNvSpPr>
          <p:nvPr>
            <p:ph type="dt" sz="half" idx="10"/>
          </p:nvPr>
        </p:nvSpPr>
        <p:spPr/>
        <p:txBody>
          <a:bodyPr/>
          <a:lstStyle/>
          <a:p>
            <a:fld id="{2DFF5051-BC06-46A3-A5C4-89354359D967}" type="datetimeFigureOut">
              <a:rPr lang="en-US" smtClean="0"/>
              <a:t>04/22/2022</a:t>
            </a:fld>
            <a:endParaRPr lang="en-US"/>
          </a:p>
        </p:txBody>
      </p:sp>
      <p:sp>
        <p:nvSpPr>
          <p:cNvPr id="5" name="Footer Placeholder 4">
            <a:extLst>
              <a:ext uri="{FF2B5EF4-FFF2-40B4-BE49-F238E27FC236}">
                <a16:creationId xmlns:a16="http://schemas.microsoft.com/office/drawing/2014/main" id="{3B5A242E-27F0-4549-BC6C-8488D9EC570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8BF9267-7A28-4D12-8D65-A63F6377D3B8}"/>
              </a:ext>
            </a:extLst>
          </p:cNvPr>
          <p:cNvSpPr>
            <a:spLocks noGrp="1"/>
          </p:cNvSpPr>
          <p:nvPr>
            <p:ph type="sldNum" sz="quarter" idx="12"/>
          </p:nvPr>
        </p:nvSpPr>
        <p:spPr/>
        <p:txBody>
          <a:bodyPr/>
          <a:lstStyle/>
          <a:p>
            <a:fld id="{0EF377E6-CEC5-4450-85A0-0FD66C995B0A}" type="slidenum">
              <a:rPr lang="en-US" smtClean="0"/>
              <a:t>‹#›</a:t>
            </a:fld>
            <a:endParaRPr lang="en-US"/>
          </a:p>
        </p:txBody>
      </p:sp>
    </p:spTree>
    <p:extLst>
      <p:ext uri="{BB962C8B-B14F-4D97-AF65-F5344CB8AC3E}">
        <p14:creationId xmlns:p14="http://schemas.microsoft.com/office/powerpoint/2010/main" val="32681357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4501FF-F343-4FD2-B49A-5FD692F4EFD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173D75E-A5DF-4ED8-A97C-621B63FE153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1D97C72-BFE2-4904-82B1-5595D1053287}"/>
              </a:ext>
            </a:extLst>
          </p:cNvPr>
          <p:cNvSpPr>
            <a:spLocks noGrp="1"/>
          </p:cNvSpPr>
          <p:nvPr>
            <p:ph type="dt" sz="half" idx="10"/>
          </p:nvPr>
        </p:nvSpPr>
        <p:spPr/>
        <p:txBody>
          <a:bodyPr/>
          <a:lstStyle/>
          <a:p>
            <a:fld id="{2DFF5051-BC06-46A3-A5C4-89354359D967}" type="datetimeFigureOut">
              <a:rPr lang="en-US" smtClean="0"/>
              <a:t>04/22/2022</a:t>
            </a:fld>
            <a:endParaRPr lang="en-US"/>
          </a:p>
        </p:txBody>
      </p:sp>
      <p:sp>
        <p:nvSpPr>
          <p:cNvPr id="5" name="Footer Placeholder 4">
            <a:extLst>
              <a:ext uri="{FF2B5EF4-FFF2-40B4-BE49-F238E27FC236}">
                <a16:creationId xmlns:a16="http://schemas.microsoft.com/office/drawing/2014/main" id="{BFD65C58-4EBD-4464-ADEC-B90B56254EC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1EE71CE-928D-47BD-97EB-AECA329696B7}"/>
              </a:ext>
            </a:extLst>
          </p:cNvPr>
          <p:cNvSpPr>
            <a:spLocks noGrp="1"/>
          </p:cNvSpPr>
          <p:nvPr>
            <p:ph type="sldNum" sz="quarter" idx="12"/>
          </p:nvPr>
        </p:nvSpPr>
        <p:spPr/>
        <p:txBody>
          <a:bodyPr/>
          <a:lstStyle/>
          <a:p>
            <a:fld id="{0EF377E6-CEC5-4450-85A0-0FD66C995B0A}" type="slidenum">
              <a:rPr lang="en-US" smtClean="0"/>
              <a:t>‹#›</a:t>
            </a:fld>
            <a:endParaRPr lang="en-US"/>
          </a:p>
        </p:txBody>
      </p:sp>
    </p:spTree>
    <p:extLst>
      <p:ext uri="{BB962C8B-B14F-4D97-AF65-F5344CB8AC3E}">
        <p14:creationId xmlns:p14="http://schemas.microsoft.com/office/powerpoint/2010/main" val="37162548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F31295-4B6F-415B-BA69-8A3B0D6C09E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7A8DA81-217D-4881-9AFB-2B6561E46E7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50A8FCC-C285-44FD-83B6-12C874F4F45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0B05287-1C82-469F-A463-A19962DEBC4E}"/>
              </a:ext>
            </a:extLst>
          </p:cNvPr>
          <p:cNvSpPr>
            <a:spLocks noGrp="1"/>
          </p:cNvSpPr>
          <p:nvPr>
            <p:ph type="dt" sz="half" idx="10"/>
          </p:nvPr>
        </p:nvSpPr>
        <p:spPr/>
        <p:txBody>
          <a:bodyPr/>
          <a:lstStyle/>
          <a:p>
            <a:fld id="{2DFF5051-BC06-46A3-A5C4-89354359D967}" type="datetimeFigureOut">
              <a:rPr lang="en-US" smtClean="0"/>
              <a:t>04/22/2022</a:t>
            </a:fld>
            <a:endParaRPr lang="en-US"/>
          </a:p>
        </p:txBody>
      </p:sp>
      <p:sp>
        <p:nvSpPr>
          <p:cNvPr id="6" name="Footer Placeholder 5">
            <a:extLst>
              <a:ext uri="{FF2B5EF4-FFF2-40B4-BE49-F238E27FC236}">
                <a16:creationId xmlns:a16="http://schemas.microsoft.com/office/drawing/2014/main" id="{FF8B5794-3F0C-4FB7-85E2-EBA1F8E4BCC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4687B3E-E3BC-453D-BDEA-CE6DE009F72C}"/>
              </a:ext>
            </a:extLst>
          </p:cNvPr>
          <p:cNvSpPr>
            <a:spLocks noGrp="1"/>
          </p:cNvSpPr>
          <p:nvPr>
            <p:ph type="sldNum" sz="quarter" idx="12"/>
          </p:nvPr>
        </p:nvSpPr>
        <p:spPr/>
        <p:txBody>
          <a:bodyPr/>
          <a:lstStyle/>
          <a:p>
            <a:fld id="{0EF377E6-CEC5-4450-85A0-0FD66C995B0A}" type="slidenum">
              <a:rPr lang="en-US" smtClean="0"/>
              <a:t>‹#›</a:t>
            </a:fld>
            <a:endParaRPr lang="en-US"/>
          </a:p>
        </p:txBody>
      </p:sp>
    </p:spTree>
    <p:extLst>
      <p:ext uri="{BB962C8B-B14F-4D97-AF65-F5344CB8AC3E}">
        <p14:creationId xmlns:p14="http://schemas.microsoft.com/office/powerpoint/2010/main" val="34448899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035CC7-511D-48C7-8360-F36305B2CF2B}"/>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AE676C72-33B6-4F48-B5D3-FF8B52D65DF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BA49C82-162B-47E7-B8EE-31138C98174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2F598ED-303F-4E70-A434-2CFECF65004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6E6F8AD-89C7-452E-8F86-7FCC58DF009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F0D5996-17C8-4508-B09F-206042F00D52}"/>
              </a:ext>
            </a:extLst>
          </p:cNvPr>
          <p:cNvSpPr>
            <a:spLocks noGrp="1"/>
          </p:cNvSpPr>
          <p:nvPr>
            <p:ph type="dt" sz="half" idx="10"/>
          </p:nvPr>
        </p:nvSpPr>
        <p:spPr/>
        <p:txBody>
          <a:bodyPr/>
          <a:lstStyle/>
          <a:p>
            <a:fld id="{2DFF5051-BC06-46A3-A5C4-89354359D967}" type="datetimeFigureOut">
              <a:rPr lang="en-US" smtClean="0"/>
              <a:t>04/22/2022</a:t>
            </a:fld>
            <a:endParaRPr lang="en-US"/>
          </a:p>
        </p:txBody>
      </p:sp>
      <p:sp>
        <p:nvSpPr>
          <p:cNvPr id="8" name="Footer Placeholder 7">
            <a:extLst>
              <a:ext uri="{FF2B5EF4-FFF2-40B4-BE49-F238E27FC236}">
                <a16:creationId xmlns:a16="http://schemas.microsoft.com/office/drawing/2014/main" id="{C4DA8FAD-51F5-4FC7-ACF7-BA125BF5659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5366331-74C5-4901-8245-745972C8A751}"/>
              </a:ext>
            </a:extLst>
          </p:cNvPr>
          <p:cNvSpPr>
            <a:spLocks noGrp="1"/>
          </p:cNvSpPr>
          <p:nvPr>
            <p:ph type="sldNum" sz="quarter" idx="12"/>
          </p:nvPr>
        </p:nvSpPr>
        <p:spPr/>
        <p:txBody>
          <a:bodyPr/>
          <a:lstStyle/>
          <a:p>
            <a:fld id="{0EF377E6-CEC5-4450-85A0-0FD66C995B0A}" type="slidenum">
              <a:rPr lang="en-US" smtClean="0"/>
              <a:t>‹#›</a:t>
            </a:fld>
            <a:endParaRPr lang="en-US"/>
          </a:p>
        </p:txBody>
      </p:sp>
    </p:spTree>
    <p:extLst>
      <p:ext uri="{BB962C8B-B14F-4D97-AF65-F5344CB8AC3E}">
        <p14:creationId xmlns:p14="http://schemas.microsoft.com/office/powerpoint/2010/main" val="18648055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3E6293-BCBF-4949-A461-0224FE30D86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3A10E9E-DD11-44C3-851A-F95E7F9BDFD2}"/>
              </a:ext>
            </a:extLst>
          </p:cNvPr>
          <p:cNvSpPr>
            <a:spLocks noGrp="1"/>
          </p:cNvSpPr>
          <p:nvPr>
            <p:ph type="dt" sz="half" idx="10"/>
          </p:nvPr>
        </p:nvSpPr>
        <p:spPr/>
        <p:txBody>
          <a:bodyPr/>
          <a:lstStyle/>
          <a:p>
            <a:fld id="{2DFF5051-BC06-46A3-A5C4-89354359D967}" type="datetimeFigureOut">
              <a:rPr lang="en-US" smtClean="0"/>
              <a:t>04/22/2022</a:t>
            </a:fld>
            <a:endParaRPr lang="en-US"/>
          </a:p>
        </p:txBody>
      </p:sp>
      <p:sp>
        <p:nvSpPr>
          <p:cNvPr id="4" name="Footer Placeholder 3">
            <a:extLst>
              <a:ext uri="{FF2B5EF4-FFF2-40B4-BE49-F238E27FC236}">
                <a16:creationId xmlns:a16="http://schemas.microsoft.com/office/drawing/2014/main" id="{07A6E961-40BB-4103-A824-165CD11CC1C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102CFF4-8207-424F-9CD6-56A654D1AD26}"/>
              </a:ext>
            </a:extLst>
          </p:cNvPr>
          <p:cNvSpPr>
            <a:spLocks noGrp="1"/>
          </p:cNvSpPr>
          <p:nvPr>
            <p:ph type="sldNum" sz="quarter" idx="12"/>
          </p:nvPr>
        </p:nvSpPr>
        <p:spPr/>
        <p:txBody>
          <a:bodyPr/>
          <a:lstStyle/>
          <a:p>
            <a:fld id="{0EF377E6-CEC5-4450-85A0-0FD66C995B0A}" type="slidenum">
              <a:rPr lang="en-US" smtClean="0"/>
              <a:t>‹#›</a:t>
            </a:fld>
            <a:endParaRPr lang="en-US"/>
          </a:p>
        </p:txBody>
      </p:sp>
    </p:spTree>
    <p:extLst>
      <p:ext uri="{BB962C8B-B14F-4D97-AF65-F5344CB8AC3E}">
        <p14:creationId xmlns:p14="http://schemas.microsoft.com/office/powerpoint/2010/main" val="16012095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EEF58D0-444D-4E44-B905-6ADA88A2E882}"/>
              </a:ext>
            </a:extLst>
          </p:cNvPr>
          <p:cNvSpPr>
            <a:spLocks noGrp="1"/>
          </p:cNvSpPr>
          <p:nvPr>
            <p:ph type="dt" sz="half" idx="10"/>
          </p:nvPr>
        </p:nvSpPr>
        <p:spPr/>
        <p:txBody>
          <a:bodyPr/>
          <a:lstStyle/>
          <a:p>
            <a:fld id="{2DFF5051-BC06-46A3-A5C4-89354359D967}" type="datetimeFigureOut">
              <a:rPr lang="en-US" smtClean="0"/>
              <a:t>04/22/2022</a:t>
            </a:fld>
            <a:endParaRPr lang="en-US"/>
          </a:p>
        </p:txBody>
      </p:sp>
      <p:sp>
        <p:nvSpPr>
          <p:cNvPr id="3" name="Footer Placeholder 2">
            <a:extLst>
              <a:ext uri="{FF2B5EF4-FFF2-40B4-BE49-F238E27FC236}">
                <a16:creationId xmlns:a16="http://schemas.microsoft.com/office/drawing/2014/main" id="{6581ED37-2937-44FD-B624-E131D4BFB3C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007E01C7-EEF6-4CBB-A558-28D915537276}"/>
              </a:ext>
            </a:extLst>
          </p:cNvPr>
          <p:cNvSpPr>
            <a:spLocks noGrp="1"/>
          </p:cNvSpPr>
          <p:nvPr>
            <p:ph type="sldNum" sz="quarter" idx="12"/>
          </p:nvPr>
        </p:nvSpPr>
        <p:spPr/>
        <p:txBody>
          <a:bodyPr/>
          <a:lstStyle/>
          <a:p>
            <a:fld id="{0EF377E6-CEC5-4450-85A0-0FD66C995B0A}" type="slidenum">
              <a:rPr lang="en-US" smtClean="0"/>
              <a:t>‹#›</a:t>
            </a:fld>
            <a:endParaRPr lang="en-US"/>
          </a:p>
        </p:txBody>
      </p:sp>
    </p:spTree>
    <p:extLst>
      <p:ext uri="{BB962C8B-B14F-4D97-AF65-F5344CB8AC3E}">
        <p14:creationId xmlns:p14="http://schemas.microsoft.com/office/powerpoint/2010/main" val="5525623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E9F858-DE09-4FAA-BCD4-B0C337EFC15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50DCC12-C0C7-4373-8698-0D262852838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58BE41F-7068-4289-AFD8-5A83A5A7044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D644673-4FBC-4583-B078-72FA7744A459}"/>
              </a:ext>
            </a:extLst>
          </p:cNvPr>
          <p:cNvSpPr>
            <a:spLocks noGrp="1"/>
          </p:cNvSpPr>
          <p:nvPr>
            <p:ph type="dt" sz="half" idx="10"/>
          </p:nvPr>
        </p:nvSpPr>
        <p:spPr/>
        <p:txBody>
          <a:bodyPr/>
          <a:lstStyle/>
          <a:p>
            <a:fld id="{2DFF5051-BC06-46A3-A5C4-89354359D967}" type="datetimeFigureOut">
              <a:rPr lang="en-US" smtClean="0"/>
              <a:t>04/22/2022</a:t>
            </a:fld>
            <a:endParaRPr lang="en-US"/>
          </a:p>
        </p:txBody>
      </p:sp>
      <p:sp>
        <p:nvSpPr>
          <p:cNvPr id="6" name="Footer Placeholder 5">
            <a:extLst>
              <a:ext uri="{FF2B5EF4-FFF2-40B4-BE49-F238E27FC236}">
                <a16:creationId xmlns:a16="http://schemas.microsoft.com/office/drawing/2014/main" id="{26A8E0C1-A23C-4D25-9A95-5E3A22BFDFF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D728F34-EB1E-4C16-81AD-A0DF466F6D53}"/>
              </a:ext>
            </a:extLst>
          </p:cNvPr>
          <p:cNvSpPr>
            <a:spLocks noGrp="1"/>
          </p:cNvSpPr>
          <p:nvPr>
            <p:ph type="sldNum" sz="quarter" idx="12"/>
          </p:nvPr>
        </p:nvSpPr>
        <p:spPr/>
        <p:txBody>
          <a:bodyPr/>
          <a:lstStyle/>
          <a:p>
            <a:fld id="{0EF377E6-CEC5-4450-85A0-0FD66C995B0A}" type="slidenum">
              <a:rPr lang="en-US" smtClean="0"/>
              <a:t>‹#›</a:t>
            </a:fld>
            <a:endParaRPr lang="en-US"/>
          </a:p>
        </p:txBody>
      </p:sp>
    </p:spTree>
    <p:extLst>
      <p:ext uri="{BB962C8B-B14F-4D97-AF65-F5344CB8AC3E}">
        <p14:creationId xmlns:p14="http://schemas.microsoft.com/office/powerpoint/2010/main" val="6842864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88EA89-4487-43B2-9026-BA509442128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0644D3E-439A-4131-A5FC-8C6617DE9C9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A02EF556-821C-470E-85F5-A2B4FADC262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8A4FE44-D3BC-4F05-A33B-B409A46CDAF6}"/>
              </a:ext>
            </a:extLst>
          </p:cNvPr>
          <p:cNvSpPr>
            <a:spLocks noGrp="1"/>
          </p:cNvSpPr>
          <p:nvPr>
            <p:ph type="dt" sz="half" idx="10"/>
          </p:nvPr>
        </p:nvSpPr>
        <p:spPr/>
        <p:txBody>
          <a:bodyPr/>
          <a:lstStyle/>
          <a:p>
            <a:fld id="{2DFF5051-BC06-46A3-A5C4-89354359D967}" type="datetimeFigureOut">
              <a:rPr lang="en-US" smtClean="0"/>
              <a:t>04/22/2022</a:t>
            </a:fld>
            <a:endParaRPr lang="en-US"/>
          </a:p>
        </p:txBody>
      </p:sp>
      <p:sp>
        <p:nvSpPr>
          <p:cNvPr id="6" name="Footer Placeholder 5">
            <a:extLst>
              <a:ext uri="{FF2B5EF4-FFF2-40B4-BE49-F238E27FC236}">
                <a16:creationId xmlns:a16="http://schemas.microsoft.com/office/drawing/2014/main" id="{C0361F9C-3E26-4204-8528-08C7DAC60D8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38A84DA-0EF0-4ECE-AFFC-45FC647D2D71}"/>
              </a:ext>
            </a:extLst>
          </p:cNvPr>
          <p:cNvSpPr>
            <a:spLocks noGrp="1"/>
          </p:cNvSpPr>
          <p:nvPr>
            <p:ph type="sldNum" sz="quarter" idx="12"/>
          </p:nvPr>
        </p:nvSpPr>
        <p:spPr/>
        <p:txBody>
          <a:bodyPr/>
          <a:lstStyle/>
          <a:p>
            <a:fld id="{0EF377E6-CEC5-4450-85A0-0FD66C995B0A}" type="slidenum">
              <a:rPr lang="en-US" smtClean="0"/>
              <a:t>‹#›</a:t>
            </a:fld>
            <a:endParaRPr lang="en-US"/>
          </a:p>
        </p:txBody>
      </p:sp>
    </p:spTree>
    <p:extLst>
      <p:ext uri="{BB962C8B-B14F-4D97-AF65-F5344CB8AC3E}">
        <p14:creationId xmlns:p14="http://schemas.microsoft.com/office/powerpoint/2010/main" val="35866228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D04BF40-EE01-4EF4-BAE7-62D363C8A90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BC585B7-FAA6-4D69-A18E-858C7B2E5CD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38D8C07-B6B9-4927-B5D4-8E5E760AB5C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DFF5051-BC06-46A3-A5C4-89354359D967}" type="datetimeFigureOut">
              <a:rPr lang="en-US" smtClean="0"/>
              <a:t>04/22/2022</a:t>
            </a:fld>
            <a:endParaRPr lang="en-US"/>
          </a:p>
        </p:txBody>
      </p:sp>
      <p:sp>
        <p:nvSpPr>
          <p:cNvPr id="5" name="Footer Placeholder 4">
            <a:extLst>
              <a:ext uri="{FF2B5EF4-FFF2-40B4-BE49-F238E27FC236}">
                <a16:creationId xmlns:a16="http://schemas.microsoft.com/office/drawing/2014/main" id="{CD9970B4-E9DF-4CC8-A2C1-FFB9FD626BD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D8AECFC-6939-42B8-B2F4-6AA7924FC5D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EF377E6-CEC5-4450-85A0-0FD66C995B0A}" type="slidenum">
              <a:rPr lang="en-US" smtClean="0"/>
              <a:t>‹#›</a:t>
            </a:fld>
            <a:endParaRPr lang="en-US"/>
          </a:p>
        </p:txBody>
      </p:sp>
    </p:spTree>
    <p:extLst>
      <p:ext uri="{BB962C8B-B14F-4D97-AF65-F5344CB8AC3E}">
        <p14:creationId xmlns:p14="http://schemas.microsoft.com/office/powerpoint/2010/main" val="7804114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www.davitrak.org/#/cfr/186"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image" Target="../media/image13.jpeg"/><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www.davitrak.org/#/cfr/414"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www.davitrak.org/#/cfr/186"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www.law.cornell.edu/uscode/text/38/1114" TargetMode="External"/><Relationship Id="rId2" Type="http://schemas.openxmlformats.org/officeDocument/2006/relationships/hyperlink" Target="http://www.davitrak.org/#/cfr/3580"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www.davitrak.org/#/cfr/186" TargetMode="External"/><Relationship Id="rId2" Type="http://schemas.openxmlformats.org/officeDocument/2006/relationships/hyperlink" Target="http://www.davitrak.org/#/cfr/184"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6.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2.xml"/><Relationship Id="rId7" Type="http://schemas.openxmlformats.org/officeDocument/2006/relationships/image" Target="../media/image8.jpeg"/><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slideLayout" Target="../slideLayouts/slideLayout2.xml"/><Relationship Id="rId1" Type="http://schemas.openxmlformats.org/officeDocument/2006/relationships/themeOverride" Target="../theme/themeOverride1.xml"/><Relationship Id="rId4" Type="http://schemas.openxmlformats.org/officeDocument/2006/relationships/image" Target="../media/image10.svg"/></Relationships>
</file>

<file path=ppt/slides/_rels/slide9.xml.rels><?xml version="1.0" encoding="UTF-8" standalone="yes"?>
<Relationships xmlns="http://schemas.openxmlformats.org/package/2006/relationships"><Relationship Id="rId3" Type="http://schemas.openxmlformats.org/officeDocument/2006/relationships/image" Target="../media/image12.svg"/><Relationship Id="rId2" Type="http://schemas.openxmlformats.org/officeDocument/2006/relationships/image" Target="../media/image1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6" name="Rectangle 75">
            <a:extLst>
              <a:ext uri="{FF2B5EF4-FFF2-40B4-BE49-F238E27FC236}">
                <a16:creationId xmlns:a16="http://schemas.microsoft.com/office/drawing/2014/main" id="{787F4F1C-8D3D-4EC1-B72D-A0470A5A08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8" name="Group 77">
            <a:extLst>
              <a:ext uri="{FF2B5EF4-FFF2-40B4-BE49-F238E27FC236}">
                <a16:creationId xmlns:a16="http://schemas.microsoft.com/office/drawing/2014/main" id="{D1E3DD61-64DB-46AD-B249-E273CD86B05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3296011"/>
            <a:ext cx="12192000" cy="3561989"/>
            <a:chOff x="0" y="3296011"/>
            <a:chExt cx="12192000" cy="3561989"/>
          </a:xfrm>
          <a:effectLst>
            <a:outerShdw blurRad="254000" dist="152400" dir="16200000" rotWithShape="0">
              <a:prstClr val="black">
                <a:alpha val="10000"/>
              </a:prstClr>
            </a:outerShdw>
          </a:effectLst>
        </p:grpSpPr>
        <p:grpSp>
          <p:nvGrpSpPr>
            <p:cNvPr id="79" name="Group 78">
              <a:extLst>
                <a:ext uri="{FF2B5EF4-FFF2-40B4-BE49-F238E27FC236}">
                  <a16:creationId xmlns:a16="http://schemas.microsoft.com/office/drawing/2014/main" id="{0D7053D3-590A-4E94-B092-C96EAF744C33}"/>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0" y="3681702"/>
              <a:ext cx="12192000" cy="3176298"/>
              <a:chOff x="0" y="3681702"/>
              <a:chExt cx="12192000" cy="3176298"/>
            </a:xfrm>
          </p:grpSpPr>
          <p:sp>
            <p:nvSpPr>
              <p:cNvPr id="83" name="Freeform: Shape 82">
                <a:extLst>
                  <a:ext uri="{FF2B5EF4-FFF2-40B4-BE49-F238E27FC236}">
                    <a16:creationId xmlns:a16="http://schemas.microsoft.com/office/drawing/2014/main" id="{2EB67199-6FF0-4DED-89D1-BAEA95F9F5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3681702"/>
                <a:ext cx="12192000" cy="3176298"/>
              </a:xfrm>
              <a:custGeom>
                <a:avLst/>
                <a:gdLst>
                  <a:gd name="connsiteX0" fmla="*/ 12192000 w 12192000"/>
                  <a:gd name="connsiteY0" fmla="*/ 0 h 3176298"/>
                  <a:gd name="connsiteX1" fmla="*/ 12192000 w 12192000"/>
                  <a:gd name="connsiteY1" fmla="*/ 3176298 h 3176298"/>
                  <a:gd name="connsiteX2" fmla="*/ 0 w 12192000"/>
                  <a:gd name="connsiteY2" fmla="*/ 3176298 h 3176298"/>
                  <a:gd name="connsiteX3" fmla="*/ 0 w 12192000"/>
                  <a:gd name="connsiteY3" fmla="*/ 2264980 h 3176298"/>
                  <a:gd name="connsiteX4" fmla="*/ 544 w 12192000"/>
                  <a:gd name="connsiteY4" fmla="*/ 2264980 h 3176298"/>
                  <a:gd name="connsiteX5" fmla="*/ 544 w 12192000"/>
                  <a:gd name="connsiteY5" fmla="*/ 2392219 h 3176298"/>
                  <a:gd name="connsiteX6" fmla="*/ 61197 w 12192000"/>
                  <a:gd name="connsiteY6" fmla="*/ 2387448 h 3176298"/>
                  <a:gd name="connsiteX7" fmla="*/ 119613 w 12192000"/>
                  <a:gd name="connsiteY7" fmla="*/ 2369945 h 3176298"/>
                  <a:gd name="connsiteX8" fmla="*/ 172384 w 12192000"/>
                  <a:gd name="connsiteY8" fmla="*/ 2347084 h 3176298"/>
                  <a:gd name="connsiteX9" fmla="*/ 274873 w 12192000"/>
                  <a:gd name="connsiteY9" fmla="*/ 2336988 h 3176298"/>
                  <a:gd name="connsiteX10" fmla="*/ 307259 w 12192000"/>
                  <a:gd name="connsiteY10" fmla="*/ 2331461 h 3176298"/>
                  <a:gd name="connsiteX11" fmla="*/ 394511 w 12192000"/>
                  <a:gd name="connsiteY11" fmla="*/ 2308601 h 3176298"/>
                  <a:gd name="connsiteX12" fmla="*/ 494337 w 12192000"/>
                  <a:gd name="connsiteY12" fmla="*/ 2268213 h 3176298"/>
                  <a:gd name="connsiteX13" fmla="*/ 546917 w 12192000"/>
                  <a:gd name="connsiteY13" fmla="*/ 2283264 h 3176298"/>
                  <a:gd name="connsiteX14" fmla="*/ 730754 w 12192000"/>
                  <a:gd name="connsiteY14" fmla="*/ 2240780 h 3176298"/>
                  <a:gd name="connsiteX15" fmla="*/ 785432 w 12192000"/>
                  <a:gd name="connsiteY15" fmla="*/ 2218682 h 3176298"/>
                  <a:gd name="connsiteX16" fmla="*/ 801053 w 12192000"/>
                  <a:gd name="connsiteY16" fmla="*/ 2204013 h 3176298"/>
                  <a:gd name="connsiteX17" fmla="*/ 858205 w 12192000"/>
                  <a:gd name="connsiteY17" fmla="*/ 2169532 h 3176298"/>
                  <a:gd name="connsiteX18" fmla="*/ 949646 w 12192000"/>
                  <a:gd name="connsiteY18" fmla="*/ 2157340 h 3176298"/>
                  <a:gd name="connsiteX19" fmla="*/ 960887 w 12192000"/>
                  <a:gd name="connsiteY19" fmla="*/ 2150099 h 3176298"/>
                  <a:gd name="connsiteX20" fmla="*/ 977653 w 12192000"/>
                  <a:gd name="connsiteY20" fmla="*/ 2138480 h 3176298"/>
                  <a:gd name="connsiteX21" fmla="*/ 1071762 w 12192000"/>
                  <a:gd name="connsiteY21" fmla="*/ 2117905 h 3176298"/>
                  <a:gd name="connsiteX22" fmla="*/ 1092527 w 12192000"/>
                  <a:gd name="connsiteY22" fmla="*/ 2111428 h 3176298"/>
                  <a:gd name="connsiteX23" fmla="*/ 1109865 w 12192000"/>
                  <a:gd name="connsiteY23" fmla="*/ 2100568 h 3176298"/>
                  <a:gd name="connsiteX24" fmla="*/ 1162823 w 12192000"/>
                  <a:gd name="connsiteY24" fmla="*/ 2075613 h 3176298"/>
                  <a:gd name="connsiteX25" fmla="*/ 1206641 w 12192000"/>
                  <a:gd name="connsiteY25" fmla="*/ 2074851 h 3176298"/>
                  <a:gd name="connsiteX26" fmla="*/ 1267411 w 12192000"/>
                  <a:gd name="connsiteY26" fmla="*/ 2060753 h 3176298"/>
                  <a:gd name="connsiteX27" fmla="*/ 1380762 w 12192000"/>
                  <a:gd name="connsiteY27" fmla="*/ 2046847 h 3176298"/>
                  <a:gd name="connsiteX28" fmla="*/ 1404006 w 12192000"/>
                  <a:gd name="connsiteY28" fmla="*/ 2038844 h 3176298"/>
                  <a:gd name="connsiteX29" fmla="*/ 1544598 w 12192000"/>
                  <a:gd name="connsiteY29" fmla="*/ 2000932 h 3176298"/>
                  <a:gd name="connsiteX30" fmla="*/ 1657188 w 12192000"/>
                  <a:gd name="connsiteY30" fmla="*/ 2001697 h 3176298"/>
                  <a:gd name="connsiteX31" fmla="*/ 1665950 w 12192000"/>
                  <a:gd name="connsiteY31" fmla="*/ 2003411 h 3176298"/>
                  <a:gd name="connsiteX32" fmla="*/ 1709006 w 12192000"/>
                  <a:gd name="connsiteY32" fmla="*/ 2015983 h 3176298"/>
                  <a:gd name="connsiteX33" fmla="*/ 1775684 w 12192000"/>
                  <a:gd name="connsiteY33" fmla="*/ 2012555 h 3176298"/>
                  <a:gd name="connsiteX34" fmla="*/ 1821596 w 12192000"/>
                  <a:gd name="connsiteY34" fmla="*/ 1995218 h 3176298"/>
                  <a:gd name="connsiteX35" fmla="*/ 1878748 w 12192000"/>
                  <a:gd name="connsiteY35" fmla="*/ 1994457 h 3176298"/>
                  <a:gd name="connsiteX36" fmla="*/ 1944092 w 12192000"/>
                  <a:gd name="connsiteY36" fmla="*/ 2005315 h 3176298"/>
                  <a:gd name="connsiteX37" fmla="*/ 1973429 w 12192000"/>
                  <a:gd name="connsiteY37" fmla="*/ 2007601 h 3176298"/>
                  <a:gd name="connsiteX38" fmla="*/ 2054013 w 12192000"/>
                  <a:gd name="connsiteY38" fmla="*/ 2030082 h 3176298"/>
                  <a:gd name="connsiteX39" fmla="*/ 2102021 w 12192000"/>
                  <a:gd name="connsiteY39" fmla="*/ 2024557 h 3176298"/>
                  <a:gd name="connsiteX40" fmla="*/ 2149267 w 12192000"/>
                  <a:gd name="connsiteY40" fmla="*/ 2009697 h 3176298"/>
                  <a:gd name="connsiteX41" fmla="*/ 2179556 w 12192000"/>
                  <a:gd name="connsiteY41" fmla="*/ 1995409 h 3176298"/>
                  <a:gd name="connsiteX42" fmla="*/ 2240710 w 12192000"/>
                  <a:gd name="connsiteY42" fmla="*/ 1985312 h 3176298"/>
                  <a:gd name="connsiteX43" fmla="*/ 2251948 w 12192000"/>
                  <a:gd name="connsiteY43" fmla="*/ 1986836 h 3176298"/>
                  <a:gd name="connsiteX44" fmla="*/ 2434456 w 12192000"/>
                  <a:gd name="connsiteY44" fmla="*/ 1999410 h 3176298"/>
                  <a:gd name="connsiteX45" fmla="*/ 2506847 w 12192000"/>
                  <a:gd name="connsiteY45" fmla="*/ 2019603 h 3176298"/>
                  <a:gd name="connsiteX46" fmla="*/ 2522279 w 12192000"/>
                  <a:gd name="connsiteY46" fmla="*/ 2022080 h 3176298"/>
                  <a:gd name="connsiteX47" fmla="*/ 2676398 w 12192000"/>
                  <a:gd name="connsiteY47" fmla="*/ 2044751 h 3176298"/>
                  <a:gd name="connsiteX48" fmla="*/ 2693543 w 12192000"/>
                  <a:gd name="connsiteY48" fmla="*/ 2045703 h 3176298"/>
                  <a:gd name="connsiteX49" fmla="*/ 2741360 w 12192000"/>
                  <a:gd name="connsiteY49" fmla="*/ 2041701 h 3176298"/>
                  <a:gd name="connsiteX50" fmla="*/ 2854140 w 12192000"/>
                  <a:gd name="connsiteY50" fmla="*/ 2082851 h 3176298"/>
                  <a:gd name="connsiteX51" fmla="*/ 2967110 w 12192000"/>
                  <a:gd name="connsiteY51" fmla="*/ 2096949 h 3176298"/>
                  <a:gd name="connsiteX52" fmla="*/ 3029216 w 12192000"/>
                  <a:gd name="connsiteY52" fmla="*/ 2096757 h 3176298"/>
                  <a:gd name="connsiteX53" fmla="*/ 3073604 w 12192000"/>
                  <a:gd name="connsiteY53" fmla="*/ 2106856 h 3176298"/>
                  <a:gd name="connsiteX54" fmla="*/ 3182763 w 12192000"/>
                  <a:gd name="connsiteY54" fmla="*/ 2137527 h 3176298"/>
                  <a:gd name="connsiteX55" fmla="*/ 3234202 w 12192000"/>
                  <a:gd name="connsiteY55" fmla="*/ 2142289 h 3176298"/>
                  <a:gd name="connsiteX56" fmla="*/ 3288877 w 12192000"/>
                  <a:gd name="connsiteY56" fmla="*/ 2152578 h 3176298"/>
                  <a:gd name="connsiteX57" fmla="*/ 3424135 w 12192000"/>
                  <a:gd name="connsiteY57" fmla="*/ 2198680 h 3176298"/>
                  <a:gd name="connsiteX58" fmla="*/ 3534629 w 12192000"/>
                  <a:gd name="connsiteY58" fmla="*/ 2196013 h 3176298"/>
                  <a:gd name="connsiteX59" fmla="*/ 3605116 w 12192000"/>
                  <a:gd name="connsiteY59" fmla="*/ 2196583 h 3176298"/>
                  <a:gd name="connsiteX60" fmla="*/ 3689131 w 12192000"/>
                  <a:gd name="connsiteY60" fmla="*/ 2211824 h 3176298"/>
                  <a:gd name="connsiteX61" fmla="*/ 3757902 w 12192000"/>
                  <a:gd name="connsiteY61" fmla="*/ 2234114 h 3176298"/>
                  <a:gd name="connsiteX62" fmla="*/ 3852966 w 12192000"/>
                  <a:gd name="connsiteY62" fmla="*/ 2251831 h 3176298"/>
                  <a:gd name="connsiteX63" fmla="*/ 3947648 w 12192000"/>
                  <a:gd name="connsiteY63" fmla="*/ 2285932 h 3176298"/>
                  <a:gd name="connsiteX64" fmla="*/ 4013753 w 12192000"/>
                  <a:gd name="connsiteY64" fmla="*/ 2312031 h 3176298"/>
                  <a:gd name="connsiteX65" fmla="*/ 4105766 w 12192000"/>
                  <a:gd name="connsiteY65" fmla="*/ 2335082 h 3176298"/>
                  <a:gd name="connsiteX66" fmla="*/ 4246551 w 12192000"/>
                  <a:gd name="connsiteY66" fmla="*/ 2351274 h 3176298"/>
                  <a:gd name="connsiteX67" fmla="*/ 4311323 w 12192000"/>
                  <a:gd name="connsiteY67" fmla="*/ 2352991 h 3176298"/>
                  <a:gd name="connsiteX68" fmla="*/ 4413817 w 12192000"/>
                  <a:gd name="connsiteY68" fmla="*/ 2390899 h 3176298"/>
                  <a:gd name="connsiteX69" fmla="*/ 4457632 w 12192000"/>
                  <a:gd name="connsiteY69" fmla="*/ 2409188 h 3176298"/>
                  <a:gd name="connsiteX70" fmla="*/ 4497068 w 12192000"/>
                  <a:gd name="connsiteY70" fmla="*/ 2393947 h 3176298"/>
                  <a:gd name="connsiteX71" fmla="*/ 4522596 w 12192000"/>
                  <a:gd name="connsiteY71" fmla="*/ 2376421 h 3176298"/>
                  <a:gd name="connsiteX72" fmla="*/ 4603368 w 12192000"/>
                  <a:gd name="connsiteY72" fmla="*/ 2391282 h 3176298"/>
                  <a:gd name="connsiteX73" fmla="*/ 4689098 w 12192000"/>
                  <a:gd name="connsiteY73" fmla="*/ 2406903 h 3176298"/>
                  <a:gd name="connsiteX74" fmla="*/ 4719697 w 12192000"/>
                  <a:gd name="connsiteY74" fmla="*/ 2413428 h 3176298"/>
                  <a:gd name="connsiteX75" fmla="*/ 4726469 w 12192000"/>
                  <a:gd name="connsiteY75" fmla="*/ 2414298 h 3176298"/>
                  <a:gd name="connsiteX76" fmla="*/ 4785776 w 12192000"/>
                  <a:gd name="connsiteY76" fmla="*/ 2414298 h 3176298"/>
                  <a:gd name="connsiteX77" fmla="*/ 4788661 w 12192000"/>
                  <a:gd name="connsiteY77" fmla="*/ 2414047 h 3176298"/>
                  <a:gd name="connsiteX78" fmla="*/ 4827024 w 12192000"/>
                  <a:gd name="connsiteY78" fmla="*/ 2408999 h 3176298"/>
                  <a:gd name="connsiteX79" fmla="*/ 4887415 w 12192000"/>
                  <a:gd name="connsiteY79" fmla="*/ 2405570 h 3176298"/>
                  <a:gd name="connsiteX80" fmla="*/ 4936184 w 12192000"/>
                  <a:gd name="connsiteY80" fmla="*/ 2395853 h 3176298"/>
                  <a:gd name="connsiteX81" fmla="*/ 4953328 w 12192000"/>
                  <a:gd name="connsiteY81" fmla="*/ 2390138 h 3176298"/>
                  <a:gd name="connsiteX82" fmla="*/ 5089162 w 12192000"/>
                  <a:gd name="connsiteY82" fmla="*/ 2345560 h 3176298"/>
                  <a:gd name="connsiteX83" fmla="*/ 5234326 w 12192000"/>
                  <a:gd name="connsiteY83" fmla="*/ 2309935 h 3176298"/>
                  <a:gd name="connsiteX84" fmla="*/ 5328438 w 12192000"/>
                  <a:gd name="connsiteY84" fmla="*/ 2332416 h 3176298"/>
                  <a:gd name="connsiteX85" fmla="*/ 5363491 w 12192000"/>
                  <a:gd name="connsiteY85" fmla="*/ 2332034 h 3176298"/>
                  <a:gd name="connsiteX86" fmla="*/ 5524660 w 12192000"/>
                  <a:gd name="connsiteY86" fmla="*/ 2337178 h 3176298"/>
                  <a:gd name="connsiteX87" fmla="*/ 5553045 w 12192000"/>
                  <a:gd name="connsiteY87" fmla="*/ 2342701 h 3176298"/>
                  <a:gd name="connsiteX88" fmla="*/ 5706401 w 12192000"/>
                  <a:gd name="connsiteY88" fmla="*/ 2320032 h 3176298"/>
                  <a:gd name="connsiteX89" fmla="*/ 5762029 w 12192000"/>
                  <a:gd name="connsiteY89" fmla="*/ 2316221 h 3176298"/>
                  <a:gd name="connsiteX90" fmla="*/ 5813276 w 12192000"/>
                  <a:gd name="connsiteY90" fmla="*/ 2309935 h 3176298"/>
                  <a:gd name="connsiteX91" fmla="*/ 5884906 w 12192000"/>
                  <a:gd name="connsiteY91" fmla="*/ 2308411 h 3176298"/>
                  <a:gd name="connsiteX92" fmla="*/ 5959204 w 12192000"/>
                  <a:gd name="connsiteY92" fmla="*/ 2311269 h 3176298"/>
                  <a:gd name="connsiteX93" fmla="*/ 6042072 w 12192000"/>
                  <a:gd name="connsiteY93" fmla="*/ 2310697 h 3176298"/>
                  <a:gd name="connsiteX94" fmla="*/ 6074842 w 12192000"/>
                  <a:gd name="connsiteY94" fmla="*/ 2305745 h 3176298"/>
                  <a:gd name="connsiteX95" fmla="*/ 6163425 w 12192000"/>
                  <a:gd name="connsiteY95" fmla="*/ 2309172 h 3176298"/>
                  <a:gd name="connsiteX96" fmla="*/ 6209909 w 12192000"/>
                  <a:gd name="connsiteY96" fmla="*/ 2303459 h 3176298"/>
                  <a:gd name="connsiteX97" fmla="*/ 6286493 w 12192000"/>
                  <a:gd name="connsiteY97" fmla="*/ 2302315 h 3176298"/>
                  <a:gd name="connsiteX98" fmla="*/ 6311449 w 12192000"/>
                  <a:gd name="connsiteY98" fmla="*/ 2300980 h 3176298"/>
                  <a:gd name="connsiteX99" fmla="*/ 6333739 w 12192000"/>
                  <a:gd name="connsiteY99" fmla="*/ 2300218 h 3176298"/>
                  <a:gd name="connsiteX100" fmla="*/ 6410131 w 12192000"/>
                  <a:gd name="connsiteY100" fmla="*/ 2315841 h 3176298"/>
                  <a:gd name="connsiteX101" fmla="*/ 6477951 w 12192000"/>
                  <a:gd name="connsiteY101" fmla="*/ 2316793 h 3176298"/>
                  <a:gd name="connsiteX102" fmla="*/ 6596828 w 12192000"/>
                  <a:gd name="connsiteY102" fmla="*/ 2329368 h 3176298"/>
                  <a:gd name="connsiteX103" fmla="*/ 6623118 w 12192000"/>
                  <a:gd name="connsiteY103" fmla="*/ 2324985 h 3176298"/>
                  <a:gd name="connsiteX104" fmla="*/ 6705417 w 12192000"/>
                  <a:gd name="connsiteY104" fmla="*/ 2323272 h 3176298"/>
                  <a:gd name="connsiteX105" fmla="*/ 6752283 w 12192000"/>
                  <a:gd name="connsiteY105" fmla="*/ 2321937 h 3176298"/>
                  <a:gd name="connsiteX106" fmla="*/ 6810195 w 12192000"/>
                  <a:gd name="connsiteY106" fmla="*/ 2331082 h 3176298"/>
                  <a:gd name="connsiteX107" fmla="*/ 6910782 w 12192000"/>
                  <a:gd name="connsiteY107" fmla="*/ 2350512 h 3176298"/>
                  <a:gd name="connsiteX108" fmla="*/ 6937263 w 12192000"/>
                  <a:gd name="connsiteY108" fmla="*/ 2353561 h 3176298"/>
                  <a:gd name="connsiteX109" fmla="*/ 6985653 w 12192000"/>
                  <a:gd name="connsiteY109" fmla="*/ 2362897 h 3176298"/>
                  <a:gd name="connsiteX110" fmla="*/ 6994415 w 12192000"/>
                  <a:gd name="connsiteY110" fmla="*/ 2364611 h 3176298"/>
                  <a:gd name="connsiteX111" fmla="*/ 7068141 w 12192000"/>
                  <a:gd name="connsiteY111" fmla="*/ 2388234 h 3176298"/>
                  <a:gd name="connsiteX112" fmla="*/ 7106432 w 12192000"/>
                  <a:gd name="connsiteY112" fmla="*/ 2390138 h 3176298"/>
                  <a:gd name="connsiteX113" fmla="*/ 7216547 w 12192000"/>
                  <a:gd name="connsiteY113" fmla="*/ 2390330 h 3176298"/>
                  <a:gd name="connsiteX114" fmla="*/ 7263220 w 12192000"/>
                  <a:gd name="connsiteY114" fmla="*/ 2386709 h 3176298"/>
                  <a:gd name="connsiteX115" fmla="*/ 7375428 w 12192000"/>
                  <a:gd name="connsiteY115" fmla="*/ 2372803 h 3176298"/>
                  <a:gd name="connsiteX116" fmla="*/ 7445916 w 12192000"/>
                  <a:gd name="connsiteY116" fmla="*/ 2365945 h 3176298"/>
                  <a:gd name="connsiteX117" fmla="*/ 7526880 w 12192000"/>
                  <a:gd name="connsiteY117" fmla="*/ 2355084 h 3176298"/>
                  <a:gd name="connsiteX118" fmla="*/ 7619655 w 12192000"/>
                  <a:gd name="connsiteY118" fmla="*/ 2348226 h 3176298"/>
                  <a:gd name="connsiteX119" fmla="*/ 7788636 w 12192000"/>
                  <a:gd name="connsiteY119" fmla="*/ 2327461 h 3176298"/>
                  <a:gd name="connsiteX120" fmla="*/ 7952280 w 12192000"/>
                  <a:gd name="connsiteY120" fmla="*/ 2305935 h 3176298"/>
                  <a:gd name="connsiteX121" fmla="*/ 8019339 w 12192000"/>
                  <a:gd name="connsiteY121" fmla="*/ 2286884 h 3176298"/>
                  <a:gd name="connsiteX122" fmla="*/ 8137835 w 12192000"/>
                  <a:gd name="connsiteY122" fmla="*/ 2259832 h 3176298"/>
                  <a:gd name="connsiteX123" fmla="*/ 8189651 w 12192000"/>
                  <a:gd name="connsiteY123" fmla="*/ 2243639 h 3176298"/>
                  <a:gd name="connsiteX124" fmla="*/ 8313671 w 12192000"/>
                  <a:gd name="connsiteY124" fmla="*/ 2209920 h 3176298"/>
                  <a:gd name="connsiteX125" fmla="*/ 8459979 w 12192000"/>
                  <a:gd name="connsiteY125" fmla="*/ 2158864 h 3176298"/>
                  <a:gd name="connsiteX126" fmla="*/ 8516369 w 12192000"/>
                  <a:gd name="connsiteY126" fmla="*/ 2144003 h 3176298"/>
                  <a:gd name="connsiteX127" fmla="*/ 8657726 w 12192000"/>
                  <a:gd name="connsiteY127" fmla="*/ 2106284 h 3176298"/>
                  <a:gd name="connsiteX128" fmla="*/ 8711448 w 12192000"/>
                  <a:gd name="connsiteY128" fmla="*/ 2098664 h 3176298"/>
                  <a:gd name="connsiteX129" fmla="*/ 8772219 w 12192000"/>
                  <a:gd name="connsiteY129" fmla="*/ 2082280 h 3176298"/>
                  <a:gd name="connsiteX130" fmla="*/ 8845565 w 12192000"/>
                  <a:gd name="connsiteY130" fmla="*/ 2053705 h 3176298"/>
                  <a:gd name="connsiteX131" fmla="*/ 8967871 w 12192000"/>
                  <a:gd name="connsiteY131" fmla="*/ 2011221 h 3176298"/>
                  <a:gd name="connsiteX132" fmla="*/ 9015878 w 12192000"/>
                  <a:gd name="connsiteY132" fmla="*/ 2001124 h 3176298"/>
                  <a:gd name="connsiteX133" fmla="*/ 9234579 w 12192000"/>
                  <a:gd name="connsiteY133" fmla="*/ 1935209 h 3176298"/>
                  <a:gd name="connsiteX134" fmla="*/ 9346597 w 12192000"/>
                  <a:gd name="connsiteY134" fmla="*/ 1896917 h 3176298"/>
                  <a:gd name="connsiteX135" fmla="*/ 9416321 w 12192000"/>
                  <a:gd name="connsiteY135" fmla="*/ 1880724 h 3176298"/>
                  <a:gd name="connsiteX136" fmla="*/ 9477283 w 12192000"/>
                  <a:gd name="connsiteY136" fmla="*/ 1856149 h 3176298"/>
                  <a:gd name="connsiteX137" fmla="*/ 9666265 w 12192000"/>
                  <a:gd name="connsiteY137" fmla="*/ 1787186 h 3176298"/>
                  <a:gd name="connsiteX138" fmla="*/ 9754088 w 12192000"/>
                  <a:gd name="connsiteY138" fmla="*/ 1741464 h 3176298"/>
                  <a:gd name="connsiteX139" fmla="*/ 9899446 w 12192000"/>
                  <a:gd name="connsiteY139" fmla="*/ 1656880 h 3176298"/>
                  <a:gd name="connsiteX140" fmla="*/ 9993175 w 12192000"/>
                  <a:gd name="connsiteY140" fmla="*/ 1576487 h 3176298"/>
                  <a:gd name="connsiteX141" fmla="*/ 10044230 w 12192000"/>
                  <a:gd name="connsiteY141" fmla="*/ 1540480 h 3176298"/>
                  <a:gd name="connsiteX142" fmla="*/ 10131863 w 12192000"/>
                  <a:gd name="connsiteY142" fmla="*/ 1485613 h 3176298"/>
                  <a:gd name="connsiteX143" fmla="*/ 10242357 w 12192000"/>
                  <a:gd name="connsiteY143" fmla="*/ 1410555 h 3176298"/>
                  <a:gd name="connsiteX144" fmla="*/ 10363709 w 12192000"/>
                  <a:gd name="connsiteY144" fmla="*/ 1359499 h 3176298"/>
                  <a:gd name="connsiteX145" fmla="*/ 10428291 w 12192000"/>
                  <a:gd name="connsiteY145" fmla="*/ 1314920 h 3176298"/>
                  <a:gd name="connsiteX146" fmla="*/ 10490969 w 12192000"/>
                  <a:gd name="connsiteY146" fmla="*/ 1267104 h 3176298"/>
                  <a:gd name="connsiteX147" fmla="*/ 10523354 w 12192000"/>
                  <a:gd name="connsiteY147" fmla="*/ 1238337 h 3176298"/>
                  <a:gd name="connsiteX148" fmla="*/ 10590031 w 12192000"/>
                  <a:gd name="connsiteY148" fmla="*/ 1191664 h 3176298"/>
                  <a:gd name="connsiteX149" fmla="*/ 10656519 w 12192000"/>
                  <a:gd name="connsiteY149" fmla="*/ 1156038 h 3176298"/>
                  <a:gd name="connsiteX150" fmla="*/ 10703573 w 12192000"/>
                  <a:gd name="connsiteY150" fmla="*/ 1120603 h 3176298"/>
                  <a:gd name="connsiteX151" fmla="*/ 10764534 w 12192000"/>
                  <a:gd name="connsiteY151" fmla="*/ 1067643 h 3176298"/>
                  <a:gd name="connsiteX152" fmla="*/ 10850453 w 12192000"/>
                  <a:gd name="connsiteY152" fmla="*/ 1014301 h 3176298"/>
                  <a:gd name="connsiteX153" fmla="*/ 10929704 w 12192000"/>
                  <a:gd name="connsiteY153" fmla="*/ 980201 h 3176298"/>
                  <a:gd name="connsiteX154" fmla="*/ 10967423 w 12192000"/>
                  <a:gd name="connsiteY154" fmla="*/ 930289 h 3176298"/>
                  <a:gd name="connsiteX155" fmla="*/ 11058869 w 12192000"/>
                  <a:gd name="connsiteY155" fmla="*/ 838084 h 3176298"/>
                  <a:gd name="connsiteX156" fmla="*/ 11172600 w 12192000"/>
                  <a:gd name="connsiteY156" fmla="*/ 762834 h 3176298"/>
                  <a:gd name="connsiteX157" fmla="*/ 11275283 w 12192000"/>
                  <a:gd name="connsiteY157" fmla="*/ 673676 h 3176298"/>
                  <a:gd name="connsiteX158" fmla="*/ 11320623 w 12192000"/>
                  <a:gd name="connsiteY158" fmla="*/ 639195 h 3176298"/>
                  <a:gd name="connsiteX159" fmla="*/ 11374346 w 12192000"/>
                  <a:gd name="connsiteY159" fmla="*/ 601664 h 3176298"/>
                  <a:gd name="connsiteX160" fmla="*/ 11448453 w 12192000"/>
                  <a:gd name="connsiteY160" fmla="*/ 567755 h 3176298"/>
                  <a:gd name="connsiteX161" fmla="*/ 11532275 w 12192000"/>
                  <a:gd name="connsiteY161" fmla="*/ 522605 h 3176298"/>
                  <a:gd name="connsiteX162" fmla="*/ 11562947 w 12192000"/>
                  <a:gd name="connsiteY162" fmla="*/ 486598 h 3176298"/>
                  <a:gd name="connsiteX163" fmla="*/ 11672489 w 12192000"/>
                  <a:gd name="connsiteY163" fmla="*/ 335337 h 3176298"/>
                  <a:gd name="connsiteX164" fmla="*/ 11821656 w 12192000"/>
                  <a:gd name="connsiteY164" fmla="*/ 207889 h 3176298"/>
                  <a:gd name="connsiteX165" fmla="*/ 11986443 w 12192000"/>
                  <a:gd name="connsiteY165" fmla="*/ 104824 h 3176298"/>
                  <a:gd name="connsiteX166" fmla="*/ 12026448 w 12192000"/>
                  <a:gd name="connsiteY166" fmla="*/ 88821 h 3176298"/>
                  <a:gd name="connsiteX167" fmla="*/ 12160947 w 12192000"/>
                  <a:gd name="connsiteY167" fmla="*/ 28621 h 3176298"/>
                  <a:gd name="connsiteX168" fmla="*/ 12192000 w 12192000"/>
                  <a:gd name="connsiteY168" fmla="*/ 0 h 31762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Lst>
                <a:rect l="l" t="t" r="r" b="b"/>
                <a:pathLst>
                  <a:path w="12192000" h="3176298">
                    <a:moveTo>
                      <a:pt x="12192000" y="0"/>
                    </a:moveTo>
                    <a:lnTo>
                      <a:pt x="12192000" y="3176298"/>
                    </a:lnTo>
                    <a:lnTo>
                      <a:pt x="0" y="3176298"/>
                    </a:lnTo>
                    <a:lnTo>
                      <a:pt x="0" y="2264980"/>
                    </a:lnTo>
                    <a:lnTo>
                      <a:pt x="544" y="2264980"/>
                    </a:lnTo>
                    <a:lnTo>
                      <a:pt x="544" y="2392219"/>
                    </a:lnTo>
                    <a:lnTo>
                      <a:pt x="61197" y="2387448"/>
                    </a:lnTo>
                    <a:cubicBezTo>
                      <a:pt x="80794" y="2382137"/>
                      <a:pt x="99990" y="2374707"/>
                      <a:pt x="119613" y="2369945"/>
                    </a:cubicBezTo>
                    <a:cubicBezTo>
                      <a:pt x="137898" y="2365563"/>
                      <a:pt x="155046" y="2355466"/>
                      <a:pt x="172384" y="2347084"/>
                    </a:cubicBezTo>
                    <a:cubicBezTo>
                      <a:pt x="205529" y="2331082"/>
                      <a:pt x="240965" y="2341178"/>
                      <a:pt x="274873" y="2336988"/>
                    </a:cubicBezTo>
                    <a:cubicBezTo>
                      <a:pt x="285732" y="2335653"/>
                      <a:pt x="296590" y="2334130"/>
                      <a:pt x="307259" y="2331461"/>
                    </a:cubicBezTo>
                    <a:cubicBezTo>
                      <a:pt x="336408" y="2324413"/>
                      <a:pt x="366127" y="2318317"/>
                      <a:pt x="394511" y="2308601"/>
                    </a:cubicBezTo>
                    <a:cubicBezTo>
                      <a:pt x="426709" y="2297743"/>
                      <a:pt x="457572" y="2283264"/>
                      <a:pt x="494337" y="2268213"/>
                    </a:cubicBezTo>
                    <a:cubicBezTo>
                      <a:pt x="507102" y="2272024"/>
                      <a:pt x="526724" y="2282312"/>
                      <a:pt x="546917" y="2283264"/>
                    </a:cubicBezTo>
                    <a:cubicBezTo>
                      <a:pt x="611880" y="2286503"/>
                      <a:pt x="672650" y="2268786"/>
                      <a:pt x="730754" y="2240780"/>
                    </a:cubicBezTo>
                    <a:cubicBezTo>
                      <a:pt x="748471" y="2232399"/>
                      <a:pt x="767524" y="2226874"/>
                      <a:pt x="785432" y="2218682"/>
                    </a:cubicBezTo>
                    <a:cubicBezTo>
                      <a:pt x="791717" y="2215826"/>
                      <a:pt x="799909" y="2209730"/>
                      <a:pt x="801053" y="2204013"/>
                    </a:cubicBezTo>
                    <a:cubicBezTo>
                      <a:pt x="807719" y="2170866"/>
                      <a:pt x="832486" y="2171436"/>
                      <a:pt x="858205" y="2169532"/>
                    </a:cubicBezTo>
                    <a:cubicBezTo>
                      <a:pt x="888877" y="2167247"/>
                      <a:pt x="919165" y="2161912"/>
                      <a:pt x="949646" y="2157340"/>
                    </a:cubicBezTo>
                    <a:cubicBezTo>
                      <a:pt x="953648" y="2156768"/>
                      <a:pt x="957266" y="2152768"/>
                      <a:pt x="960887" y="2150099"/>
                    </a:cubicBezTo>
                    <a:cubicBezTo>
                      <a:pt x="966411" y="2146099"/>
                      <a:pt x="971554" y="2140003"/>
                      <a:pt x="977653" y="2138480"/>
                    </a:cubicBezTo>
                    <a:cubicBezTo>
                      <a:pt x="1008894" y="2131049"/>
                      <a:pt x="1040327" y="2124763"/>
                      <a:pt x="1071762" y="2117905"/>
                    </a:cubicBezTo>
                    <a:cubicBezTo>
                      <a:pt x="1078810" y="2116380"/>
                      <a:pt x="1086048" y="2114476"/>
                      <a:pt x="1092527" y="2111428"/>
                    </a:cubicBezTo>
                    <a:cubicBezTo>
                      <a:pt x="1098623" y="2108570"/>
                      <a:pt x="1103767" y="2103616"/>
                      <a:pt x="1109865" y="2100568"/>
                    </a:cubicBezTo>
                    <a:cubicBezTo>
                      <a:pt x="1126437" y="2092378"/>
                      <a:pt x="1143394" y="2084757"/>
                      <a:pt x="1162823" y="2075613"/>
                    </a:cubicBezTo>
                    <a:cubicBezTo>
                      <a:pt x="1173681" y="2092757"/>
                      <a:pt x="1188354" y="2083041"/>
                      <a:pt x="1206641" y="2074851"/>
                    </a:cubicBezTo>
                    <a:cubicBezTo>
                      <a:pt x="1225310" y="2066468"/>
                      <a:pt x="1246837" y="2063801"/>
                      <a:pt x="1267411" y="2060753"/>
                    </a:cubicBezTo>
                    <a:cubicBezTo>
                      <a:pt x="1305132" y="2055228"/>
                      <a:pt x="1343044" y="2051799"/>
                      <a:pt x="1380762" y="2046847"/>
                    </a:cubicBezTo>
                    <a:cubicBezTo>
                      <a:pt x="1388765" y="2045703"/>
                      <a:pt x="1397909" y="2043608"/>
                      <a:pt x="1404006" y="2038844"/>
                    </a:cubicBezTo>
                    <a:cubicBezTo>
                      <a:pt x="1445725" y="2006839"/>
                      <a:pt x="1496403" y="1997887"/>
                      <a:pt x="1544598" y="2000932"/>
                    </a:cubicBezTo>
                    <a:cubicBezTo>
                      <a:pt x="1582510" y="2003220"/>
                      <a:pt x="1619658" y="2004935"/>
                      <a:pt x="1657188" y="2001697"/>
                    </a:cubicBezTo>
                    <a:cubicBezTo>
                      <a:pt x="1660046" y="2001505"/>
                      <a:pt x="1663856" y="2001887"/>
                      <a:pt x="1665950" y="2003411"/>
                    </a:cubicBezTo>
                    <a:cubicBezTo>
                      <a:pt x="1678904" y="2013507"/>
                      <a:pt x="1692431" y="2014269"/>
                      <a:pt x="1709006" y="2015983"/>
                    </a:cubicBezTo>
                    <a:cubicBezTo>
                      <a:pt x="1732439" y="2018461"/>
                      <a:pt x="1753965" y="2016745"/>
                      <a:pt x="1775684" y="2012555"/>
                    </a:cubicBezTo>
                    <a:cubicBezTo>
                      <a:pt x="1791496" y="2009507"/>
                      <a:pt x="1807497" y="2003220"/>
                      <a:pt x="1821596" y="1995218"/>
                    </a:cubicBezTo>
                    <a:cubicBezTo>
                      <a:pt x="1841216" y="1983978"/>
                      <a:pt x="1860079" y="1979597"/>
                      <a:pt x="1878748" y="1994457"/>
                    </a:cubicBezTo>
                    <a:cubicBezTo>
                      <a:pt x="1898940" y="2010269"/>
                      <a:pt x="1921800" y="2004745"/>
                      <a:pt x="1944092" y="2005315"/>
                    </a:cubicBezTo>
                    <a:cubicBezTo>
                      <a:pt x="1953806" y="2005507"/>
                      <a:pt x="1964094" y="2005124"/>
                      <a:pt x="1973429" y="2007601"/>
                    </a:cubicBezTo>
                    <a:cubicBezTo>
                      <a:pt x="2000479" y="2014651"/>
                      <a:pt x="2026581" y="2025320"/>
                      <a:pt x="2054013" y="2030082"/>
                    </a:cubicBezTo>
                    <a:cubicBezTo>
                      <a:pt x="2069254" y="2032747"/>
                      <a:pt x="2086208" y="2027986"/>
                      <a:pt x="2102021" y="2024557"/>
                    </a:cubicBezTo>
                    <a:cubicBezTo>
                      <a:pt x="2118023" y="2020937"/>
                      <a:pt x="2133834" y="2015413"/>
                      <a:pt x="2149267" y="2009697"/>
                    </a:cubicBezTo>
                    <a:cubicBezTo>
                      <a:pt x="2159743" y="2005887"/>
                      <a:pt x="2171173" y="2002267"/>
                      <a:pt x="2179556" y="1995409"/>
                    </a:cubicBezTo>
                    <a:cubicBezTo>
                      <a:pt x="2198608" y="1979788"/>
                      <a:pt x="2218229" y="1977120"/>
                      <a:pt x="2240710" y="1985312"/>
                    </a:cubicBezTo>
                    <a:cubicBezTo>
                      <a:pt x="2244137" y="1986647"/>
                      <a:pt x="2248138" y="1986647"/>
                      <a:pt x="2251948" y="1986836"/>
                    </a:cubicBezTo>
                    <a:cubicBezTo>
                      <a:pt x="2312915" y="1990836"/>
                      <a:pt x="2373874" y="1993314"/>
                      <a:pt x="2434456" y="1999410"/>
                    </a:cubicBezTo>
                    <a:cubicBezTo>
                      <a:pt x="2459029" y="2001887"/>
                      <a:pt x="2482652" y="2012745"/>
                      <a:pt x="2506847" y="2019603"/>
                    </a:cubicBezTo>
                    <a:cubicBezTo>
                      <a:pt x="2511800" y="2020937"/>
                      <a:pt x="2517327" y="2023033"/>
                      <a:pt x="2522279" y="2022080"/>
                    </a:cubicBezTo>
                    <a:cubicBezTo>
                      <a:pt x="2576191" y="2012555"/>
                      <a:pt x="2626677" y="2026461"/>
                      <a:pt x="2676398" y="2044751"/>
                    </a:cubicBezTo>
                    <a:cubicBezTo>
                      <a:pt x="2681540" y="2046656"/>
                      <a:pt x="2687827" y="2046084"/>
                      <a:pt x="2693543" y="2045703"/>
                    </a:cubicBezTo>
                    <a:cubicBezTo>
                      <a:pt x="2709548" y="2044370"/>
                      <a:pt x="2726882" y="2037701"/>
                      <a:pt x="2741360" y="2041701"/>
                    </a:cubicBezTo>
                    <a:cubicBezTo>
                      <a:pt x="2779842" y="2052753"/>
                      <a:pt x="2817943" y="2066087"/>
                      <a:pt x="2854140" y="2082851"/>
                    </a:cubicBezTo>
                    <a:cubicBezTo>
                      <a:pt x="2890910" y="2099805"/>
                      <a:pt x="2925008" y="2114095"/>
                      <a:pt x="2967110" y="2096949"/>
                    </a:cubicBezTo>
                    <a:cubicBezTo>
                      <a:pt x="2985016" y="2089709"/>
                      <a:pt x="3008639" y="2094853"/>
                      <a:pt x="3029216" y="2096757"/>
                    </a:cubicBezTo>
                    <a:cubicBezTo>
                      <a:pt x="3044264" y="2098282"/>
                      <a:pt x="3058743" y="2106856"/>
                      <a:pt x="3073604" y="2106856"/>
                    </a:cubicBezTo>
                    <a:cubicBezTo>
                      <a:pt x="3113231" y="2106856"/>
                      <a:pt x="3148472" y="2116953"/>
                      <a:pt x="3182763" y="2137527"/>
                    </a:cubicBezTo>
                    <a:cubicBezTo>
                      <a:pt x="3196102" y="2145528"/>
                      <a:pt x="3216867" y="2140193"/>
                      <a:pt x="3234202" y="2142289"/>
                    </a:cubicBezTo>
                    <a:cubicBezTo>
                      <a:pt x="3252492" y="2144765"/>
                      <a:pt x="3271348" y="2147051"/>
                      <a:pt x="3288877" y="2152578"/>
                    </a:cubicBezTo>
                    <a:cubicBezTo>
                      <a:pt x="3334216" y="2167056"/>
                      <a:pt x="3378986" y="2183439"/>
                      <a:pt x="3424135" y="2198680"/>
                    </a:cubicBezTo>
                    <a:cubicBezTo>
                      <a:pt x="3461282" y="2211253"/>
                      <a:pt x="3497862" y="2201347"/>
                      <a:pt x="3534629" y="2196013"/>
                    </a:cubicBezTo>
                    <a:cubicBezTo>
                      <a:pt x="3557682" y="2192583"/>
                      <a:pt x="3579206" y="2184391"/>
                      <a:pt x="3605116" y="2196583"/>
                    </a:cubicBezTo>
                    <a:cubicBezTo>
                      <a:pt x="3629882" y="2208205"/>
                      <a:pt x="3661315" y="2205537"/>
                      <a:pt x="3689131" y="2211824"/>
                    </a:cubicBezTo>
                    <a:cubicBezTo>
                      <a:pt x="3712565" y="2217157"/>
                      <a:pt x="3735231" y="2225732"/>
                      <a:pt x="3757902" y="2234114"/>
                    </a:cubicBezTo>
                    <a:cubicBezTo>
                      <a:pt x="3788766" y="2245545"/>
                      <a:pt x="3819245" y="2257545"/>
                      <a:pt x="3852966" y="2251831"/>
                    </a:cubicBezTo>
                    <a:cubicBezTo>
                      <a:pt x="3891259" y="2245353"/>
                      <a:pt x="3917546" y="2269738"/>
                      <a:pt x="3947648" y="2285932"/>
                    </a:cubicBezTo>
                    <a:cubicBezTo>
                      <a:pt x="3968414" y="2296980"/>
                      <a:pt x="3991083" y="2305172"/>
                      <a:pt x="4013753" y="2312031"/>
                    </a:cubicBezTo>
                    <a:cubicBezTo>
                      <a:pt x="4044043" y="2320985"/>
                      <a:pt x="4075285" y="2326320"/>
                      <a:pt x="4105766" y="2335082"/>
                    </a:cubicBezTo>
                    <a:cubicBezTo>
                      <a:pt x="4151870" y="2348226"/>
                      <a:pt x="4198546" y="2358514"/>
                      <a:pt x="4246551" y="2351274"/>
                    </a:cubicBezTo>
                    <a:cubicBezTo>
                      <a:pt x="4268649" y="2348036"/>
                      <a:pt x="4289227" y="2348226"/>
                      <a:pt x="4311323" y="2352991"/>
                    </a:cubicBezTo>
                    <a:cubicBezTo>
                      <a:pt x="4347518" y="2360801"/>
                      <a:pt x="4384668" y="2361753"/>
                      <a:pt x="4413817" y="2390899"/>
                    </a:cubicBezTo>
                    <a:cubicBezTo>
                      <a:pt x="4424104" y="2401188"/>
                      <a:pt x="4442581" y="2403853"/>
                      <a:pt x="4457632" y="2409188"/>
                    </a:cubicBezTo>
                    <a:cubicBezTo>
                      <a:pt x="4474969" y="2415476"/>
                      <a:pt x="4487731" y="2412236"/>
                      <a:pt x="4497068" y="2393947"/>
                    </a:cubicBezTo>
                    <a:cubicBezTo>
                      <a:pt x="4501257" y="2385757"/>
                      <a:pt x="4513260" y="2377755"/>
                      <a:pt x="4522596" y="2376421"/>
                    </a:cubicBezTo>
                    <a:cubicBezTo>
                      <a:pt x="4550599" y="2372421"/>
                      <a:pt x="4576318" y="2378327"/>
                      <a:pt x="4603368" y="2391282"/>
                    </a:cubicBezTo>
                    <a:cubicBezTo>
                      <a:pt x="4628705" y="2403474"/>
                      <a:pt x="4660331" y="2402140"/>
                      <a:pt x="4689098" y="2406903"/>
                    </a:cubicBezTo>
                    <a:cubicBezTo>
                      <a:pt x="4699289" y="2408618"/>
                      <a:pt x="4709482" y="2411237"/>
                      <a:pt x="4719697" y="2413428"/>
                    </a:cubicBezTo>
                    <a:lnTo>
                      <a:pt x="4726469" y="2414298"/>
                    </a:lnTo>
                    <a:lnTo>
                      <a:pt x="4785776" y="2414298"/>
                    </a:lnTo>
                    <a:lnTo>
                      <a:pt x="4788661" y="2414047"/>
                    </a:lnTo>
                    <a:cubicBezTo>
                      <a:pt x="4801401" y="2412237"/>
                      <a:pt x="4814166" y="2410142"/>
                      <a:pt x="4827024" y="2408999"/>
                    </a:cubicBezTo>
                    <a:cubicBezTo>
                      <a:pt x="4847027" y="2407095"/>
                      <a:pt x="4867412" y="2407856"/>
                      <a:pt x="4887415" y="2405570"/>
                    </a:cubicBezTo>
                    <a:cubicBezTo>
                      <a:pt x="4903799" y="2403853"/>
                      <a:pt x="4919991" y="2399474"/>
                      <a:pt x="4936184" y="2395853"/>
                    </a:cubicBezTo>
                    <a:cubicBezTo>
                      <a:pt x="4942089" y="2394520"/>
                      <a:pt x="4947996" y="2389376"/>
                      <a:pt x="4953328" y="2390138"/>
                    </a:cubicBezTo>
                    <a:cubicBezTo>
                      <a:pt x="5006292" y="2398330"/>
                      <a:pt x="5044391" y="2361753"/>
                      <a:pt x="5089162" y="2345560"/>
                    </a:cubicBezTo>
                    <a:cubicBezTo>
                      <a:pt x="5136216" y="2328413"/>
                      <a:pt x="5181748" y="2302124"/>
                      <a:pt x="5234326" y="2309935"/>
                    </a:cubicBezTo>
                    <a:cubicBezTo>
                      <a:pt x="5266141" y="2314697"/>
                      <a:pt x="5296812" y="2325747"/>
                      <a:pt x="5328438" y="2332416"/>
                    </a:cubicBezTo>
                    <a:cubicBezTo>
                      <a:pt x="5339677" y="2334701"/>
                      <a:pt x="5352250" y="2334320"/>
                      <a:pt x="5363491" y="2332034"/>
                    </a:cubicBezTo>
                    <a:cubicBezTo>
                      <a:pt x="5417784" y="2321555"/>
                      <a:pt x="5471316" y="2320032"/>
                      <a:pt x="5524660" y="2337178"/>
                    </a:cubicBezTo>
                    <a:cubicBezTo>
                      <a:pt x="5533802" y="2340036"/>
                      <a:pt x="5543518" y="2342701"/>
                      <a:pt x="5553045" y="2342701"/>
                    </a:cubicBezTo>
                    <a:cubicBezTo>
                      <a:pt x="5605244" y="2342701"/>
                      <a:pt x="5656488" y="2338701"/>
                      <a:pt x="5706401" y="2320032"/>
                    </a:cubicBezTo>
                    <a:cubicBezTo>
                      <a:pt x="5723166" y="2313745"/>
                      <a:pt x="5743551" y="2317745"/>
                      <a:pt x="5762029" y="2316221"/>
                    </a:cubicBezTo>
                    <a:cubicBezTo>
                      <a:pt x="5779174" y="2314889"/>
                      <a:pt x="5796702" y="2314317"/>
                      <a:pt x="5813276" y="2309935"/>
                    </a:cubicBezTo>
                    <a:cubicBezTo>
                      <a:pt x="5837472" y="2303459"/>
                      <a:pt x="5859949" y="2302697"/>
                      <a:pt x="5884906" y="2308411"/>
                    </a:cubicBezTo>
                    <a:cubicBezTo>
                      <a:pt x="5908719" y="2313745"/>
                      <a:pt x="5934438" y="2311079"/>
                      <a:pt x="5959204" y="2311269"/>
                    </a:cubicBezTo>
                    <a:cubicBezTo>
                      <a:pt x="5986828" y="2311459"/>
                      <a:pt x="6014449" y="2311649"/>
                      <a:pt x="6042072" y="2310697"/>
                    </a:cubicBezTo>
                    <a:cubicBezTo>
                      <a:pt x="6053124" y="2310317"/>
                      <a:pt x="6065695" y="2302697"/>
                      <a:pt x="6074842" y="2305745"/>
                    </a:cubicBezTo>
                    <a:cubicBezTo>
                      <a:pt x="6104368" y="2316031"/>
                      <a:pt x="6133897" y="2303649"/>
                      <a:pt x="6163425" y="2309172"/>
                    </a:cubicBezTo>
                    <a:cubicBezTo>
                      <a:pt x="6177905" y="2312031"/>
                      <a:pt x="6194288" y="2304220"/>
                      <a:pt x="6209909" y="2303459"/>
                    </a:cubicBezTo>
                    <a:cubicBezTo>
                      <a:pt x="6235437" y="2302124"/>
                      <a:pt x="6260964" y="2302697"/>
                      <a:pt x="6286493" y="2302315"/>
                    </a:cubicBezTo>
                    <a:cubicBezTo>
                      <a:pt x="6294876" y="2302124"/>
                      <a:pt x="6303068" y="2301362"/>
                      <a:pt x="6311449" y="2300980"/>
                    </a:cubicBezTo>
                    <a:cubicBezTo>
                      <a:pt x="6318880" y="2300601"/>
                      <a:pt x="6326691" y="2298887"/>
                      <a:pt x="6333739" y="2300218"/>
                    </a:cubicBezTo>
                    <a:cubicBezTo>
                      <a:pt x="6359268" y="2304983"/>
                      <a:pt x="6384414" y="2312793"/>
                      <a:pt x="6410131" y="2315841"/>
                    </a:cubicBezTo>
                    <a:cubicBezTo>
                      <a:pt x="6432420" y="2318507"/>
                      <a:pt x="6455472" y="2314889"/>
                      <a:pt x="6477951" y="2316793"/>
                    </a:cubicBezTo>
                    <a:cubicBezTo>
                      <a:pt x="6517576" y="2320032"/>
                      <a:pt x="6557201" y="2325747"/>
                      <a:pt x="6596828" y="2329368"/>
                    </a:cubicBezTo>
                    <a:cubicBezTo>
                      <a:pt x="6605401" y="2330130"/>
                      <a:pt x="6614353" y="2325365"/>
                      <a:pt x="6623118" y="2324985"/>
                    </a:cubicBezTo>
                    <a:cubicBezTo>
                      <a:pt x="6650551" y="2324033"/>
                      <a:pt x="6677984" y="2323841"/>
                      <a:pt x="6705417" y="2323272"/>
                    </a:cubicBezTo>
                    <a:cubicBezTo>
                      <a:pt x="6721038" y="2323080"/>
                      <a:pt x="6736851" y="2323651"/>
                      <a:pt x="6752283" y="2321937"/>
                    </a:cubicBezTo>
                    <a:cubicBezTo>
                      <a:pt x="6772665" y="2319651"/>
                      <a:pt x="6791144" y="2316221"/>
                      <a:pt x="6810195" y="2331082"/>
                    </a:cubicBezTo>
                    <a:cubicBezTo>
                      <a:pt x="6839534" y="2354132"/>
                      <a:pt x="6876872" y="2345178"/>
                      <a:pt x="6910782" y="2350512"/>
                    </a:cubicBezTo>
                    <a:cubicBezTo>
                      <a:pt x="6919547" y="2351847"/>
                      <a:pt x="6928501" y="2352036"/>
                      <a:pt x="6937263" y="2353561"/>
                    </a:cubicBezTo>
                    <a:cubicBezTo>
                      <a:pt x="6953457" y="2356418"/>
                      <a:pt x="6969457" y="2359657"/>
                      <a:pt x="6985653" y="2362897"/>
                    </a:cubicBezTo>
                    <a:cubicBezTo>
                      <a:pt x="6988509" y="2363467"/>
                      <a:pt x="6991747" y="2363659"/>
                      <a:pt x="6994415" y="2364611"/>
                    </a:cubicBezTo>
                    <a:cubicBezTo>
                      <a:pt x="7018991" y="2372611"/>
                      <a:pt x="7043184" y="2381755"/>
                      <a:pt x="7068141" y="2388234"/>
                    </a:cubicBezTo>
                    <a:cubicBezTo>
                      <a:pt x="7080334" y="2391472"/>
                      <a:pt x="7093860" y="2391853"/>
                      <a:pt x="7106432" y="2390138"/>
                    </a:cubicBezTo>
                    <a:cubicBezTo>
                      <a:pt x="7143199" y="2385185"/>
                      <a:pt x="7179587" y="2383089"/>
                      <a:pt x="7216547" y="2390330"/>
                    </a:cubicBezTo>
                    <a:cubicBezTo>
                      <a:pt x="7231214" y="2393186"/>
                      <a:pt x="7247599" y="2388424"/>
                      <a:pt x="7263220" y="2386709"/>
                    </a:cubicBezTo>
                    <a:cubicBezTo>
                      <a:pt x="7300559" y="2382137"/>
                      <a:pt x="7337899" y="2377183"/>
                      <a:pt x="7375428" y="2372803"/>
                    </a:cubicBezTo>
                    <a:cubicBezTo>
                      <a:pt x="7398860" y="2370135"/>
                      <a:pt x="7422483" y="2368611"/>
                      <a:pt x="7445916" y="2365945"/>
                    </a:cubicBezTo>
                    <a:cubicBezTo>
                      <a:pt x="7472967" y="2362705"/>
                      <a:pt x="7499828" y="2357753"/>
                      <a:pt x="7526880" y="2355084"/>
                    </a:cubicBezTo>
                    <a:cubicBezTo>
                      <a:pt x="7557742" y="2352036"/>
                      <a:pt x="7588795" y="2351466"/>
                      <a:pt x="7619655" y="2348226"/>
                    </a:cubicBezTo>
                    <a:cubicBezTo>
                      <a:pt x="7676047" y="2341940"/>
                      <a:pt x="7732247" y="2334509"/>
                      <a:pt x="7788636" y="2327461"/>
                    </a:cubicBezTo>
                    <a:cubicBezTo>
                      <a:pt x="7843311" y="2320603"/>
                      <a:pt x="7897987" y="2314507"/>
                      <a:pt x="7952280" y="2305935"/>
                    </a:cubicBezTo>
                    <a:cubicBezTo>
                      <a:pt x="7975142" y="2302315"/>
                      <a:pt x="7996859" y="2292408"/>
                      <a:pt x="8019339" y="2286884"/>
                    </a:cubicBezTo>
                    <a:cubicBezTo>
                      <a:pt x="8058774" y="2277357"/>
                      <a:pt x="8098590" y="2269357"/>
                      <a:pt x="8137835" y="2259832"/>
                    </a:cubicBezTo>
                    <a:cubicBezTo>
                      <a:pt x="8155359" y="2255641"/>
                      <a:pt x="8172124" y="2248593"/>
                      <a:pt x="8189651" y="2243639"/>
                    </a:cubicBezTo>
                    <a:cubicBezTo>
                      <a:pt x="8230992" y="2232208"/>
                      <a:pt x="8272903" y="2222874"/>
                      <a:pt x="8313671" y="2209920"/>
                    </a:cubicBezTo>
                    <a:cubicBezTo>
                      <a:pt x="8362822" y="2194297"/>
                      <a:pt x="8411019" y="2175439"/>
                      <a:pt x="8459979" y="2158864"/>
                    </a:cubicBezTo>
                    <a:cubicBezTo>
                      <a:pt x="8478269" y="2152578"/>
                      <a:pt x="8497511" y="2148957"/>
                      <a:pt x="8516369" y="2144003"/>
                    </a:cubicBezTo>
                    <a:cubicBezTo>
                      <a:pt x="8563425" y="2131431"/>
                      <a:pt x="8610288" y="2118095"/>
                      <a:pt x="8657726" y="2106284"/>
                    </a:cubicBezTo>
                    <a:cubicBezTo>
                      <a:pt x="8675253" y="2101901"/>
                      <a:pt x="8693731" y="2102284"/>
                      <a:pt x="8711448" y="2098664"/>
                    </a:cubicBezTo>
                    <a:cubicBezTo>
                      <a:pt x="8732023" y="2094472"/>
                      <a:pt x="8752407" y="2089138"/>
                      <a:pt x="8772219" y="2082280"/>
                    </a:cubicBezTo>
                    <a:cubicBezTo>
                      <a:pt x="8796985" y="2073707"/>
                      <a:pt x="8820990" y="2062659"/>
                      <a:pt x="8845565" y="2053705"/>
                    </a:cubicBezTo>
                    <a:cubicBezTo>
                      <a:pt x="8886142" y="2039034"/>
                      <a:pt x="8926911" y="2024557"/>
                      <a:pt x="8967871" y="2011221"/>
                    </a:cubicBezTo>
                    <a:cubicBezTo>
                      <a:pt x="8983301" y="2006268"/>
                      <a:pt x="9000257" y="2005697"/>
                      <a:pt x="9015878" y="2001124"/>
                    </a:cubicBezTo>
                    <a:cubicBezTo>
                      <a:pt x="9088840" y="1979597"/>
                      <a:pt x="9161805" y="1957880"/>
                      <a:pt x="9234579" y="1935209"/>
                    </a:cubicBezTo>
                    <a:cubicBezTo>
                      <a:pt x="9272298" y="1923399"/>
                      <a:pt x="9308875" y="1908538"/>
                      <a:pt x="9346597" y="1896917"/>
                    </a:cubicBezTo>
                    <a:cubicBezTo>
                      <a:pt x="9369267" y="1889869"/>
                      <a:pt x="9393650" y="1887773"/>
                      <a:pt x="9416321" y="1880724"/>
                    </a:cubicBezTo>
                    <a:cubicBezTo>
                      <a:pt x="9437278" y="1874247"/>
                      <a:pt x="9456709" y="1863578"/>
                      <a:pt x="9477283" y="1856149"/>
                    </a:cubicBezTo>
                    <a:cubicBezTo>
                      <a:pt x="9540152" y="1833097"/>
                      <a:pt x="9603971" y="1811953"/>
                      <a:pt x="9666265" y="1787186"/>
                    </a:cubicBezTo>
                    <a:cubicBezTo>
                      <a:pt x="9696749" y="1775183"/>
                      <a:pt x="9725323" y="1757849"/>
                      <a:pt x="9754088" y="1741464"/>
                    </a:cubicBezTo>
                    <a:cubicBezTo>
                      <a:pt x="9802858" y="1713841"/>
                      <a:pt x="9850865" y="1685074"/>
                      <a:pt x="9899446" y="1656880"/>
                    </a:cubicBezTo>
                    <a:cubicBezTo>
                      <a:pt x="9935832" y="1635924"/>
                      <a:pt x="9968027" y="1611347"/>
                      <a:pt x="9993175" y="1576487"/>
                    </a:cubicBezTo>
                    <a:cubicBezTo>
                      <a:pt x="10004797" y="1560484"/>
                      <a:pt x="10024990" y="1546768"/>
                      <a:pt x="10044230" y="1540480"/>
                    </a:cubicBezTo>
                    <a:cubicBezTo>
                      <a:pt x="10078713" y="1529241"/>
                      <a:pt x="10104430" y="1507522"/>
                      <a:pt x="10131863" y="1485613"/>
                    </a:cubicBezTo>
                    <a:cubicBezTo>
                      <a:pt x="10166536" y="1457801"/>
                      <a:pt x="10203304" y="1431509"/>
                      <a:pt x="10242357" y="1410555"/>
                    </a:cubicBezTo>
                    <a:cubicBezTo>
                      <a:pt x="10280840" y="1389980"/>
                      <a:pt x="10324086" y="1378549"/>
                      <a:pt x="10363709" y="1359499"/>
                    </a:cubicBezTo>
                    <a:cubicBezTo>
                      <a:pt x="10386952" y="1348259"/>
                      <a:pt x="10407146" y="1330353"/>
                      <a:pt x="10428291" y="1314920"/>
                    </a:cubicBezTo>
                    <a:cubicBezTo>
                      <a:pt x="10449438" y="1299489"/>
                      <a:pt x="10470394" y="1283486"/>
                      <a:pt x="10490969" y="1267104"/>
                    </a:cubicBezTo>
                    <a:cubicBezTo>
                      <a:pt x="10502208" y="1258149"/>
                      <a:pt x="10511734" y="1246909"/>
                      <a:pt x="10523354" y="1238337"/>
                    </a:cubicBezTo>
                    <a:cubicBezTo>
                      <a:pt x="10545263" y="1222334"/>
                      <a:pt x="10569075" y="1208808"/>
                      <a:pt x="10590031" y="1191664"/>
                    </a:cubicBezTo>
                    <a:cubicBezTo>
                      <a:pt x="10610225" y="1175089"/>
                      <a:pt x="10633467" y="1166707"/>
                      <a:pt x="10656519" y="1156038"/>
                    </a:cubicBezTo>
                    <a:cubicBezTo>
                      <a:pt x="10674046" y="1148036"/>
                      <a:pt x="10686617" y="1130320"/>
                      <a:pt x="10703573" y="1120603"/>
                    </a:cubicBezTo>
                    <a:cubicBezTo>
                      <a:pt x="10727767" y="1106697"/>
                      <a:pt x="10746246" y="1089553"/>
                      <a:pt x="10764534" y="1067643"/>
                    </a:cubicBezTo>
                    <a:cubicBezTo>
                      <a:pt x="10785111" y="1043068"/>
                      <a:pt x="10820162" y="1029732"/>
                      <a:pt x="10850453" y="1014301"/>
                    </a:cubicBezTo>
                    <a:cubicBezTo>
                      <a:pt x="10876171" y="1001157"/>
                      <a:pt x="10906081" y="995632"/>
                      <a:pt x="10929704" y="980201"/>
                    </a:cubicBezTo>
                    <a:cubicBezTo>
                      <a:pt x="10946279" y="969342"/>
                      <a:pt x="10958661" y="948957"/>
                      <a:pt x="10967423" y="930289"/>
                    </a:cubicBezTo>
                    <a:cubicBezTo>
                      <a:pt x="10987046" y="887995"/>
                      <a:pt x="11021146" y="861897"/>
                      <a:pt x="11058869" y="838084"/>
                    </a:cubicBezTo>
                    <a:cubicBezTo>
                      <a:pt x="11097350" y="813699"/>
                      <a:pt x="11133927" y="786836"/>
                      <a:pt x="11172600" y="762834"/>
                    </a:cubicBezTo>
                    <a:cubicBezTo>
                      <a:pt x="11211843" y="738638"/>
                      <a:pt x="11243658" y="706443"/>
                      <a:pt x="11275283" y="673676"/>
                    </a:cubicBezTo>
                    <a:cubicBezTo>
                      <a:pt x="11288238" y="660150"/>
                      <a:pt x="11305192" y="650434"/>
                      <a:pt x="11320623" y="639195"/>
                    </a:cubicBezTo>
                    <a:cubicBezTo>
                      <a:pt x="11338339" y="626241"/>
                      <a:pt x="11355296" y="611953"/>
                      <a:pt x="11374346" y="601664"/>
                    </a:cubicBezTo>
                    <a:cubicBezTo>
                      <a:pt x="11398160" y="588709"/>
                      <a:pt x="11424069" y="579757"/>
                      <a:pt x="11448453" y="567755"/>
                    </a:cubicBezTo>
                    <a:cubicBezTo>
                      <a:pt x="11476838" y="553657"/>
                      <a:pt x="11505795" y="539750"/>
                      <a:pt x="11532275" y="522605"/>
                    </a:cubicBezTo>
                    <a:cubicBezTo>
                      <a:pt x="11545039" y="514413"/>
                      <a:pt x="11553613" y="499363"/>
                      <a:pt x="11562947" y="486598"/>
                    </a:cubicBezTo>
                    <a:cubicBezTo>
                      <a:pt x="11599714" y="436305"/>
                      <a:pt x="11635529" y="385441"/>
                      <a:pt x="11672489" y="335337"/>
                    </a:cubicBezTo>
                    <a:cubicBezTo>
                      <a:pt x="11712304" y="281424"/>
                      <a:pt x="11763931" y="241608"/>
                      <a:pt x="11821656" y="207889"/>
                    </a:cubicBezTo>
                    <a:cubicBezTo>
                      <a:pt x="11877664" y="175312"/>
                      <a:pt x="11931195" y="138734"/>
                      <a:pt x="11986443" y="104824"/>
                    </a:cubicBezTo>
                    <a:cubicBezTo>
                      <a:pt x="11998443" y="97395"/>
                      <a:pt x="12013114" y="94347"/>
                      <a:pt x="12026448" y="88821"/>
                    </a:cubicBezTo>
                    <a:cubicBezTo>
                      <a:pt x="12072360" y="69580"/>
                      <a:pt x="12118083" y="50147"/>
                      <a:pt x="12160947" y="28621"/>
                    </a:cubicBezTo>
                    <a:lnTo>
                      <a:pt x="12192000" y="0"/>
                    </a:lnTo>
                    <a:close/>
                  </a:path>
                </a:pathLst>
              </a:custGeom>
              <a:solidFill>
                <a:schemeClr val="tx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84" name="Freeform: Shape 83">
                <a:extLst>
                  <a:ext uri="{FF2B5EF4-FFF2-40B4-BE49-F238E27FC236}">
                    <a16:creationId xmlns:a16="http://schemas.microsoft.com/office/drawing/2014/main" id="{D1A0BEEB-C008-4150-A935-C6AAF537DA1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3681702"/>
                <a:ext cx="12192000" cy="3176298"/>
              </a:xfrm>
              <a:custGeom>
                <a:avLst/>
                <a:gdLst>
                  <a:gd name="connsiteX0" fmla="*/ 12192000 w 12192000"/>
                  <a:gd name="connsiteY0" fmla="*/ 0 h 3176298"/>
                  <a:gd name="connsiteX1" fmla="*/ 12192000 w 12192000"/>
                  <a:gd name="connsiteY1" fmla="*/ 3176298 h 3176298"/>
                  <a:gd name="connsiteX2" fmla="*/ 0 w 12192000"/>
                  <a:gd name="connsiteY2" fmla="*/ 3176298 h 3176298"/>
                  <a:gd name="connsiteX3" fmla="*/ 0 w 12192000"/>
                  <a:gd name="connsiteY3" fmla="*/ 2264980 h 3176298"/>
                  <a:gd name="connsiteX4" fmla="*/ 544 w 12192000"/>
                  <a:gd name="connsiteY4" fmla="*/ 2264980 h 3176298"/>
                  <a:gd name="connsiteX5" fmla="*/ 544 w 12192000"/>
                  <a:gd name="connsiteY5" fmla="*/ 2392219 h 3176298"/>
                  <a:gd name="connsiteX6" fmla="*/ 61197 w 12192000"/>
                  <a:gd name="connsiteY6" fmla="*/ 2387448 h 3176298"/>
                  <a:gd name="connsiteX7" fmla="*/ 119613 w 12192000"/>
                  <a:gd name="connsiteY7" fmla="*/ 2369945 h 3176298"/>
                  <a:gd name="connsiteX8" fmla="*/ 172384 w 12192000"/>
                  <a:gd name="connsiteY8" fmla="*/ 2347084 h 3176298"/>
                  <a:gd name="connsiteX9" fmla="*/ 274873 w 12192000"/>
                  <a:gd name="connsiteY9" fmla="*/ 2336988 h 3176298"/>
                  <a:gd name="connsiteX10" fmla="*/ 307259 w 12192000"/>
                  <a:gd name="connsiteY10" fmla="*/ 2331461 h 3176298"/>
                  <a:gd name="connsiteX11" fmla="*/ 394511 w 12192000"/>
                  <a:gd name="connsiteY11" fmla="*/ 2308601 h 3176298"/>
                  <a:gd name="connsiteX12" fmla="*/ 494337 w 12192000"/>
                  <a:gd name="connsiteY12" fmla="*/ 2268213 h 3176298"/>
                  <a:gd name="connsiteX13" fmla="*/ 546917 w 12192000"/>
                  <a:gd name="connsiteY13" fmla="*/ 2283264 h 3176298"/>
                  <a:gd name="connsiteX14" fmla="*/ 730754 w 12192000"/>
                  <a:gd name="connsiteY14" fmla="*/ 2240780 h 3176298"/>
                  <a:gd name="connsiteX15" fmla="*/ 785432 w 12192000"/>
                  <a:gd name="connsiteY15" fmla="*/ 2218682 h 3176298"/>
                  <a:gd name="connsiteX16" fmla="*/ 801053 w 12192000"/>
                  <a:gd name="connsiteY16" fmla="*/ 2204013 h 3176298"/>
                  <a:gd name="connsiteX17" fmla="*/ 858205 w 12192000"/>
                  <a:gd name="connsiteY17" fmla="*/ 2169532 h 3176298"/>
                  <a:gd name="connsiteX18" fmla="*/ 949646 w 12192000"/>
                  <a:gd name="connsiteY18" fmla="*/ 2157340 h 3176298"/>
                  <a:gd name="connsiteX19" fmla="*/ 960887 w 12192000"/>
                  <a:gd name="connsiteY19" fmla="*/ 2150099 h 3176298"/>
                  <a:gd name="connsiteX20" fmla="*/ 977653 w 12192000"/>
                  <a:gd name="connsiteY20" fmla="*/ 2138480 h 3176298"/>
                  <a:gd name="connsiteX21" fmla="*/ 1071762 w 12192000"/>
                  <a:gd name="connsiteY21" fmla="*/ 2117905 h 3176298"/>
                  <a:gd name="connsiteX22" fmla="*/ 1092527 w 12192000"/>
                  <a:gd name="connsiteY22" fmla="*/ 2111428 h 3176298"/>
                  <a:gd name="connsiteX23" fmla="*/ 1109865 w 12192000"/>
                  <a:gd name="connsiteY23" fmla="*/ 2100568 h 3176298"/>
                  <a:gd name="connsiteX24" fmla="*/ 1162823 w 12192000"/>
                  <a:gd name="connsiteY24" fmla="*/ 2075613 h 3176298"/>
                  <a:gd name="connsiteX25" fmla="*/ 1206641 w 12192000"/>
                  <a:gd name="connsiteY25" fmla="*/ 2074851 h 3176298"/>
                  <a:gd name="connsiteX26" fmla="*/ 1267411 w 12192000"/>
                  <a:gd name="connsiteY26" fmla="*/ 2060753 h 3176298"/>
                  <a:gd name="connsiteX27" fmla="*/ 1380762 w 12192000"/>
                  <a:gd name="connsiteY27" fmla="*/ 2046847 h 3176298"/>
                  <a:gd name="connsiteX28" fmla="*/ 1404006 w 12192000"/>
                  <a:gd name="connsiteY28" fmla="*/ 2038844 h 3176298"/>
                  <a:gd name="connsiteX29" fmla="*/ 1544598 w 12192000"/>
                  <a:gd name="connsiteY29" fmla="*/ 2000932 h 3176298"/>
                  <a:gd name="connsiteX30" fmla="*/ 1657188 w 12192000"/>
                  <a:gd name="connsiteY30" fmla="*/ 2001697 h 3176298"/>
                  <a:gd name="connsiteX31" fmla="*/ 1665950 w 12192000"/>
                  <a:gd name="connsiteY31" fmla="*/ 2003411 h 3176298"/>
                  <a:gd name="connsiteX32" fmla="*/ 1709006 w 12192000"/>
                  <a:gd name="connsiteY32" fmla="*/ 2015983 h 3176298"/>
                  <a:gd name="connsiteX33" fmla="*/ 1775684 w 12192000"/>
                  <a:gd name="connsiteY33" fmla="*/ 2012555 h 3176298"/>
                  <a:gd name="connsiteX34" fmla="*/ 1821596 w 12192000"/>
                  <a:gd name="connsiteY34" fmla="*/ 1995218 h 3176298"/>
                  <a:gd name="connsiteX35" fmla="*/ 1878748 w 12192000"/>
                  <a:gd name="connsiteY35" fmla="*/ 1994457 h 3176298"/>
                  <a:gd name="connsiteX36" fmla="*/ 1944092 w 12192000"/>
                  <a:gd name="connsiteY36" fmla="*/ 2005315 h 3176298"/>
                  <a:gd name="connsiteX37" fmla="*/ 1973429 w 12192000"/>
                  <a:gd name="connsiteY37" fmla="*/ 2007601 h 3176298"/>
                  <a:gd name="connsiteX38" fmla="*/ 2054013 w 12192000"/>
                  <a:gd name="connsiteY38" fmla="*/ 2030082 h 3176298"/>
                  <a:gd name="connsiteX39" fmla="*/ 2102021 w 12192000"/>
                  <a:gd name="connsiteY39" fmla="*/ 2024557 h 3176298"/>
                  <a:gd name="connsiteX40" fmla="*/ 2149267 w 12192000"/>
                  <a:gd name="connsiteY40" fmla="*/ 2009697 h 3176298"/>
                  <a:gd name="connsiteX41" fmla="*/ 2179556 w 12192000"/>
                  <a:gd name="connsiteY41" fmla="*/ 1995409 h 3176298"/>
                  <a:gd name="connsiteX42" fmla="*/ 2240710 w 12192000"/>
                  <a:gd name="connsiteY42" fmla="*/ 1985312 h 3176298"/>
                  <a:gd name="connsiteX43" fmla="*/ 2251948 w 12192000"/>
                  <a:gd name="connsiteY43" fmla="*/ 1986836 h 3176298"/>
                  <a:gd name="connsiteX44" fmla="*/ 2434456 w 12192000"/>
                  <a:gd name="connsiteY44" fmla="*/ 1999410 h 3176298"/>
                  <a:gd name="connsiteX45" fmla="*/ 2506847 w 12192000"/>
                  <a:gd name="connsiteY45" fmla="*/ 2019603 h 3176298"/>
                  <a:gd name="connsiteX46" fmla="*/ 2522279 w 12192000"/>
                  <a:gd name="connsiteY46" fmla="*/ 2022080 h 3176298"/>
                  <a:gd name="connsiteX47" fmla="*/ 2676398 w 12192000"/>
                  <a:gd name="connsiteY47" fmla="*/ 2044751 h 3176298"/>
                  <a:gd name="connsiteX48" fmla="*/ 2693543 w 12192000"/>
                  <a:gd name="connsiteY48" fmla="*/ 2045703 h 3176298"/>
                  <a:gd name="connsiteX49" fmla="*/ 2741360 w 12192000"/>
                  <a:gd name="connsiteY49" fmla="*/ 2041701 h 3176298"/>
                  <a:gd name="connsiteX50" fmla="*/ 2854140 w 12192000"/>
                  <a:gd name="connsiteY50" fmla="*/ 2082851 h 3176298"/>
                  <a:gd name="connsiteX51" fmla="*/ 2967110 w 12192000"/>
                  <a:gd name="connsiteY51" fmla="*/ 2096949 h 3176298"/>
                  <a:gd name="connsiteX52" fmla="*/ 3029216 w 12192000"/>
                  <a:gd name="connsiteY52" fmla="*/ 2096757 h 3176298"/>
                  <a:gd name="connsiteX53" fmla="*/ 3073604 w 12192000"/>
                  <a:gd name="connsiteY53" fmla="*/ 2106856 h 3176298"/>
                  <a:gd name="connsiteX54" fmla="*/ 3182763 w 12192000"/>
                  <a:gd name="connsiteY54" fmla="*/ 2137527 h 3176298"/>
                  <a:gd name="connsiteX55" fmla="*/ 3234202 w 12192000"/>
                  <a:gd name="connsiteY55" fmla="*/ 2142289 h 3176298"/>
                  <a:gd name="connsiteX56" fmla="*/ 3288877 w 12192000"/>
                  <a:gd name="connsiteY56" fmla="*/ 2152578 h 3176298"/>
                  <a:gd name="connsiteX57" fmla="*/ 3424135 w 12192000"/>
                  <a:gd name="connsiteY57" fmla="*/ 2198680 h 3176298"/>
                  <a:gd name="connsiteX58" fmla="*/ 3534629 w 12192000"/>
                  <a:gd name="connsiteY58" fmla="*/ 2196013 h 3176298"/>
                  <a:gd name="connsiteX59" fmla="*/ 3605116 w 12192000"/>
                  <a:gd name="connsiteY59" fmla="*/ 2196583 h 3176298"/>
                  <a:gd name="connsiteX60" fmla="*/ 3689131 w 12192000"/>
                  <a:gd name="connsiteY60" fmla="*/ 2211824 h 3176298"/>
                  <a:gd name="connsiteX61" fmla="*/ 3757902 w 12192000"/>
                  <a:gd name="connsiteY61" fmla="*/ 2234114 h 3176298"/>
                  <a:gd name="connsiteX62" fmla="*/ 3852966 w 12192000"/>
                  <a:gd name="connsiteY62" fmla="*/ 2251831 h 3176298"/>
                  <a:gd name="connsiteX63" fmla="*/ 3947648 w 12192000"/>
                  <a:gd name="connsiteY63" fmla="*/ 2285932 h 3176298"/>
                  <a:gd name="connsiteX64" fmla="*/ 4013753 w 12192000"/>
                  <a:gd name="connsiteY64" fmla="*/ 2312031 h 3176298"/>
                  <a:gd name="connsiteX65" fmla="*/ 4105766 w 12192000"/>
                  <a:gd name="connsiteY65" fmla="*/ 2335082 h 3176298"/>
                  <a:gd name="connsiteX66" fmla="*/ 4246551 w 12192000"/>
                  <a:gd name="connsiteY66" fmla="*/ 2351274 h 3176298"/>
                  <a:gd name="connsiteX67" fmla="*/ 4311323 w 12192000"/>
                  <a:gd name="connsiteY67" fmla="*/ 2352991 h 3176298"/>
                  <a:gd name="connsiteX68" fmla="*/ 4413817 w 12192000"/>
                  <a:gd name="connsiteY68" fmla="*/ 2390899 h 3176298"/>
                  <a:gd name="connsiteX69" fmla="*/ 4457632 w 12192000"/>
                  <a:gd name="connsiteY69" fmla="*/ 2409188 h 3176298"/>
                  <a:gd name="connsiteX70" fmla="*/ 4497068 w 12192000"/>
                  <a:gd name="connsiteY70" fmla="*/ 2393947 h 3176298"/>
                  <a:gd name="connsiteX71" fmla="*/ 4522596 w 12192000"/>
                  <a:gd name="connsiteY71" fmla="*/ 2376421 h 3176298"/>
                  <a:gd name="connsiteX72" fmla="*/ 4603368 w 12192000"/>
                  <a:gd name="connsiteY72" fmla="*/ 2391282 h 3176298"/>
                  <a:gd name="connsiteX73" fmla="*/ 4689098 w 12192000"/>
                  <a:gd name="connsiteY73" fmla="*/ 2406903 h 3176298"/>
                  <a:gd name="connsiteX74" fmla="*/ 4719697 w 12192000"/>
                  <a:gd name="connsiteY74" fmla="*/ 2413428 h 3176298"/>
                  <a:gd name="connsiteX75" fmla="*/ 4726469 w 12192000"/>
                  <a:gd name="connsiteY75" fmla="*/ 2414298 h 3176298"/>
                  <a:gd name="connsiteX76" fmla="*/ 4785776 w 12192000"/>
                  <a:gd name="connsiteY76" fmla="*/ 2414298 h 3176298"/>
                  <a:gd name="connsiteX77" fmla="*/ 4788661 w 12192000"/>
                  <a:gd name="connsiteY77" fmla="*/ 2414047 h 3176298"/>
                  <a:gd name="connsiteX78" fmla="*/ 4827024 w 12192000"/>
                  <a:gd name="connsiteY78" fmla="*/ 2408999 h 3176298"/>
                  <a:gd name="connsiteX79" fmla="*/ 4887415 w 12192000"/>
                  <a:gd name="connsiteY79" fmla="*/ 2405570 h 3176298"/>
                  <a:gd name="connsiteX80" fmla="*/ 4936184 w 12192000"/>
                  <a:gd name="connsiteY80" fmla="*/ 2395853 h 3176298"/>
                  <a:gd name="connsiteX81" fmla="*/ 4953328 w 12192000"/>
                  <a:gd name="connsiteY81" fmla="*/ 2390138 h 3176298"/>
                  <a:gd name="connsiteX82" fmla="*/ 5089162 w 12192000"/>
                  <a:gd name="connsiteY82" fmla="*/ 2345560 h 3176298"/>
                  <a:gd name="connsiteX83" fmla="*/ 5234326 w 12192000"/>
                  <a:gd name="connsiteY83" fmla="*/ 2309935 h 3176298"/>
                  <a:gd name="connsiteX84" fmla="*/ 5328438 w 12192000"/>
                  <a:gd name="connsiteY84" fmla="*/ 2332416 h 3176298"/>
                  <a:gd name="connsiteX85" fmla="*/ 5363491 w 12192000"/>
                  <a:gd name="connsiteY85" fmla="*/ 2332034 h 3176298"/>
                  <a:gd name="connsiteX86" fmla="*/ 5524660 w 12192000"/>
                  <a:gd name="connsiteY86" fmla="*/ 2337178 h 3176298"/>
                  <a:gd name="connsiteX87" fmla="*/ 5553045 w 12192000"/>
                  <a:gd name="connsiteY87" fmla="*/ 2342701 h 3176298"/>
                  <a:gd name="connsiteX88" fmla="*/ 5706401 w 12192000"/>
                  <a:gd name="connsiteY88" fmla="*/ 2320032 h 3176298"/>
                  <a:gd name="connsiteX89" fmla="*/ 5762029 w 12192000"/>
                  <a:gd name="connsiteY89" fmla="*/ 2316221 h 3176298"/>
                  <a:gd name="connsiteX90" fmla="*/ 5813276 w 12192000"/>
                  <a:gd name="connsiteY90" fmla="*/ 2309935 h 3176298"/>
                  <a:gd name="connsiteX91" fmla="*/ 5884906 w 12192000"/>
                  <a:gd name="connsiteY91" fmla="*/ 2308411 h 3176298"/>
                  <a:gd name="connsiteX92" fmla="*/ 5959204 w 12192000"/>
                  <a:gd name="connsiteY92" fmla="*/ 2311269 h 3176298"/>
                  <a:gd name="connsiteX93" fmla="*/ 6042072 w 12192000"/>
                  <a:gd name="connsiteY93" fmla="*/ 2310697 h 3176298"/>
                  <a:gd name="connsiteX94" fmla="*/ 6074842 w 12192000"/>
                  <a:gd name="connsiteY94" fmla="*/ 2305745 h 3176298"/>
                  <a:gd name="connsiteX95" fmla="*/ 6163425 w 12192000"/>
                  <a:gd name="connsiteY95" fmla="*/ 2309172 h 3176298"/>
                  <a:gd name="connsiteX96" fmla="*/ 6209909 w 12192000"/>
                  <a:gd name="connsiteY96" fmla="*/ 2303459 h 3176298"/>
                  <a:gd name="connsiteX97" fmla="*/ 6286493 w 12192000"/>
                  <a:gd name="connsiteY97" fmla="*/ 2302315 h 3176298"/>
                  <a:gd name="connsiteX98" fmla="*/ 6311449 w 12192000"/>
                  <a:gd name="connsiteY98" fmla="*/ 2300980 h 3176298"/>
                  <a:gd name="connsiteX99" fmla="*/ 6333739 w 12192000"/>
                  <a:gd name="connsiteY99" fmla="*/ 2300218 h 3176298"/>
                  <a:gd name="connsiteX100" fmla="*/ 6410131 w 12192000"/>
                  <a:gd name="connsiteY100" fmla="*/ 2315841 h 3176298"/>
                  <a:gd name="connsiteX101" fmla="*/ 6477951 w 12192000"/>
                  <a:gd name="connsiteY101" fmla="*/ 2316793 h 3176298"/>
                  <a:gd name="connsiteX102" fmla="*/ 6596828 w 12192000"/>
                  <a:gd name="connsiteY102" fmla="*/ 2329368 h 3176298"/>
                  <a:gd name="connsiteX103" fmla="*/ 6623118 w 12192000"/>
                  <a:gd name="connsiteY103" fmla="*/ 2324985 h 3176298"/>
                  <a:gd name="connsiteX104" fmla="*/ 6705417 w 12192000"/>
                  <a:gd name="connsiteY104" fmla="*/ 2323272 h 3176298"/>
                  <a:gd name="connsiteX105" fmla="*/ 6752283 w 12192000"/>
                  <a:gd name="connsiteY105" fmla="*/ 2321937 h 3176298"/>
                  <a:gd name="connsiteX106" fmla="*/ 6810195 w 12192000"/>
                  <a:gd name="connsiteY106" fmla="*/ 2331082 h 3176298"/>
                  <a:gd name="connsiteX107" fmla="*/ 6910782 w 12192000"/>
                  <a:gd name="connsiteY107" fmla="*/ 2350512 h 3176298"/>
                  <a:gd name="connsiteX108" fmla="*/ 6937263 w 12192000"/>
                  <a:gd name="connsiteY108" fmla="*/ 2353561 h 3176298"/>
                  <a:gd name="connsiteX109" fmla="*/ 6985653 w 12192000"/>
                  <a:gd name="connsiteY109" fmla="*/ 2362897 h 3176298"/>
                  <a:gd name="connsiteX110" fmla="*/ 6994415 w 12192000"/>
                  <a:gd name="connsiteY110" fmla="*/ 2364611 h 3176298"/>
                  <a:gd name="connsiteX111" fmla="*/ 7068141 w 12192000"/>
                  <a:gd name="connsiteY111" fmla="*/ 2388234 h 3176298"/>
                  <a:gd name="connsiteX112" fmla="*/ 7106432 w 12192000"/>
                  <a:gd name="connsiteY112" fmla="*/ 2390138 h 3176298"/>
                  <a:gd name="connsiteX113" fmla="*/ 7216547 w 12192000"/>
                  <a:gd name="connsiteY113" fmla="*/ 2390330 h 3176298"/>
                  <a:gd name="connsiteX114" fmla="*/ 7263220 w 12192000"/>
                  <a:gd name="connsiteY114" fmla="*/ 2386709 h 3176298"/>
                  <a:gd name="connsiteX115" fmla="*/ 7375428 w 12192000"/>
                  <a:gd name="connsiteY115" fmla="*/ 2372803 h 3176298"/>
                  <a:gd name="connsiteX116" fmla="*/ 7445916 w 12192000"/>
                  <a:gd name="connsiteY116" fmla="*/ 2365945 h 3176298"/>
                  <a:gd name="connsiteX117" fmla="*/ 7526880 w 12192000"/>
                  <a:gd name="connsiteY117" fmla="*/ 2355084 h 3176298"/>
                  <a:gd name="connsiteX118" fmla="*/ 7619655 w 12192000"/>
                  <a:gd name="connsiteY118" fmla="*/ 2348226 h 3176298"/>
                  <a:gd name="connsiteX119" fmla="*/ 7788636 w 12192000"/>
                  <a:gd name="connsiteY119" fmla="*/ 2327461 h 3176298"/>
                  <a:gd name="connsiteX120" fmla="*/ 7952280 w 12192000"/>
                  <a:gd name="connsiteY120" fmla="*/ 2305935 h 3176298"/>
                  <a:gd name="connsiteX121" fmla="*/ 8019339 w 12192000"/>
                  <a:gd name="connsiteY121" fmla="*/ 2286884 h 3176298"/>
                  <a:gd name="connsiteX122" fmla="*/ 8137835 w 12192000"/>
                  <a:gd name="connsiteY122" fmla="*/ 2259832 h 3176298"/>
                  <a:gd name="connsiteX123" fmla="*/ 8189651 w 12192000"/>
                  <a:gd name="connsiteY123" fmla="*/ 2243639 h 3176298"/>
                  <a:gd name="connsiteX124" fmla="*/ 8313671 w 12192000"/>
                  <a:gd name="connsiteY124" fmla="*/ 2209920 h 3176298"/>
                  <a:gd name="connsiteX125" fmla="*/ 8459979 w 12192000"/>
                  <a:gd name="connsiteY125" fmla="*/ 2158864 h 3176298"/>
                  <a:gd name="connsiteX126" fmla="*/ 8516369 w 12192000"/>
                  <a:gd name="connsiteY126" fmla="*/ 2144003 h 3176298"/>
                  <a:gd name="connsiteX127" fmla="*/ 8657726 w 12192000"/>
                  <a:gd name="connsiteY127" fmla="*/ 2106284 h 3176298"/>
                  <a:gd name="connsiteX128" fmla="*/ 8711448 w 12192000"/>
                  <a:gd name="connsiteY128" fmla="*/ 2098664 h 3176298"/>
                  <a:gd name="connsiteX129" fmla="*/ 8772219 w 12192000"/>
                  <a:gd name="connsiteY129" fmla="*/ 2082280 h 3176298"/>
                  <a:gd name="connsiteX130" fmla="*/ 8845565 w 12192000"/>
                  <a:gd name="connsiteY130" fmla="*/ 2053705 h 3176298"/>
                  <a:gd name="connsiteX131" fmla="*/ 8967871 w 12192000"/>
                  <a:gd name="connsiteY131" fmla="*/ 2011221 h 3176298"/>
                  <a:gd name="connsiteX132" fmla="*/ 9015878 w 12192000"/>
                  <a:gd name="connsiteY132" fmla="*/ 2001124 h 3176298"/>
                  <a:gd name="connsiteX133" fmla="*/ 9234579 w 12192000"/>
                  <a:gd name="connsiteY133" fmla="*/ 1935209 h 3176298"/>
                  <a:gd name="connsiteX134" fmla="*/ 9346597 w 12192000"/>
                  <a:gd name="connsiteY134" fmla="*/ 1896917 h 3176298"/>
                  <a:gd name="connsiteX135" fmla="*/ 9416321 w 12192000"/>
                  <a:gd name="connsiteY135" fmla="*/ 1880724 h 3176298"/>
                  <a:gd name="connsiteX136" fmla="*/ 9477283 w 12192000"/>
                  <a:gd name="connsiteY136" fmla="*/ 1856149 h 3176298"/>
                  <a:gd name="connsiteX137" fmla="*/ 9666265 w 12192000"/>
                  <a:gd name="connsiteY137" fmla="*/ 1787186 h 3176298"/>
                  <a:gd name="connsiteX138" fmla="*/ 9754088 w 12192000"/>
                  <a:gd name="connsiteY138" fmla="*/ 1741464 h 3176298"/>
                  <a:gd name="connsiteX139" fmla="*/ 9899446 w 12192000"/>
                  <a:gd name="connsiteY139" fmla="*/ 1656880 h 3176298"/>
                  <a:gd name="connsiteX140" fmla="*/ 9993175 w 12192000"/>
                  <a:gd name="connsiteY140" fmla="*/ 1576487 h 3176298"/>
                  <a:gd name="connsiteX141" fmla="*/ 10044230 w 12192000"/>
                  <a:gd name="connsiteY141" fmla="*/ 1540480 h 3176298"/>
                  <a:gd name="connsiteX142" fmla="*/ 10131863 w 12192000"/>
                  <a:gd name="connsiteY142" fmla="*/ 1485613 h 3176298"/>
                  <a:gd name="connsiteX143" fmla="*/ 10242357 w 12192000"/>
                  <a:gd name="connsiteY143" fmla="*/ 1410555 h 3176298"/>
                  <a:gd name="connsiteX144" fmla="*/ 10363709 w 12192000"/>
                  <a:gd name="connsiteY144" fmla="*/ 1359499 h 3176298"/>
                  <a:gd name="connsiteX145" fmla="*/ 10428291 w 12192000"/>
                  <a:gd name="connsiteY145" fmla="*/ 1314920 h 3176298"/>
                  <a:gd name="connsiteX146" fmla="*/ 10490969 w 12192000"/>
                  <a:gd name="connsiteY146" fmla="*/ 1267104 h 3176298"/>
                  <a:gd name="connsiteX147" fmla="*/ 10523354 w 12192000"/>
                  <a:gd name="connsiteY147" fmla="*/ 1238337 h 3176298"/>
                  <a:gd name="connsiteX148" fmla="*/ 10590031 w 12192000"/>
                  <a:gd name="connsiteY148" fmla="*/ 1191664 h 3176298"/>
                  <a:gd name="connsiteX149" fmla="*/ 10656519 w 12192000"/>
                  <a:gd name="connsiteY149" fmla="*/ 1156038 h 3176298"/>
                  <a:gd name="connsiteX150" fmla="*/ 10703573 w 12192000"/>
                  <a:gd name="connsiteY150" fmla="*/ 1120603 h 3176298"/>
                  <a:gd name="connsiteX151" fmla="*/ 10764534 w 12192000"/>
                  <a:gd name="connsiteY151" fmla="*/ 1067643 h 3176298"/>
                  <a:gd name="connsiteX152" fmla="*/ 10850453 w 12192000"/>
                  <a:gd name="connsiteY152" fmla="*/ 1014301 h 3176298"/>
                  <a:gd name="connsiteX153" fmla="*/ 10929704 w 12192000"/>
                  <a:gd name="connsiteY153" fmla="*/ 980201 h 3176298"/>
                  <a:gd name="connsiteX154" fmla="*/ 10967423 w 12192000"/>
                  <a:gd name="connsiteY154" fmla="*/ 930289 h 3176298"/>
                  <a:gd name="connsiteX155" fmla="*/ 11058869 w 12192000"/>
                  <a:gd name="connsiteY155" fmla="*/ 838084 h 3176298"/>
                  <a:gd name="connsiteX156" fmla="*/ 11172600 w 12192000"/>
                  <a:gd name="connsiteY156" fmla="*/ 762834 h 3176298"/>
                  <a:gd name="connsiteX157" fmla="*/ 11275283 w 12192000"/>
                  <a:gd name="connsiteY157" fmla="*/ 673676 h 3176298"/>
                  <a:gd name="connsiteX158" fmla="*/ 11320623 w 12192000"/>
                  <a:gd name="connsiteY158" fmla="*/ 639195 h 3176298"/>
                  <a:gd name="connsiteX159" fmla="*/ 11374346 w 12192000"/>
                  <a:gd name="connsiteY159" fmla="*/ 601664 h 3176298"/>
                  <a:gd name="connsiteX160" fmla="*/ 11448453 w 12192000"/>
                  <a:gd name="connsiteY160" fmla="*/ 567755 h 3176298"/>
                  <a:gd name="connsiteX161" fmla="*/ 11532275 w 12192000"/>
                  <a:gd name="connsiteY161" fmla="*/ 522605 h 3176298"/>
                  <a:gd name="connsiteX162" fmla="*/ 11562947 w 12192000"/>
                  <a:gd name="connsiteY162" fmla="*/ 486598 h 3176298"/>
                  <a:gd name="connsiteX163" fmla="*/ 11672489 w 12192000"/>
                  <a:gd name="connsiteY163" fmla="*/ 335337 h 3176298"/>
                  <a:gd name="connsiteX164" fmla="*/ 11821656 w 12192000"/>
                  <a:gd name="connsiteY164" fmla="*/ 207889 h 3176298"/>
                  <a:gd name="connsiteX165" fmla="*/ 11986443 w 12192000"/>
                  <a:gd name="connsiteY165" fmla="*/ 104824 h 3176298"/>
                  <a:gd name="connsiteX166" fmla="*/ 12026448 w 12192000"/>
                  <a:gd name="connsiteY166" fmla="*/ 88821 h 3176298"/>
                  <a:gd name="connsiteX167" fmla="*/ 12160947 w 12192000"/>
                  <a:gd name="connsiteY167" fmla="*/ 28621 h 3176298"/>
                  <a:gd name="connsiteX168" fmla="*/ 12192000 w 12192000"/>
                  <a:gd name="connsiteY168" fmla="*/ 0 h 31762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Lst>
                <a:rect l="l" t="t" r="r" b="b"/>
                <a:pathLst>
                  <a:path w="12192000" h="3176298">
                    <a:moveTo>
                      <a:pt x="12192000" y="0"/>
                    </a:moveTo>
                    <a:lnTo>
                      <a:pt x="12192000" y="3176298"/>
                    </a:lnTo>
                    <a:lnTo>
                      <a:pt x="0" y="3176298"/>
                    </a:lnTo>
                    <a:lnTo>
                      <a:pt x="0" y="2264980"/>
                    </a:lnTo>
                    <a:lnTo>
                      <a:pt x="544" y="2264980"/>
                    </a:lnTo>
                    <a:lnTo>
                      <a:pt x="544" y="2392219"/>
                    </a:lnTo>
                    <a:lnTo>
                      <a:pt x="61197" y="2387448"/>
                    </a:lnTo>
                    <a:cubicBezTo>
                      <a:pt x="80794" y="2382137"/>
                      <a:pt x="99990" y="2374707"/>
                      <a:pt x="119613" y="2369945"/>
                    </a:cubicBezTo>
                    <a:cubicBezTo>
                      <a:pt x="137898" y="2365563"/>
                      <a:pt x="155046" y="2355466"/>
                      <a:pt x="172384" y="2347084"/>
                    </a:cubicBezTo>
                    <a:cubicBezTo>
                      <a:pt x="205529" y="2331082"/>
                      <a:pt x="240965" y="2341178"/>
                      <a:pt x="274873" y="2336988"/>
                    </a:cubicBezTo>
                    <a:cubicBezTo>
                      <a:pt x="285732" y="2335653"/>
                      <a:pt x="296590" y="2334130"/>
                      <a:pt x="307259" y="2331461"/>
                    </a:cubicBezTo>
                    <a:cubicBezTo>
                      <a:pt x="336408" y="2324413"/>
                      <a:pt x="366127" y="2318317"/>
                      <a:pt x="394511" y="2308601"/>
                    </a:cubicBezTo>
                    <a:cubicBezTo>
                      <a:pt x="426709" y="2297743"/>
                      <a:pt x="457572" y="2283264"/>
                      <a:pt x="494337" y="2268213"/>
                    </a:cubicBezTo>
                    <a:cubicBezTo>
                      <a:pt x="507102" y="2272024"/>
                      <a:pt x="526724" y="2282312"/>
                      <a:pt x="546917" y="2283264"/>
                    </a:cubicBezTo>
                    <a:cubicBezTo>
                      <a:pt x="611880" y="2286503"/>
                      <a:pt x="672650" y="2268786"/>
                      <a:pt x="730754" y="2240780"/>
                    </a:cubicBezTo>
                    <a:cubicBezTo>
                      <a:pt x="748471" y="2232399"/>
                      <a:pt x="767524" y="2226874"/>
                      <a:pt x="785432" y="2218682"/>
                    </a:cubicBezTo>
                    <a:cubicBezTo>
                      <a:pt x="791717" y="2215826"/>
                      <a:pt x="799909" y="2209730"/>
                      <a:pt x="801053" y="2204013"/>
                    </a:cubicBezTo>
                    <a:cubicBezTo>
                      <a:pt x="807719" y="2170866"/>
                      <a:pt x="832486" y="2171436"/>
                      <a:pt x="858205" y="2169532"/>
                    </a:cubicBezTo>
                    <a:cubicBezTo>
                      <a:pt x="888877" y="2167247"/>
                      <a:pt x="919165" y="2161912"/>
                      <a:pt x="949646" y="2157340"/>
                    </a:cubicBezTo>
                    <a:cubicBezTo>
                      <a:pt x="953648" y="2156768"/>
                      <a:pt x="957266" y="2152768"/>
                      <a:pt x="960887" y="2150099"/>
                    </a:cubicBezTo>
                    <a:cubicBezTo>
                      <a:pt x="966411" y="2146099"/>
                      <a:pt x="971554" y="2140003"/>
                      <a:pt x="977653" y="2138480"/>
                    </a:cubicBezTo>
                    <a:cubicBezTo>
                      <a:pt x="1008894" y="2131049"/>
                      <a:pt x="1040327" y="2124763"/>
                      <a:pt x="1071762" y="2117905"/>
                    </a:cubicBezTo>
                    <a:cubicBezTo>
                      <a:pt x="1078810" y="2116380"/>
                      <a:pt x="1086048" y="2114476"/>
                      <a:pt x="1092527" y="2111428"/>
                    </a:cubicBezTo>
                    <a:cubicBezTo>
                      <a:pt x="1098623" y="2108570"/>
                      <a:pt x="1103767" y="2103616"/>
                      <a:pt x="1109865" y="2100568"/>
                    </a:cubicBezTo>
                    <a:cubicBezTo>
                      <a:pt x="1126437" y="2092378"/>
                      <a:pt x="1143394" y="2084757"/>
                      <a:pt x="1162823" y="2075613"/>
                    </a:cubicBezTo>
                    <a:cubicBezTo>
                      <a:pt x="1173681" y="2092757"/>
                      <a:pt x="1188354" y="2083041"/>
                      <a:pt x="1206641" y="2074851"/>
                    </a:cubicBezTo>
                    <a:cubicBezTo>
                      <a:pt x="1225310" y="2066468"/>
                      <a:pt x="1246837" y="2063801"/>
                      <a:pt x="1267411" y="2060753"/>
                    </a:cubicBezTo>
                    <a:cubicBezTo>
                      <a:pt x="1305132" y="2055228"/>
                      <a:pt x="1343044" y="2051799"/>
                      <a:pt x="1380762" y="2046847"/>
                    </a:cubicBezTo>
                    <a:cubicBezTo>
                      <a:pt x="1388765" y="2045703"/>
                      <a:pt x="1397909" y="2043608"/>
                      <a:pt x="1404006" y="2038844"/>
                    </a:cubicBezTo>
                    <a:cubicBezTo>
                      <a:pt x="1445725" y="2006839"/>
                      <a:pt x="1496403" y="1997887"/>
                      <a:pt x="1544598" y="2000932"/>
                    </a:cubicBezTo>
                    <a:cubicBezTo>
                      <a:pt x="1582510" y="2003220"/>
                      <a:pt x="1619658" y="2004935"/>
                      <a:pt x="1657188" y="2001697"/>
                    </a:cubicBezTo>
                    <a:cubicBezTo>
                      <a:pt x="1660046" y="2001505"/>
                      <a:pt x="1663856" y="2001887"/>
                      <a:pt x="1665950" y="2003411"/>
                    </a:cubicBezTo>
                    <a:cubicBezTo>
                      <a:pt x="1678904" y="2013507"/>
                      <a:pt x="1692431" y="2014269"/>
                      <a:pt x="1709006" y="2015983"/>
                    </a:cubicBezTo>
                    <a:cubicBezTo>
                      <a:pt x="1732439" y="2018461"/>
                      <a:pt x="1753965" y="2016745"/>
                      <a:pt x="1775684" y="2012555"/>
                    </a:cubicBezTo>
                    <a:cubicBezTo>
                      <a:pt x="1791496" y="2009507"/>
                      <a:pt x="1807497" y="2003220"/>
                      <a:pt x="1821596" y="1995218"/>
                    </a:cubicBezTo>
                    <a:cubicBezTo>
                      <a:pt x="1841216" y="1983978"/>
                      <a:pt x="1860079" y="1979597"/>
                      <a:pt x="1878748" y="1994457"/>
                    </a:cubicBezTo>
                    <a:cubicBezTo>
                      <a:pt x="1898940" y="2010269"/>
                      <a:pt x="1921800" y="2004745"/>
                      <a:pt x="1944092" y="2005315"/>
                    </a:cubicBezTo>
                    <a:cubicBezTo>
                      <a:pt x="1953806" y="2005507"/>
                      <a:pt x="1964094" y="2005124"/>
                      <a:pt x="1973429" y="2007601"/>
                    </a:cubicBezTo>
                    <a:cubicBezTo>
                      <a:pt x="2000479" y="2014651"/>
                      <a:pt x="2026581" y="2025320"/>
                      <a:pt x="2054013" y="2030082"/>
                    </a:cubicBezTo>
                    <a:cubicBezTo>
                      <a:pt x="2069254" y="2032747"/>
                      <a:pt x="2086208" y="2027986"/>
                      <a:pt x="2102021" y="2024557"/>
                    </a:cubicBezTo>
                    <a:cubicBezTo>
                      <a:pt x="2118023" y="2020937"/>
                      <a:pt x="2133834" y="2015413"/>
                      <a:pt x="2149267" y="2009697"/>
                    </a:cubicBezTo>
                    <a:cubicBezTo>
                      <a:pt x="2159743" y="2005887"/>
                      <a:pt x="2171173" y="2002267"/>
                      <a:pt x="2179556" y="1995409"/>
                    </a:cubicBezTo>
                    <a:cubicBezTo>
                      <a:pt x="2198608" y="1979788"/>
                      <a:pt x="2218229" y="1977120"/>
                      <a:pt x="2240710" y="1985312"/>
                    </a:cubicBezTo>
                    <a:cubicBezTo>
                      <a:pt x="2244137" y="1986647"/>
                      <a:pt x="2248138" y="1986647"/>
                      <a:pt x="2251948" y="1986836"/>
                    </a:cubicBezTo>
                    <a:cubicBezTo>
                      <a:pt x="2312915" y="1990836"/>
                      <a:pt x="2373874" y="1993314"/>
                      <a:pt x="2434456" y="1999410"/>
                    </a:cubicBezTo>
                    <a:cubicBezTo>
                      <a:pt x="2459029" y="2001887"/>
                      <a:pt x="2482652" y="2012745"/>
                      <a:pt x="2506847" y="2019603"/>
                    </a:cubicBezTo>
                    <a:cubicBezTo>
                      <a:pt x="2511800" y="2020937"/>
                      <a:pt x="2517327" y="2023033"/>
                      <a:pt x="2522279" y="2022080"/>
                    </a:cubicBezTo>
                    <a:cubicBezTo>
                      <a:pt x="2576191" y="2012555"/>
                      <a:pt x="2626677" y="2026461"/>
                      <a:pt x="2676398" y="2044751"/>
                    </a:cubicBezTo>
                    <a:cubicBezTo>
                      <a:pt x="2681540" y="2046656"/>
                      <a:pt x="2687827" y="2046084"/>
                      <a:pt x="2693543" y="2045703"/>
                    </a:cubicBezTo>
                    <a:cubicBezTo>
                      <a:pt x="2709548" y="2044370"/>
                      <a:pt x="2726882" y="2037701"/>
                      <a:pt x="2741360" y="2041701"/>
                    </a:cubicBezTo>
                    <a:cubicBezTo>
                      <a:pt x="2779842" y="2052753"/>
                      <a:pt x="2817943" y="2066087"/>
                      <a:pt x="2854140" y="2082851"/>
                    </a:cubicBezTo>
                    <a:cubicBezTo>
                      <a:pt x="2890910" y="2099805"/>
                      <a:pt x="2925008" y="2114095"/>
                      <a:pt x="2967110" y="2096949"/>
                    </a:cubicBezTo>
                    <a:cubicBezTo>
                      <a:pt x="2985016" y="2089709"/>
                      <a:pt x="3008639" y="2094853"/>
                      <a:pt x="3029216" y="2096757"/>
                    </a:cubicBezTo>
                    <a:cubicBezTo>
                      <a:pt x="3044264" y="2098282"/>
                      <a:pt x="3058743" y="2106856"/>
                      <a:pt x="3073604" y="2106856"/>
                    </a:cubicBezTo>
                    <a:cubicBezTo>
                      <a:pt x="3113231" y="2106856"/>
                      <a:pt x="3148472" y="2116953"/>
                      <a:pt x="3182763" y="2137527"/>
                    </a:cubicBezTo>
                    <a:cubicBezTo>
                      <a:pt x="3196102" y="2145528"/>
                      <a:pt x="3216867" y="2140193"/>
                      <a:pt x="3234202" y="2142289"/>
                    </a:cubicBezTo>
                    <a:cubicBezTo>
                      <a:pt x="3252492" y="2144765"/>
                      <a:pt x="3271348" y="2147051"/>
                      <a:pt x="3288877" y="2152578"/>
                    </a:cubicBezTo>
                    <a:cubicBezTo>
                      <a:pt x="3334216" y="2167056"/>
                      <a:pt x="3378986" y="2183439"/>
                      <a:pt x="3424135" y="2198680"/>
                    </a:cubicBezTo>
                    <a:cubicBezTo>
                      <a:pt x="3461282" y="2211253"/>
                      <a:pt x="3497862" y="2201347"/>
                      <a:pt x="3534629" y="2196013"/>
                    </a:cubicBezTo>
                    <a:cubicBezTo>
                      <a:pt x="3557682" y="2192583"/>
                      <a:pt x="3579206" y="2184391"/>
                      <a:pt x="3605116" y="2196583"/>
                    </a:cubicBezTo>
                    <a:cubicBezTo>
                      <a:pt x="3629882" y="2208205"/>
                      <a:pt x="3661315" y="2205537"/>
                      <a:pt x="3689131" y="2211824"/>
                    </a:cubicBezTo>
                    <a:cubicBezTo>
                      <a:pt x="3712565" y="2217157"/>
                      <a:pt x="3735231" y="2225732"/>
                      <a:pt x="3757902" y="2234114"/>
                    </a:cubicBezTo>
                    <a:cubicBezTo>
                      <a:pt x="3788766" y="2245545"/>
                      <a:pt x="3819245" y="2257545"/>
                      <a:pt x="3852966" y="2251831"/>
                    </a:cubicBezTo>
                    <a:cubicBezTo>
                      <a:pt x="3891259" y="2245353"/>
                      <a:pt x="3917546" y="2269738"/>
                      <a:pt x="3947648" y="2285932"/>
                    </a:cubicBezTo>
                    <a:cubicBezTo>
                      <a:pt x="3968414" y="2296980"/>
                      <a:pt x="3991083" y="2305172"/>
                      <a:pt x="4013753" y="2312031"/>
                    </a:cubicBezTo>
                    <a:cubicBezTo>
                      <a:pt x="4044043" y="2320985"/>
                      <a:pt x="4075285" y="2326320"/>
                      <a:pt x="4105766" y="2335082"/>
                    </a:cubicBezTo>
                    <a:cubicBezTo>
                      <a:pt x="4151870" y="2348226"/>
                      <a:pt x="4198546" y="2358514"/>
                      <a:pt x="4246551" y="2351274"/>
                    </a:cubicBezTo>
                    <a:cubicBezTo>
                      <a:pt x="4268649" y="2348036"/>
                      <a:pt x="4289227" y="2348226"/>
                      <a:pt x="4311323" y="2352991"/>
                    </a:cubicBezTo>
                    <a:cubicBezTo>
                      <a:pt x="4347518" y="2360801"/>
                      <a:pt x="4384668" y="2361753"/>
                      <a:pt x="4413817" y="2390899"/>
                    </a:cubicBezTo>
                    <a:cubicBezTo>
                      <a:pt x="4424104" y="2401188"/>
                      <a:pt x="4442581" y="2403853"/>
                      <a:pt x="4457632" y="2409188"/>
                    </a:cubicBezTo>
                    <a:cubicBezTo>
                      <a:pt x="4474969" y="2415476"/>
                      <a:pt x="4487731" y="2412236"/>
                      <a:pt x="4497068" y="2393947"/>
                    </a:cubicBezTo>
                    <a:cubicBezTo>
                      <a:pt x="4501257" y="2385757"/>
                      <a:pt x="4513260" y="2377755"/>
                      <a:pt x="4522596" y="2376421"/>
                    </a:cubicBezTo>
                    <a:cubicBezTo>
                      <a:pt x="4550599" y="2372421"/>
                      <a:pt x="4576318" y="2378327"/>
                      <a:pt x="4603368" y="2391282"/>
                    </a:cubicBezTo>
                    <a:cubicBezTo>
                      <a:pt x="4628705" y="2403474"/>
                      <a:pt x="4660331" y="2402140"/>
                      <a:pt x="4689098" y="2406903"/>
                    </a:cubicBezTo>
                    <a:cubicBezTo>
                      <a:pt x="4699289" y="2408618"/>
                      <a:pt x="4709482" y="2411237"/>
                      <a:pt x="4719697" y="2413428"/>
                    </a:cubicBezTo>
                    <a:lnTo>
                      <a:pt x="4726469" y="2414298"/>
                    </a:lnTo>
                    <a:lnTo>
                      <a:pt x="4785776" y="2414298"/>
                    </a:lnTo>
                    <a:lnTo>
                      <a:pt x="4788661" y="2414047"/>
                    </a:lnTo>
                    <a:cubicBezTo>
                      <a:pt x="4801401" y="2412237"/>
                      <a:pt x="4814166" y="2410142"/>
                      <a:pt x="4827024" y="2408999"/>
                    </a:cubicBezTo>
                    <a:cubicBezTo>
                      <a:pt x="4847027" y="2407095"/>
                      <a:pt x="4867412" y="2407856"/>
                      <a:pt x="4887415" y="2405570"/>
                    </a:cubicBezTo>
                    <a:cubicBezTo>
                      <a:pt x="4903799" y="2403853"/>
                      <a:pt x="4919991" y="2399474"/>
                      <a:pt x="4936184" y="2395853"/>
                    </a:cubicBezTo>
                    <a:cubicBezTo>
                      <a:pt x="4942089" y="2394520"/>
                      <a:pt x="4947996" y="2389376"/>
                      <a:pt x="4953328" y="2390138"/>
                    </a:cubicBezTo>
                    <a:cubicBezTo>
                      <a:pt x="5006292" y="2398330"/>
                      <a:pt x="5044391" y="2361753"/>
                      <a:pt x="5089162" y="2345560"/>
                    </a:cubicBezTo>
                    <a:cubicBezTo>
                      <a:pt x="5136216" y="2328413"/>
                      <a:pt x="5181748" y="2302124"/>
                      <a:pt x="5234326" y="2309935"/>
                    </a:cubicBezTo>
                    <a:cubicBezTo>
                      <a:pt x="5266141" y="2314697"/>
                      <a:pt x="5296812" y="2325747"/>
                      <a:pt x="5328438" y="2332416"/>
                    </a:cubicBezTo>
                    <a:cubicBezTo>
                      <a:pt x="5339677" y="2334701"/>
                      <a:pt x="5352250" y="2334320"/>
                      <a:pt x="5363491" y="2332034"/>
                    </a:cubicBezTo>
                    <a:cubicBezTo>
                      <a:pt x="5417784" y="2321555"/>
                      <a:pt x="5471316" y="2320032"/>
                      <a:pt x="5524660" y="2337178"/>
                    </a:cubicBezTo>
                    <a:cubicBezTo>
                      <a:pt x="5533802" y="2340036"/>
                      <a:pt x="5543518" y="2342701"/>
                      <a:pt x="5553045" y="2342701"/>
                    </a:cubicBezTo>
                    <a:cubicBezTo>
                      <a:pt x="5605244" y="2342701"/>
                      <a:pt x="5656488" y="2338701"/>
                      <a:pt x="5706401" y="2320032"/>
                    </a:cubicBezTo>
                    <a:cubicBezTo>
                      <a:pt x="5723166" y="2313745"/>
                      <a:pt x="5743551" y="2317745"/>
                      <a:pt x="5762029" y="2316221"/>
                    </a:cubicBezTo>
                    <a:cubicBezTo>
                      <a:pt x="5779174" y="2314889"/>
                      <a:pt x="5796702" y="2314317"/>
                      <a:pt x="5813276" y="2309935"/>
                    </a:cubicBezTo>
                    <a:cubicBezTo>
                      <a:pt x="5837472" y="2303459"/>
                      <a:pt x="5859949" y="2302697"/>
                      <a:pt x="5884906" y="2308411"/>
                    </a:cubicBezTo>
                    <a:cubicBezTo>
                      <a:pt x="5908719" y="2313745"/>
                      <a:pt x="5934438" y="2311079"/>
                      <a:pt x="5959204" y="2311269"/>
                    </a:cubicBezTo>
                    <a:cubicBezTo>
                      <a:pt x="5986828" y="2311459"/>
                      <a:pt x="6014449" y="2311649"/>
                      <a:pt x="6042072" y="2310697"/>
                    </a:cubicBezTo>
                    <a:cubicBezTo>
                      <a:pt x="6053124" y="2310317"/>
                      <a:pt x="6065695" y="2302697"/>
                      <a:pt x="6074842" y="2305745"/>
                    </a:cubicBezTo>
                    <a:cubicBezTo>
                      <a:pt x="6104368" y="2316031"/>
                      <a:pt x="6133897" y="2303649"/>
                      <a:pt x="6163425" y="2309172"/>
                    </a:cubicBezTo>
                    <a:cubicBezTo>
                      <a:pt x="6177905" y="2312031"/>
                      <a:pt x="6194288" y="2304220"/>
                      <a:pt x="6209909" y="2303459"/>
                    </a:cubicBezTo>
                    <a:cubicBezTo>
                      <a:pt x="6235437" y="2302124"/>
                      <a:pt x="6260964" y="2302697"/>
                      <a:pt x="6286493" y="2302315"/>
                    </a:cubicBezTo>
                    <a:cubicBezTo>
                      <a:pt x="6294876" y="2302124"/>
                      <a:pt x="6303068" y="2301362"/>
                      <a:pt x="6311449" y="2300980"/>
                    </a:cubicBezTo>
                    <a:cubicBezTo>
                      <a:pt x="6318880" y="2300601"/>
                      <a:pt x="6326691" y="2298887"/>
                      <a:pt x="6333739" y="2300218"/>
                    </a:cubicBezTo>
                    <a:cubicBezTo>
                      <a:pt x="6359268" y="2304983"/>
                      <a:pt x="6384414" y="2312793"/>
                      <a:pt x="6410131" y="2315841"/>
                    </a:cubicBezTo>
                    <a:cubicBezTo>
                      <a:pt x="6432420" y="2318507"/>
                      <a:pt x="6455472" y="2314889"/>
                      <a:pt x="6477951" y="2316793"/>
                    </a:cubicBezTo>
                    <a:cubicBezTo>
                      <a:pt x="6517576" y="2320032"/>
                      <a:pt x="6557201" y="2325747"/>
                      <a:pt x="6596828" y="2329368"/>
                    </a:cubicBezTo>
                    <a:cubicBezTo>
                      <a:pt x="6605401" y="2330130"/>
                      <a:pt x="6614353" y="2325365"/>
                      <a:pt x="6623118" y="2324985"/>
                    </a:cubicBezTo>
                    <a:cubicBezTo>
                      <a:pt x="6650551" y="2324033"/>
                      <a:pt x="6677984" y="2323841"/>
                      <a:pt x="6705417" y="2323272"/>
                    </a:cubicBezTo>
                    <a:cubicBezTo>
                      <a:pt x="6721038" y="2323080"/>
                      <a:pt x="6736851" y="2323651"/>
                      <a:pt x="6752283" y="2321937"/>
                    </a:cubicBezTo>
                    <a:cubicBezTo>
                      <a:pt x="6772665" y="2319651"/>
                      <a:pt x="6791144" y="2316221"/>
                      <a:pt x="6810195" y="2331082"/>
                    </a:cubicBezTo>
                    <a:cubicBezTo>
                      <a:pt x="6839534" y="2354132"/>
                      <a:pt x="6876872" y="2345178"/>
                      <a:pt x="6910782" y="2350512"/>
                    </a:cubicBezTo>
                    <a:cubicBezTo>
                      <a:pt x="6919547" y="2351847"/>
                      <a:pt x="6928501" y="2352036"/>
                      <a:pt x="6937263" y="2353561"/>
                    </a:cubicBezTo>
                    <a:cubicBezTo>
                      <a:pt x="6953457" y="2356418"/>
                      <a:pt x="6969457" y="2359657"/>
                      <a:pt x="6985653" y="2362897"/>
                    </a:cubicBezTo>
                    <a:cubicBezTo>
                      <a:pt x="6988509" y="2363467"/>
                      <a:pt x="6991747" y="2363659"/>
                      <a:pt x="6994415" y="2364611"/>
                    </a:cubicBezTo>
                    <a:cubicBezTo>
                      <a:pt x="7018991" y="2372611"/>
                      <a:pt x="7043184" y="2381755"/>
                      <a:pt x="7068141" y="2388234"/>
                    </a:cubicBezTo>
                    <a:cubicBezTo>
                      <a:pt x="7080334" y="2391472"/>
                      <a:pt x="7093860" y="2391853"/>
                      <a:pt x="7106432" y="2390138"/>
                    </a:cubicBezTo>
                    <a:cubicBezTo>
                      <a:pt x="7143199" y="2385185"/>
                      <a:pt x="7179587" y="2383089"/>
                      <a:pt x="7216547" y="2390330"/>
                    </a:cubicBezTo>
                    <a:cubicBezTo>
                      <a:pt x="7231214" y="2393186"/>
                      <a:pt x="7247599" y="2388424"/>
                      <a:pt x="7263220" y="2386709"/>
                    </a:cubicBezTo>
                    <a:cubicBezTo>
                      <a:pt x="7300559" y="2382137"/>
                      <a:pt x="7337899" y="2377183"/>
                      <a:pt x="7375428" y="2372803"/>
                    </a:cubicBezTo>
                    <a:cubicBezTo>
                      <a:pt x="7398860" y="2370135"/>
                      <a:pt x="7422483" y="2368611"/>
                      <a:pt x="7445916" y="2365945"/>
                    </a:cubicBezTo>
                    <a:cubicBezTo>
                      <a:pt x="7472967" y="2362705"/>
                      <a:pt x="7499828" y="2357753"/>
                      <a:pt x="7526880" y="2355084"/>
                    </a:cubicBezTo>
                    <a:cubicBezTo>
                      <a:pt x="7557742" y="2352036"/>
                      <a:pt x="7588795" y="2351466"/>
                      <a:pt x="7619655" y="2348226"/>
                    </a:cubicBezTo>
                    <a:cubicBezTo>
                      <a:pt x="7676047" y="2341940"/>
                      <a:pt x="7732247" y="2334509"/>
                      <a:pt x="7788636" y="2327461"/>
                    </a:cubicBezTo>
                    <a:cubicBezTo>
                      <a:pt x="7843311" y="2320603"/>
                      <a:pt x="7897987" y="2314507"/>
                      <a:pt x="7952280" y="2305935"/>
                    </a:cubicBezTo>
                    <a:cubicBezTo>
                      <a:pt x="7975142" y="2302315"/>
                      <a:pt x="7996859" y="2292408"/>
                      <a:pt x="8019339" y="2286884"/>
                    </a:cubicBezTo>
                    <a:cubicBezTo>
                      <a:pt x="8058774" y="2277357"/>
                      <a:pt x="8098590" y="2269357"/>
                      <a:pt x="8137835" y="2259832"/>
                    </a:cubicBezTo>
                    <a:cubicBezTo>
                      <a:pt x="8155359" y="2255641"/>
                      <a:pt x="8172124" y="2248593"/>
                      <a:pt x="8189651" y="2243639"/>
                    </a:cubicBezTo>
                    <a:cubicBezTo>
                      <a:pt x="8230992" y="2232208"/>
                      <a:pt x="8272903" y="2222874"/>
                      <a:pt x="8313671" y="2209920"/>
                    </a:cubicBezTo>
                    <a:cubicBezTo>
                      <a:pt x="8362822" y="2194297"/>
                      <a:pt x="8411019" y="2175439"/>
                      <a:pt x="8459979" y="2158864"/>
                    </a:cubicBezTo>
                    <a:cubicBezTo>
                      <a:pt x="8478269" y="2152578"/>
                      <a:pt x="8497511" y="2148957"/>
                      <a:pt x="8516369" y="2144003"/>
                    </a:cubicBezTo>
                    <a:cubicBezTo>
                      <a:pt x="8563425" y="2131431"/>
                      <a:pt x="8610288" y="2118095"/>
                      <a:pt x="8657726" y="2106284"/>
                    </a:cubicBezTo>
                    <a:cubicBezTo>
                      <a:pt x="8675253" y="2101901"/>
                      <a:pt x="8693731" y="2102284"/>
                      <a:pt x="8711448" y="2098664"/>
                    </a:cubicBezTo>
                    <a:cubicBezTo>
                      <a:pt x="8732023" y="2094472"/>
                      <a:pt x="8752407" y="2089138"/>
                      <a:pt x="8772219" y="2082280"/>
                    </a:cubicBezTo>
                    <a:cubicBezTo>
                      <a:pt x="8796985" y="2073707"/>
                      <a:pt x="8820990" y="2062659"/>
                      <a:pt x="8845565" y="2053705"/>
                    </a:cubicBezTo>
                    <a:cubicBezTo>
                      <a:pt x="8886142" y="2039034"/>
                      <a:pt x="8926911" y="2024557"/>
                      <a:pt x="8967871" y="2011221"/>
                    </a:cubicBezTo>
                    <a:cubicBezTo>
                      <a:pt x="8983301" y="2006268"/>
                      <a:pt x="9000257" y="2005697"/>
                      <a:pt x="9015878" y="2001124"/>
                    </a:cubicBezTo>
                    <a:cubicBezTo>
                      <a:pt x="9088840" y="1979597"/>
                      <a:pt x="9161805" y="1957880"/>
                      <a:pt x="9234579" y="1935209"/>
                    </a:cubicBezTo>
                    <a:cubicBezTo>
                      <a:pt x="9272298" y="1923399"/>
                      <a:pt x="9308875" y="1908538"/>
                      <a:pt x="9346597" y="1896917"/>
                    </a:cubicBezTo>
                    <a:cubicBezTo>
                      <a:pt x="9369267" y="1889869"/>
                      <a:pt x="9393650" y="1887773"/>
                      <a:pt x="9416321" y="1880724"/>
                    </a:cubicBezTo>
                    <a:cubicBezTo>
                      <a:pt x="9437278" y="1874247"/>
                      <a:pt x="9456709" y="1863578"/>
                      <a:pt x="9477283" y="1856149"/>
                    </a:cubicBezTo>
                    <a:cubicBezTo>
                      <a:pt x="9540152" y="1833097"/>
                      <a:pt x="9603971" y="1811953"/>
                      <a:pt x="9666265" y="1787186"/>
                    </a:cubicBezTo>
                    <a:cubicBezTo>
                      <a:pt x="9696749" y="1775183"/>
                      <a:pt x="9725323" y="1757849"/>
                      <a:pt x="9754088" y="1741464"/>
                    </a:cubicBezTo>
                    <a:cubicBezTo>
                      <a:pt x="9802858" y="1713841"/>
                      <a:pt x="9850865" y="1685074"/>
                      <a:pt x="9899446" y="1656880"/>
                    </a:cubicBezTo>
                    <a:cubicBezTo>
                      <a:pt x="9935832" y="1635924"/>
                      <a:pt x="9968027" y="1611347"/>
                      <a:pt x="9993175" y="1576487"/>
                    </a:cubicBezTo>
                    <a:cubicBezTo>
                      <a:pt x="10004797" y="1560484"/>
                      <a:pt x="10024990" y="1546768"/>
                      <a:pt x="10044230" y="1540480"/>
                    </a:cubicBezTo>
                    <a:cubicBezTo>
                      <a:pt x="10078713" y="1529241"/>
                      <a:pt x="10104430" y="1507522"/>
                      <a:pt x="10131863" y="1485613"/>
                    </a:cubicBezTo>
                    <a:cubicBezTo>
                      <a:pt x="10166536" y="1457801"/>
                      <a:pt x="10203304" y="1431509"/>
                      <a:pt x="10242357" y="1410555"/>
                    </a:cubicBezTo>
                    <a:cubicBezTo>
                      <a:pt x="10280840" y="1389980"/>
                      <a:pt x="10324086" y="1378549"/>
                      <a:pt x="10363709" y="1359499"/>
                    </a:cubicBezTo>
                    <a:cubicBezTo>
                      <a:pt x="10386952" y="1348259"/>
                      <a:pt x="10407146" y="1330353"/>
                      <a:pt x="10428291" y="1314920"/>
                    </a:cubicBezTo>
                    <a:cubicBezTo>
                      <a:pt x="10449438" y="1299489"/>
                      <a:pt x="10470394" y="1283486"/>
                      <a:pt x="10490969" y="1267104"/>
                    </a:cubicBezTo>
                    <a:cubicBezTo>
                      <a:pt x="10502208" y="1258149"/>
                      <a:pt x="10511734" y="1246909"/>
                      <a:pt x="10523354" y="1238337"/>
                    </a:cubicBezTo>
                    <a:cubicBezTo>
                      <a:pt x="10545263" y="1222334"/>
                      <a:pt x="10569075" y="1208808"/>
                      <a:pt x="10590031" y="1191664"/>
                    </a:cubicBezTo>
                    <a:cubicBezTo>
                      <a:pt x="10610225" y="1175089"/>
                      <a:pt x="10633467" y="1166707"/>
                      <a:pt x="10656519" y="1156038"/>
                    </a:cubicBezTo>
                    <a:cubicBezTo>
                      <a:pt x="10674046" y="1148036"/>
                      <a:pt x="10686617" y="1130320"/>
                      <a:pt x="10703573" y="1120603"/>
                    </a:cubicBezTo>
                    <a:cubicBezTo>
                      <a:pt x="10727767" y="1106697"/>
                      <a:pt x="10746246" y="1089553"/>
                      <a:pt x="10764534" y="1067643"/>
                    </a:cubicBezTo>
                    <a:cubicBezTo>
                      <a:pt x="10785111" y="1043068"/>
                      <a:pt x="10820162" y="1029732"/>
                      <a:pt x="10850453" y="1014301"/>
                    </a:cubicBezTo>
                    <a:cubicBezTo>
                      <a:pt x="10876171" y="1001157"/>
                      <a:pt x="10906081" y="995632"/>
                      <a:pt x="10929704" y="980201"/>
                    </a:cubicBezTo>
                    <a:cubicBezTo>
                      <a:pt x="10946279" y="969342"/>
                      <a:pt x="10958661" y="948957"/>
                      <a:pt x="10967423" y="930289"/>
                    </a:cubicBezTo>
                    <a:cubicBezTo>
                      <a:pt x="10987046" y="887995"/>
                      <a:pt x="11021146" y="861897"/>
                      <a:pt x="11058869" y="838084"/>
                    </a:cubicBezTo>
                    <a:cubicBezTo>
                      <a:pt x="11097350" y="813699"/>
                      <a:pt x="11133927" y="786836"/>
                      <a:pt x="11172600" y="762834"/>
                    </a:cubicBezTo>
                    <a:cubicBezTo>
                      <a:pt x="11211843" y="738638"/>
                      <a:pt x="11243658" y="706443"/>
                      <a:pt x="11275283" y="673676"/>
                    </a:cubicBezTo>
                    <a:cubicBezTo>
                      <a:pt x="11288238" y="660150"/>
                      <a:pt x="11305192" y="650434"/>
                      <a:pt x="11320623" y="639195"/>
                    </a:cubicBezTo>
                    <a:cubicBezTo>
                      <a:pt x="11338339" y="626241"/>
                      <a:pt x="11355296" y="611953"/>
                      <a:pt x="11374346" y="601664"/>
                    </a:cubicBezTo>
                    <a:cubicBezTo>
                      <a:pt x="11398160" y="588709"/>
                      <a:pt x="11424069" y="579757"/>
                      <a:pt x="11448453" y="567755"/>
                    </a:cubicBezTo>
                    <a:cubicBezTo>
                      <a:pt x="11476838" y="553657"/>
                      <a:pt x="11505795" y="539750"/>
                      <a:pt x="11532275" y="522605"/>
                    </a:cubicBezTo>
                    <a:cubicBezTo>
                      <a:pt x="11545039" y="514413"/>
                      <a:pt x="11553613" y="499363"/>
                      <a:pt x="11562947" y="486598"/>
                    </a:cubicBezTo>
                    <a:cubicBezTo>
                      <a:pt x="11599714" y="436305"/>
                      <a:pt x="11635529" y="385441"/>
                      <a:pt x="11672489" y="335337"/>
                    </a:cubicBezTo>
                    <a:cubicBezTo>
                      <a:pt x="11712304" y="281424"/>
                      <a:pt x="11763931" y="241608"/>
                      <a:pt x="11821656" y="207889"/>
                    </a:cubicBezTo>
                    <a:cubicBezTo>
                      <a:pt x="11877664" y="175312"/>
                      <a:pt x="11931195" y="138734"/>
                      <a:pt x="11986443" y="104824"/>
                    </a:cubicBezTo>
                    <a:cubicBezTo>
                      <a:pt x="11998443" y="97395"/>
                      <a:pt x="12013114" y="94347"/>
                      <a:pt x="12026448" y="88821"/>
                    </a:cubicBezTo>
                    <a:cubicBezTo>
                      <a:pt x="12072360" y="69580"/>
                      <a:pt x="12118083" y="50147"/>
                      <a:pt x="12160947" y="28621"/>
                    </a:cubicBezTo>
                    <a:lnTo>
                      <a:pt x="12192000" y="0"/>
                    </a:lnTo>
                    <a:close/>
                  </a:path>
                </a:pathLst>
              </a:custGeom>
              <a:solidFill>
                <a:schemeClr val="bg1">
                  <a:alpha val="14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grpSp>
          <p:nvGrpSpPr>
            <p:cNvPr id="80" name="Group 79">
              <a:extLst>
                <a:ext uri="{FF2B5EF4-FFF2-40B4-BE49-F238E27FC236}">
                  <a16:creationId xmlns:a16="http://schemas.microsoft.com/office/drawing/2014/main" id="{05148B0F-801C-45A1-80C1-EEC25A22A7C6}"/>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544" y="3296011"/>
              <a:ext cx="12191456" cy="2849975"/>
              <a:chOff x="544" y="3296011"/>
              <a:chExt cx="12191456" cy="2849975"/>
            </a:xfrm>
          </p:grpSpPr>
          <p:sp>
            <p:nvSpPr>
              <p:cNvPr id="81" name="Freeform: Shape 80">
                <a:extLst>
                  <a:ext uri="{FF2B5EF4-FFF2-40B4-BE49-F238E27FC236}">
                    <a16:creationId xmlns:a16="http://schemas.microsoft.com/office/drawing/2014/main" id="{E7715ED9-C8CE-4651-82AA-1C4B5F14A03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4" y="3296011"/>
                <a:ext cx="12191456" cy="2849975"/>
              </a:xfrm>
              <a:custGeom>
                <a:avLst/>
                <a:gdLst>
                  <a:gd name="connsiteX0" fmla="*/ 6095524 w 6095524"/>
                  <a:gd name="connsiteY0" fmla="*/ 0 h 1424940"/>
                  <a:gd name="connsiteX1" fmla="*/ 6095524 w 6095524"/>
                  <a:gd name="connsiteY1" fmla="*/ 17431 h 1424940"/>
                  <a:gd name="connsiteX2" fmla="*/ 6095524 w 6095524"/>
                  <a:gd name="connsiteY2" fmla="*/ 216290 h 1424940"/>
                  <a:gd name="connsiteX3" fmla="*/ 6079998 w 6095524"/>
                  <a:gd name="connsiteY3" fmla="*/ 230600 h 1424940"/>
                  <a:gd name="connsiteX4" fmla="*/ 6012751 w 6095524"/>
                  <a:gd name="connsiteY4" fmla="*/ 260699 h 1424940"/>
                  <a:gd name="connsiteX5" fmla="*/ 5992749 w 6095524"/>
                  <a:gd name="connsiteY5" fmla="*/ 268700 h 1424940"/>
                  <a:gd name="connsiteX6" fmla="*/ 5910358 w 6095524"/>
                  <a:gd name="connsiteY6" fmla="*/ 320231 h 1424940"/>
                  <a:gd name="connsiteX7" fmla="*/ 5835777 w 6095524"/>
                  <a:gd name="connsiteY7" fmla="*/ 383953 h 1424940"/>
                  <a:gd name="connsiteX8" fmla="*/ 5781008 w 6095524"/>
                  <a:gd name="connsiteY8" fmla="*/ 459581 h 1424940"/>
                  <a:gd name="connsiteX9" fmla="*/ 5765673 w 6095524"/>
                  <a:gd name="connsiteY9" fmla="*/ 477584 h 1424940"/>
                  <a:gd name="connsiteX10" fmla="*/ 5723763 w 6095524"/>
                  <a:gd name="connsiteY10" fmla="*/ 500158 h 1424940"/>
                  <a:gd name="connsiteX11" fmla="*/ 5686711 w 6095524"/>
                  <a:gd name="connsiteY11" fmla="*/ 517112 h 1424940"/>
                  <a:gd name="connsiteX12" fmla="*/ 5659850 w 6095524"/>
                  <a:gd name="connsiteY12" fmla="*/ 535877 h 1424940"/>
                  <a:gd name="connsiteX13" fmla="*/ 5637181 w 6095524"/>
                  <a:gd name="connsiteY13" fmla="*/ 553117 h 1424940"/>
                  <a:gd name="connsiteX14" fmla="*/ 5585841 w 6095524"/>
                  <a:gd name="connsiteY14" fmla="*/ 597694 h 1424940"/>
                  <a:gd name="connsiteX15" fmla="*/ 5528977 w 6095524"/>
                  <a:gd name="connsiteY15" fmla="*/ 635318 h 1424940"/>
                  <a:gd name="connsiteX16" fmla="*/ 5483256 w 6095524"/>
                  <a:gd name="connsiteY16" fmla="*/ 681419 h 1424940"/>
                  <a:gd name="connsiteX17" fmla="*/ 5464397 w 6095524"/>
                  <a:gd name="connsiteY17" fmla="*/ 706374 h 1424940"/>
                  <a:gd name="connsiteX18" fmla="*/ 5424773 w 6095524"/>
                  <a:gd name="connsiteY18" fmla="*/ 723424 h 1424940"/>
                  <a:gd name="connsiteX19" fmla="*/ 5381815 w 6095524"/>
                  <a:gd name="connsiteY19" fmla="*/ 750094 h 1424940"/>
                  <a:gd name="connsiteX20" fmla="*/ 5351335 w 6095524"/>
                  <a:gd name="connsiteY20" fmla="*/ 776573 h 1424940"/>
                  <a:gd name="connsiteX21" fmla="*/ 5327809 w 6095524"/>
                  <a:gd name="connsiteY21" fmla="*/ 794290 h 1424940"/>
                  <a:gd name="connsiteX22" fmla="*/ 5294566 w 6095524"/>
                  <a:gd name="connsiteY22" fmla="*/ 812102 h 1424940"/>
                  <a:gd name="connsiteX23" fmla="*/ 5261229 w 6095524"/>
                  <a:gd name="connsiteY23" fmla="*/ 835438 h 1424940"/>
                  <a:gd name="connsiteX24" fmla="*/ 5245037 w 6095524"/>
                  <a:gd name="connsiteY24" fmla="*/ 849821 h 1424940"/>
                  <a:gd name="connsiteX25" fmla="*/ 5213699 w 6095524"/>
                  <a:gd name="connsiteY25" fmla="*/ 873728 h 1424940"/>
                  <a:gd name="connsiteX26" fmla="*/ 5181409 w 6095524"/>
                  <a:gd name="connsiteY26" fmla="*/ 896017 h 1424940"/>
                  <a:gd name="connsiteX27" fmla="*/ 5120735 w 6095524"/>
                  <a:gd name="connsiteY27" fmla="*/ 921544 h 1424940"/>
                  <a:gd name="connsiteX28" fmla="*/ 5065490 w 6095524"/>
                  <a:gd name="connsiteY28" fmla="*/ 959072 h 1424940"/>
                  <a:gd name="connsiteX29" fmla="*/ 5021675 w 6095524"/>
                  <a:gd name="connsiteY29" fmla="*/ 986504 h 1424940"/>
                  <a:gd name="connsiteX30" fmla="*/ 4996148 w 6095524"/>
                  <a:gd name="connsiteY30" fmla="*/ 1004507 h 1424940"/>
                  <a:gd name="connsiteX31" fmla="*/ 4949285 w 6095524"/>
                  <a:gd name="connsiteY31" fmla="*/ 1044702 h 1424940"/>
                  <a:gd name="connsiteX32" fmla="*/ 4876609 w 6095524"/>
                  <a:gd name="connsiteY32" fmla="*/ 1086993 h 1424940"/>
                  <a:gd name="connsiteX33" fmla="*/ 4832699 w 6095524"/>
                  <a:gd name="connsiteY33" fmla="*/ 1109853 h 1424940"/>
                  <a:gd name="connsiteX34" fmla="*/ 4738211 w 6095524"/>
                  <a:gd name="connsiteY34" fmla="*/ 1144334 h 1424940"/>
                  <a:gd name="connsiteX35" fmla="*/ 4707731 w 6095524"/>
                  <a:gd name="connsiteY35" fmla="*/ 1156621 h 1424940"/>
                  <a:gd name="connsiteX36" fmla="*/ 4672870 w 6095524"/>
                  <a:gd name="connsiteY36" fmla="*/ 1164717 h 1424940"/>
                  <a:gd name="connsiteX37" fmla="*/ 4616863 w 6095524"/>
                  <a:gd name="connsiteY37" fmla="*/ 1183862 h 1424940"/>
                  <a:gd name="connsiteX38" fmla="*/ 4507516 w 6095524"/>
                  <a:gd name="connsiteY38" fmla="*/ 1216819 h 1424940"/>
                  <a:gd name="connsiteX39" fmla="*/ 4483513 w 6095524"/>
                  <a:gd name="connsiteY39" fmla="*/ 1221867 h 1424940"/>
                  <a:gd name="connsiteX40" fmla="*/ 4422362 w 6095524"/>
                  <a:gd name="connsiteY40" fmla="*/ 1243108 h 1424940"/>
                  <a:gd name="connsiteX41" fmla="*/ 4385691 w 6095524"/>
                  <a:gd name="connsiteY41" fmla="*/ 1257395 h 1424940"/>
                  <a:gd name="connsiteX42" fmla="*/ 4355306 w 6095524"/>
                  <a:gd name="connsiteY42" fmla="*/ 1265587 h 1424940"/>
                  <a:gd name="connsiteX43" fmla="*/ 4328446 w 6095524"/>
                  <a:gd name="connsiteY43" fmla="*/ 1269397 h 1424940"/>
                  <a:gd name="connsiteX44" fmla="*/ 4257770 w 6095524"/>
                  <a:gd name="connsiteY44" fmla="*/ 1288256 h 1424940"/>
                  <a:gd name="connsiteX45" fmla="*/ 4229576 w 6095524"/>
                  <a:gd name="connsiteY45" fmla="*/ 1295686 h 1424940"/>
                  <a:gd name="connsiteX46" fmla="*/ 4156424 w 6095524"/>
                  <a:gd name="connsiteY46" fmla="*/ 1321213 h 1424940"/>
                  <a:gd name="connsiteX47" fmla="*/ 4094416 w 6095524"/>
                  <a:gd name="connsiteY47" fmla="*/ 1338072 h 1424940"/>
                  <a:gd name="connsiteX48" fmla="*/ 4068509 w 6095524"/>
                  <a:gd name="connsiteY48" fmla="*/ 1346168 h 1424940"/>
                  <a:gd name="connsiteX49" fmla="*/ 4009263 w 6095524"/>
                  <a:gd name="connsiteY49" fmla="*/ 1359694 h 1424940"/>
                  <a:gd name="connsiteX50" fmla="*/ 3975735 w 6095524"/>
                  <a:gd name="connsiteY50" fmla="*/ 1369219 h 1424940"/>
                  <a:gd name="connsiteX51" fmla="*/ 3893915 w 6095524"/>
                  <a:gd name="connsiteY51" fmla="*/ 1379982 h 1424940"/>
                  <a:gd name="connsiteX52" fmla="*/ 3809428 w 6095524"/>
                  <a:gd name="connsiteY52" fmla="*/ 1390364 h 1424940"/>
                  <a:gd name="connsiteX53" fmla="*/ 3763042 w 6095524"/>
                  <a:gd name="connsiteY53" fmla="*/ 1393793 h 1424940"/>
                  <a:gd name="connsiteX54" fmla="*/ 3722561 w 6095524"/>
                  <a:gd name="connsiteY54" fmla="*/ 1399223 h 1424940"/>
                  <a:gd name="connsiteX55" fmla="*/ 3687318 w 6095524"/>
                  <a:gd name="connsiteY55" fmla="*/ 1402652 h 1424940"/>
                  <a:gd name="connsiteX56" fmla="*/ 3631216 w 6095524"/>
                  <a:gd name="connsiteY56" fmla="*/ 1409605 h 1424940"/>
                  <a:gd name="connsiteX57" fmla="*/ 3607880 w 6095524"/>
                  <a:gd name="connsiteY57" fmla="*/ 1411415 h 1424940"/>
                  <a:gd name="connsiteX58" fmla="*/ 3552825 w 6095524"/>
                  <a:gd name="connsiteY58" fmla="*/ 1411319 h 1424940"/>
                  <a:gd name="connsiteX59" fmla="*/ 3533680 w 6095524"/>
                  <a:gd name="connsiteY59" fmla="*/ 1410367 h 1424940"/>
                  <a:gd name="connsiteX60" fmla="*/ 3496818 w 6095524"/>
                  <a:gd name="connsiteY60" fmla="*/ 1398556 h 1424940"/>
                  <a:gd name="connsiteX61" fmla="*/ 3492437 w 6095524"/>
                  <a:gd name="connsiteY61" fmla="*/ 1397699 h 1424940"/>
                  <a:gd name="connsiteX62" fmla="*/ 3468243 w 6095524"/>
                  <a:gd name="connsiteY62" fmla="*/ 1393031 h 1424940"/>
                  <a:gd name="connsiteX63" fmla="*/ 3455003 w 6095524"/>
                  <a:gd name="connsiteY63" fmla="*/ 1391507 h 1424940"/>
                  <a:gd name="connsiteX64" fmla="*/ 3404711 w 6095524"/>
                  <a:gd name="connsiteY64" fmla="*/ 1381792 h 1424940"/>
                  <a:gd name="connsiteX65" fmla="*/ 3375756 w 6095524"/>
                  <a:gd name="connsiteY65" fmla="*/ 1377220 h 1424940"/>
                  <a:gd name="connsiteX66" fmla="*/ 3352324 w 6095524"/>
                  <a:gd name="connsiteY66" fmla="*/ 1377887 h 1424940"/>
                  <a:gd name="connsiteX67" fmla="*/ 3311176 w 6095524"/>
                  <a:gd name="connsiteY67" fmla="*/ 1378744 h 1424940"/>
                  <a:gd name="connsiteX68" fmla="*/ 3298031 w 6095524"/>
                  <a:gd name="connsiteY68" fmla="*/ 1380935 h 1424940"/>
                  <a:gd name="connsiteX69" fmla="*/ 3238595 w 6095524"/>
                  <a:gd name="connsiteY69" fmla="*/ 1374648 h 1424940"/>
                  <a:gd name="connsiteX70" fmla="*/ 3204686 w 6095524"/>
                  <a:gd name="connsiteY70" fmla="*/ 1374172 h 1424940"/>
                  <a:gd name="connsiteX71" fmla="*/ 3166491 w 6095524"/>
                  <a:gd name="connsiteY71" fmla="*/ 1366361 h 1424940"/>
                  <a:gd name="connsiteX72" fmla="*/ 3155347 w 6095524"/>
                  <a:gd name="connsiteY72" fmla="*/ 1366742 h 1424940"/>
                  <a:gd name="connsiteX73" fmla="*/ 3142869 w 6095524"/>
                  <a:gd name="connsiteY73" fmla="*/ 1367409 h 1424940"/>
                  <a:gd name="connsiteX74" fmla="*/ 3104578 w 6095524"/>
                  <a:gd name="connsiteY74" fmla="*/ 1367981 h 1424940"/>
                  <a:gd name="connsiteX75" fmla="*/ 3081337 w 6095524"/>
                  <a:gd name="connsiteY75" fmla="*/ 1370838 h 1424940"/>
                  <a:gd name="connsiteX76" fmla="*/ 3037047 w 6095524"/>
                  <a:gd name="connsiteY76" fmla="*/ 1369124 h 1424940"/>
                  <a:gd name="connsiteX77" fmla="*/ 3020663 w 6095524"/>
                  <a:gd name="connsiteY77" fmla="*/ 1371600 h 1424940"/>
                  <a:gd name="connsiteX78" fmla="*/ 2979230 w 6095524"/>
                  <a:gd name="connsiteY78" fmla="*/ 1371886 h 1424940"/>
                  <a:gd name="connsiteX79" fmla="*/ 2942082 w 6095524"/>
                  <a:gd name="connsiteY79" fmla="*/ 1370457 h 1424940"/>
                  <a:gd name="connsiteX80" fmla="*/ 2906268 w 6095524"/>
                  <a:gd name="connsiteY80" fmla="*/ 1371219 h 1424940"/>
                  <a:gd name="connsiteX81" fmla="*/ 2880646 w 6095524"/>
                  <a:gd name="connsiteY81" fmla="*/ 1374362 h 1424940"/>
                  <a:gd name="connsiteX82" fmla="*/ 2852833 w 6095524"/>
                  <a:gd name="connsiteY82" fmla="*/ 1376267 h 1424940"/>
                  <a:gd name="connsiteX83" fmla="*/ 2776157 w 6095524"/>
                  <a:gd name="connsiteY83" fmla="*/ 1387602 h 1424940"/>
                  <a:gd name="connsiteX84" fmla="*/ 2761965 w 6095524"/>
                  <a:gd name="connsiteY84" fmla="*/ 1384840 h 1424940"/>
                  <a:gd name="connsiteX85" fmla="*/ 2681383 w 6095524"/>
                  <a:gd name="connsiteY85" fmla="*/ 1382268 h 1424940"/>
                  <a:gd name="connsiteX86" fmla="*/ 2663857 w 6095524"/>
                  <a:gd name="connsiteY86" fmla="*/ 1382459 h 1424940"/>
                  <a:gd name="connsiteX87" fmla="*/ 2616803 w 6095524"/>
                  <a:gd name="connsiteY87" fmla="*/ 1371219 h 1424940"/>
                  <a:gd name="connsiteX88" fmla="*/ 2544223 w 6095524"/>
                  <a:gd name="connsiteY88" fmla="*/ 1389031 h 1424940"/>
                  <a:gd name="connsiteX89" fmla="*/ 2476309 w 6095524"/>
                  <a:gd name="connsiteY89" fmla="*/ 1411319 h 1424940"/>
                  <a:gd name="connsiteX90" fmla="*/ 2467737 w 6095524"/>
                  <a:gd name="connsiteY90" fmla="*/ 1414177 h 1424940"/>
                  <a:gd name="connsiteX91" fmla="*/ 2443353 w 6095524"/>
                  <a:gd name="connsiteY91" fmla="*/ 1419035 h 1424940"/>
                  <a:gd name="connsiteX92" fmla="*/ 2413159 w 6095524"/>
                  <a:gd name="connsiteY92" fmla="*/ 1420749 h 1424940"/>
                  <a:gd name="connsiteX93" fmla="*/ 2374868 w 6095524"/>
                  <a:gd name="connsiteY93" fmla="*/ 1424940 h 1424940"/>
                  <a:gd name="connsiteX94" fmla="*/ 2344198 w 6095524"/>
                  <a:gd name="connsiteY94" fmla="*/ 1419701 h 1424940"/>
                  <a:gd name="connsiteX95" fmla="*/ 2301335 w 6095524"/>
                  <a:gd name="connsiteY95" fmla="*/ 1411891 h 1424940"/>
                  <a:gd name="connsiteX96" fmla="*/ 2260949 w 6095524"/>
                  <a:gd name="connsiteY96" fmla="*/ 1404461 h 1424940"/>
                  <a:gd name="connsiteX97" fmla="*/ 2248186 w 6095524"/>
                  <a:gd name="connsiteY97" fmla="*/ 1413224 h 1424940"/>
                  <a:gd name="connsiteX98" fmla="*/ 2228469 w 6095524"/>
                  <a:gd name="connsiteY98" fmla="*/ 1420844 h 1424940"/>
                  <a:gd name="connsiteX99" fmla="*/ 2206562 w 6095524"/>
                  <a:gd name="connsiteY99" fmla="*/ 1411700 h 1424940"/>
                  <a:gd name="connsiteX100" fmla="*/ 2155317 w 6095524"/>
                  <a:gd name="connsiteY100" fmla="*/ 1392746 h 1424940"/>
                  <a:gd name="connsiteX101" fmla="*/ 2122932 w 6095524"/>
                  <a:gd name="connsiteY101" fmla="*/ 1391888 h 1424940"/>
                  <a:gd name="connsiteX102" fmla="*/ 2052542 w 6095524"/>
                  <a:gd name="connsiteY102" fmla="*/ 1383792 h 1424940"/>
                  <a:gd name="connsiteX103" fmla="*/ 2006537 w 6095524"/>
                  <a:gd name="connsiteY103" fmla="*/ 1372267 h 1424940"/>
                  <a:gd name="connsiteX104" fmla="*/ 1973486 w 6095524"/>
                  <a:gd name="connsiteY104" fmla="*/ 1359218 h 1424940"/>
                  <a:gd name="connsiteX105" fmla="*/ 1926146 w 6095524"/>
                  <a:gd name="connsiteY105" fmla="*/ 1342168 h 1424940"/>
                  <a:gd name="connsiteX106" fmla="*/ 1878616 w 6095524"/>
                  <a:gd name="connsiteY106" fmla="*/ 1333310 h 1424940"/>
                  <a:gd name="connsiteX107" fmla="*/ 1844231 w 6095524"/>
                  <a:gd name="connsiteY107" fmla="*/ 1322165 h 1424940"/>
                  <a:gd name="connsiteX108" fmla="*/ 1802225 w 6095524"/>
                  <a:gd name="connsiteY108" fmla="*/ 1314545 h 1424940"/>
                  <a:gd name="connsiteX109" fmla="*/ 1766983 w 6095524"/>
                  <a:gd name="connsiteY109" fmla="*/ 1314260 h 1424940"/>
                  <a:gd name="connsiteX110" fmla="*/ 1711738 w 6095524"/>
                  <a:gd name="connsiteY110" fmla="*/ 1315593 h 1424940"/>
                  <a:gd name="connsiteX111" fmla="*/ 1644111 w 6095524"/>
                  <a:gd name="connsiteY111" fmla="*/ 1292543 h 1424940"/>
                  <a:gd name="connsiteX112" fmla="*/ 1616774 w 6095524"/>
                  <a:gd name="connsiteY112" fmla="*/ 1287399 h 1424940"/>
                  <a:gd name="connsiteX113" fmla="*/ 1591056 w 6095524"/>
                  <a:gd name="connsiteY113" fmla="*/ 1285018 h 1424940"/>
                  <a:gd name="connsiteX114" fmla="*/ 1536478 w 6095524"/>
                  <a:gd name="connsiteY114" fmla="*/ 1269683 h 1424940"/>
                  <a:gd name="connsiteX115" fmla="*/ 1514285 w 6095524"/>
                  <a:gd name="connsiteY115" fmla="*/ 1264634 h 1424940"/>
                  <a:gd name="connsiteX116" fmla="*/ 1483233 w 6095524"/>
                  <a:gd name="connsiteY116" fmla="*/ 1264730 h 1424940"/>
                  <a:gd name="connsiteX117" fmla="*/ 1426750 w 6095524"/>
                  <a:gd name="connsiteY117" fmla="*/ 1257681 h 1424940"/>
                  <a:gd name="connsiteX118" fmla="*/ 1370362 w 6095524"/>
                  <a:gd name="connsiteY118" fmla="*/ 1237107 h 1424940"/>
                  <a:gd name="connsiteX119" fmla="*/ 1346454 w 6095524"/>
                  <a:gd name="connsiteY119" fmla="*/ 1239107 h 1424940"/>
                  <a:gd name="connsiteX120" fmla="*/ 1337882 w 6095524"/>
                  <a:gd name="connsiteY120" fmla="*/ 1238631 h 1424940"/>
                  <a:gd name="connsiteX121" fmla="*/ 1260825 w 6095524"/>
                  <a:gd name="connsiteY121" fmla="*/ 1227296 h 1424940"/>
                  <a:gd name="connsiteX122" fmla="*/ 1253109 w 6095524"/>
                  <a:gd name="connsiteY122" fmla="*/ 1226058 h 1424940"/>
                  <a:gd name="connsiteX123" fmla="*/ 1216915 w 6095524"/>
                  <a:gd name="connsiteY123" fmla="*/ 1215962 h 1424940"/>
                  <a:gd name="connsiteX124" fmla="*/ 1125664 w 6095524"/>
                  <a:gd name="connsiteY124" fmla="*/ 1209675 h 1424940"/>
                  <a:gd name="connsiteX125" fmla="*/ 1120045 w 6095524"/>
                  <a:gd name="connsiteY125" fmla="*/ 1208913 h 1424940"/>
                  <a:gd name="connsiteX126" fmla="*/ 1089469 w 6095524"/>
                  <a:gd name="connsiteY126" fmla="*/ 1213961 h 1424940"/>
                  <a:gd name="connsiteX127" fmla="*/ 1074325 w 6095524"/>
                  <a:gd name="connsiteY127" fmla="*/ 1221105 h 1424940"/>
                  <a:gd name="connsiteX128" fmla="*/ 1050703 w 6095524"/>
                  <a:gd name="connsiteY128" fmla="*/ 1228535 h 1424940"/>
                  <a:gd name="connsiteX129" fmla="*/ 1026700 w 6095524"/>
                  <a:gd name="connsiteY129" fmla="*/ 1231297 h 1424940"/>
                  <a:gd name="connsiteX130" fmla="*/ 986409 w 6095524"/>
                  <a:gd name="connsiteY130" fmla="*/ 1220057 h 1424940"/>
                  <a:gd name="connsiteX131" fmla="*/ 971741 w 6095524"/>
                  <a:gd name="connsiteY131" fmla="*/ 1218914 h 1424940"/>
                  <a:gd name="connsiteX132" fmla="*/ 939070 w 6095524"/>
                  <a:gd name="connsiteY132" fmla="*/ 1213485 h 1424940"/>
                  <a:gd name="connsiteX133" fmla="*/ 910495 w 6095524"/>
                  <a:gd name="connsiteY133" fmla="*/ 1213866 h 1424940"/>
                  <a:gd name="connsiteX134" fmla="*/ 887540 w 6095524"/>
                  <a:gd name="connsiteY134" fmla="*/ 1222534 h 1424940"/>
                  <a:gd name="connsiteX135" fmla="*/ 854202 w 6095524"/>
                  <a:gd name="connsiteY135" fmla="*/ 1224248 h 1424940"/>
                  <a:gd name="connsiteX136" fmla="*/ 832675 w 6095524"/>
                  <a:gd name="connsiteY136" fmla="*/ 1217962 h 1424940"/>
                  <a:gd name="connsiteX137" fmla="*/ 828294 w 6095524"/>
                  <a:gd name="connsiteY137" fmla="*/ 1217105 h 1424940"/>
                  <a:gd name="connsiteX138" fmla="*/ 772001 w 6095524"/>
                  <a:gd name="connsiteY138" fmla="*/ 1216723 h 1424940"/>
                  <a:gd name="connsiteX139" fmla="*/ 701707 w 6095524"/>
                  <a:gd name="connsiteY139" fmla="*/ 1235678 h 1424940"/>
                  <a:gd name="connsiteX140" fmla="*/ 690086 w 6095524"/>
                  <a:gd name="connsiteY140" fmla="*/ 1239679 h 1424940"/>
                  <a:gd name="connsiteX141" fmla="*/ 633412 w 6095524"/>
                  <a:gd name="connsiteY141" fmla="*/ 1246632 h 1424940"/>
                  <a:gd name="connsiteX142" fmla="*/ 603028 w 6095524"/>
                  <a:gd name="connsiteY142" fmla="*/ 1253681 h 1424940"/>
                  <a:gd name="connsiteX143" fmla="*/ 581120 w 6095524"/>
                  <a:gd name="connsiteY143" fmla="*/ 1254062 h 1424940"/>
                  <a:gd name="connsiteX144" fmla="*/ 554642 w 6095524"/>
                  <a:gd name="connsiteY144" fmla="*/ 1266539 h 1424940"/>
                  <a:gd name="connsiteX145" fmla="*/ 545973 w 6095524"/>
                  <a:gd name="connsiteY145" fmla="*/ 1271969 h 1424940"/>
                  <a:gd name="connsiteX146" fmla="*/ 535591 w 6095524"/>
                  <a:gd name="connsiteY146" fmla="*/ 1275207 h 1424940"/>
                  <a:gd name="connsiteX147" fmla="*/ 488538 w 6095524"/>
                  <a:gd name="connsiteY147" fmla="*/ 1285494 h 1424940"/>
                  <a:gd name="connsiteX148" fmla="*/ 480155 w 6095524"/>
                  <a:gd name="connsiteY148" fmla="*/ 1291304 h 1424940"/>
                  <a:gd name="connsiteX149" fmla="*/ 474535 w 6095524"/>
                  <a:gd name="connsiteY149" fmla="*/ 1294924 h 1424940"/>
                  <a:gd name="connsiteX150" fmla="*/ 428816 w 6095524"/>
                  <a:gd name="connsiteY150" fmla="*/ 1301020 h 1424940"/>
                  <a:gd name="connsiteX151" fmla="*/ 400241 w 6095524"/>
                  <a:gd name="connsiteY151" fmla="*/ 1318260 h 1424940"/>
                  <a:gd name="connsiteX152" fmla="*/ 392431 w 6095524"/>
                  <a:gd name="connsiteY152" fmla="*/ 1325594 h 1424940"/>
                  <a:gd name="connsiteX153" fmla="*/ 365093 w 6095524"/>
                  <a:gd name="connsiteY153" fmla="*/ 1336643 h 1424940"/>
                  <a:gd name="connsiteX154" fmla="*/ 273177 w 6095524"/>
                  <a:gd name="connsiteY154" fmla="*/ 1357884 h 1424940"/>
                  <a:gd name="connsiteX155" fmla="*/ 246888 w 6095524"/>
                  <a:gd name="connsiteY155" fmla="*/ 1350359 h 1424940"/>
                  <a:gd name="connsiteX156" fmla="*/ 196977 w 6095524"/>
                  <a:gd name="connsiteY156" fmla="*/ 1370552 h 1424940"/>
                  <a:gd name="connsiteX157" fmla="*/ 153352 w 6095524"/>
                  <a:gd name="connsiteY157" fmla="*/ 1381982 h 1424940"/>
                  <a:gd name="connsiteX158" fmla="*/ 137160 w 6095524"/>
                  <a:gd name="connsiteY158" fmla="*/ 1384745 h 1424940"/>
                  <a:gd name="connsiteX159" fmla="*/ 85917 w 6095524"/>
                  <a:gd name="connsiteY159" fmla="*/ 1389793 h 1424940"/>
                  <a:gd name="connsiteX160" fmla="*/ 59532 w 6095524"/>
                  <a:gd name="connsiteY160" fmla="*/ 1401223 h 1424940"/>
                  <a:gd name="connsiteX161" fmla="*/ 30325 w 6095524"/>
                  <a:gd name="connsiteY161" fmla="*/ 1409974 h 1424940"/>
                  <a:gd name="connsiteX162" fmla="*/ 0 w 6095524"/>
                  <a:gd name="connsiteY162" fmla="*/ 1412360 h 1424940"/>
                  <a:gd name="connsiteX163" fmla="*/ 0 w 6095524"/>
                  <a:gd name="connsiteY163" fmla="*/ 1058622 h 1424940"/>
                  <a:gd name="connsiteX164" fmla="*/ 17145 w 6095524"/>
                  <a:gd name="connsiteY164" fmla="*/ 1060228 h 1424940"/>
                  <a:gd name="connsiteX165" fmla="*/ 44672 w 6095524"/>
                  <a:gd name="connsiteY165" fmla="*/ 1066324 h 1424940"/>
                  <a:gd name="connsiteX166" fmla="*/ 84677 w 6095524"/>
                  <a:gd name="connsiteY166" fmla="*/ 1076230 h 1424940"/>
                  <a:gd name="connsiteX167" fmla="*/ 132017 w 6095524"/>
                  <a:gd name="connsiteY167" fmla="*/ 1064990 h 1424940"/>
                  <a:gd name="connsiteX168" fmla="*/ 136779 w 6095524"/>
                  <a:gd name="connsiteY168" fmla="*/ 1060323 h 1424940"/>
                  <a:gd name="connsiteX169" fmla="*/ 187547 w 6095524"/>
                  <a:gd name="connsiteY169" fmla="*/ 1049179 h 1424940"/>
                  <a:gd name="connsiteX170" fmla="*/ 270891 w 6095524"/>
                  <a:gd name="connsiteY170" fmla="*/ 1036415 h 1424940"/>
                  <a:gd name="connsiteX171" fmla="*/ 276320 w 6095524"/>
                  <a:gd name="connsiteY171" fmla="*/ 1035558 h 1424940"/>
                  <a:gd name="connsiteX172" fmla="*/ 323755 w 6095524"/>
                  <a:gd name="connsiteY172" fmla="*/ 1061561 h 1424940"/>
                  <a:gd name="connsiteX173" fmla="*/ 361855 w 6095524"/>
                  <a:gd name="connsiteY173" fmla="*/ 1057942 h 1424940"/>
                  <a:gd name="connsiteX174" fmla="*/ 379571 w 6095524"/>
                  <a:gd name="connsiteY174" fmla="*/ 1039939 h 1424940"/>
                  <a:gd name="connsiteX175" fmla="*/ 430530 w 6095524"/>
                  <a:gd name="connsiteY175" fmla="*/ 1025747 h 1424940"/>
                  <a:gd name="connsiteX176" fmla="*/ 493300 w 6095524"/>
                  <a:gd name="connsiteY176" fmla="*/ 1027176 h 1424940"/>
                  <a:gd name="connsiteX177" fmla="*/ 537782 w 6095524"/>
                  <a:gd name="connsiteY177" fmla="*/ 1025366 h 1424940"/>
                  <a:gd name="connsiteX178" fmla="*/ 562166 w 6095524"/>
                  <a:gd name="connsiteY178" fmla="*/ 1015746 h 1424940"/>
                  <a:gd name="connsiteX179" fmla="*/ 579596 w 6095524"/>
                  <a:gd name="connsiteY179" fmla="*/ 1016699 h 1424940"/>
                  <a:gd name="connsiteX180" fmla="*/ 612362 w 6095524"/>
                  <a:gd name="connsiteY180" fmla="*/ 1023557 h 1424940"/>
                  <a:gd name="connsiteX181" fmla="*/ 716090 w 6095524"/>
                  <a:gd name="connsiteY181" fmla="*/ 1031653 h 1424940"/>
                  <a:gd name="connsiteX182" fmla="*/ 758381 w 6095524"/>
                  <a:gd name="connsiteY182" fmla="*/ 1018985 h 1424940"/>
                  <a:gd name="connsiteX183" fmla="*/ 771049 w 6095524"/>
                  <a:gd name="connsiteY183" fmla="*/ 1018699 h 1424940"/>
                  <a:gd name="connsiteX184" fmla="*/ 799433 w 6095524"/>
                  <a:gd name="connsiteY184" fmla="*/ 1023652 h 1424940"/>
                  <a:gd name="connsiteX185" fmla="*/ 858012 w 6095524"/>
                  <a:gd name="connsiteY185" fmla="*/ 1020318 h 1424940"/>
                  <a:gd name="connsiteX186" fmla="*/ 879634 w 6095524"/>
                  <a:gd name="connsiteY186" fmla="*/ 1015270 h 1424940"/>
                  <a:gd name="connsiteX187" fmla="*/ 891635 w 6095524"/>
                  <a:gd name="connsiteY187" fmla="*/ 1012031 h 1424940"/>
                  <a:gd name="connsiteX188" fmla="*/ 953262 w 6095524"/>
                  <a:gd name="connsiteY188" fmla="*/ 1003078 h 1424940"/>
                  <a:gd name="connsiteX189" fmla="*/ 980694 w 6095524"/>
                  <a:gd name="connsiteY189" fmla="*/ 993458 h 1424940"/>
                  <a:gd name="connsiteX190" fmla="*/ 988124 w 6095524"/>
                  <a:gd name="connsiteY190" fmla="*/ 992029 h 1424940"/>
                  <a:gd name="connsiteX191" fmla="*/ 1028795 w 6095524"/>
                  <a:gd name="connsiteY191" fmla="*/ 996029 h 1424940"/>
                  <a:gd name="connsiteX192" fmla="*/ 1059275 w 6095524"/>
                  <a:gd name="connsiteY192" fmla="*/ 1011555 h 1424940"/>
                  <a:gd name="connsiteX193" fmla="*/ 1065181 w 6095524"/>
                  <a:gd name="connsiteY193" fmla="*/ 1016794 h 1424940"/>
                  <a:gd name="connsiteX194" fmla="*/ 1150144 w 6095524"/>
                  <a:gd name="connsiteY194" fmla="*/ 1014984 h 1424940"/>
                  <a:gd name="connsiteX195" fmla="*/ 1163193 w 6095524"/>
                  <a:gd name="connsiteY195" fmla="*/ 1012793 h 1424940"/>
                  <a:gd name="connsiteX196" fmla="*/ 1226249 w 6095524"/>
                  <a:gd name="connsiteY196" fmla="*/ 1021937 h 1424940"/>
                  <a:gd name="connsiteX197" fmla="*/ 1244632 w 6095524"/>
                  <a:gd name="connsiteY197" fmla="*/ 1023747 h 1424940"/>
                  <a:gd name="connsiteX198" fmla="*/ 1310545 w 6095524"/>
                  <a:gd name="connsiteY198" fmla="*/ 1031939 h 1424940"/>
                  <a:gd name="connsiteX199" fmla="*/ 1319879 w 6095524"/>
                  <a:gd name="connsiteY199" fmla="*/ 1024319 h 1424940"/>
                  <a:gd name="connsiteX200" fmla="*/ 1346740 w 6095524"/>
                  <a:gd name="connsiteY200" fmla="*/ 1005173 h 1424940"/>
                  <a:gd name="connsiteX201" fmla="*/ 1399699 w 6095524"/>
                  <a:gd name="connsiteY201" fmla="*/ 988219 h 1424940"/>
                  <a:gd name="connsiteX202" fmla="*/ 1414082 w 6095524"/>
                  <a:gd name="connsiteY202" fmla="*/ 989171 h 1424940"/>
                  <a:gd name="connsiteX203" fmla="*/ 1450467 w 6095524"/>
                  <a:gd name="connsiteY203" fmla="*/ 1017461 h 1424940"/>
                  <a:gd name="connsiteX204" fmla="*/ 1468184 w 6095524"/>
                  <a:gd name="connsiteY204" fmla="*/ 1028795 h 1424940"/>
                  <a:gd name="connsiteX205" fmla="*/ 1518476 w 6095524"/>
                  <a:gd name="connsiteY205" fmla="*/ 1049655 h 1424940"/>
                  <a:gd name="connsiteX206" fmla="*/ 1522667 w 6095524"/>
                  <a:gd name="connsiteY206" fmla="*/ 1053465 h 1424940"/>
                  <a:gd name="connsiteX207" fmla="*/ 1559814 w 6095524"/>
                  <a:gd name="connsiteY207" fmla="*/ 1098709 h 1424940"/>
                  <a:gd name="connsiteX208" fmla="*/ 1568196 w 6095524"/>
                  <a:gd name="connsiteY208" fmla="*/ 1106424 h 1424940"/>
                  <a:gd name="connsiteX209" fmla="*/ 1578293 w 6095524"/>
                  <a:gd name="connsiteY209" fmla="*/ 1118426 h 1424940"/>
                  <a:gd name="connsiteX210" fmla="*/ 1609820 w 6095524"/>
                  <a:gd name="connsiteY210" fmla="*/ 1141667 h 1424940"/>
                  <a:gd name="connsiteX211" fmla="*/ 1648873 w 6095524"/>
                  <a:gd name="connsiteY211" fmla="*/ 1149096 h 1424940"/>
                  <a:gd name="connsiteX212" fmla="*/ 1696022 w 6095524"/>
                  <a:gd name="connsiteY212" fmla="*/ 1160431 h 1424940"/>
                  <a:gd name="connsiteX213" fmla="*/ 1715739 w 6095524"/>
                  <a:gd name="connsiteY213" fmla="*/ 1168051 h 1424940"/>
                  <a:gd name="connsiteX214" fmla="*/ 1768602 w 6095524"/>
                  <a:gd name="connsiteY214" fmla="*/ 1182529 h 1424940"/>
                  <a:gd name="connsiteX215" fmla="*/ 1806321 w 6095524"/>
                  <a:gd name="connsiteY215" fmla="*/ 1194721 h 1424940"/>
                  <a:gd name="connsiteX216" fmla="*/ 1860709 w 6095524"/>
                  <a:gd name="connsiteY216" fmla="*/ 1201865 h 1424940"/>
                  <a:gd name="connsiteX217" fmla="*/ 1887093 w 6095524"/>
                  <a:gd name="connsiteY217" fmla="*/ 1202150 h 1424940"/>
                  <a:gd name="connsiteX218" fmla="*/ 1935575 w 6095524"/>
                  <a:gd name="connsiteY218" fmla="*/ 1238726 h 1424940"/>
                  <a:gd name="connsiteX219" fmla="*/ 1974247 w 6095524"/>
                  <a:gd name="connsiteY219" fmla="*/ 1262920 h 1424940"/>
                  <a:gd name="connsiteX220" fmla="*/ 2014919 w 6095524"/>
                  <a:gd name="connsiteY220" fmla="*/ 1251204 h 1424940"/>
                  <a:gd name="connsiteX221" fmla="*/ 2025968 w 6095524"/>
                  <a:gd name="connsiteY221" fmla="*/ 1240155 h 1424940"/>
                  <a:gd name="connsiteX222" fmla="*/ 2092643 w 6095524"/>
                  <a:gd name="connsiteY222" fmla="*/ 1229678 h 1424940"/>
                  <a:gd name="connsiteX223" fmla="*/ 2187893 w 6095524"/>
                  <a:gd name="connsiteY223" fmla="*/ 1229297 h 1424940"/>
                  <a:gd name="connsiteX224" fmla="*/ 2346294 w 6095524"/>
                  <a:gd name="connsiteY224" fmla="*/ 1205484 h 1424940"/>
                  <a:gd name="connsiteX225" fmla="*/ 2373916 w 6095524"/>
                  <a:gd name="connsiteY225" fmla="*/ 1194435 h 1424940"/>
                  <a:gd name="connsiteX226" fmla="*/ 2404967 w 6095524"/>
                  <a:gd name="connsiteY226" fmla="*/ 1191673 h 1424940"/>
                  <a:gd name="connsiteX227" fmla="*/ 2416874 w 6095524"/>
                  <a:gd name="connsiteY227" fmla="*/ 1198436 h 1424940"/>
                  <a:gd name="connsiteX228" fmla="*/ 2468975 w 6095524"/>
                  <a:gd name="connsiteY228" fmla="*/ 1208532 h 1424940"/>
                  <a:gd name="connsiteX229" fmla="*/ 2478882 w 6095524"/>
                  <a:gd name="connsiteY229" fmla="*/ 1208723 h 1424940"/>
                  <a:gd name="connsiteX230" fmla="*/ 2512791 w 6095524"/>
                  <a:gd name="connsiteY230" fmla="*/ 1204436 h 1424940"/>
                  <a:gd name="connsiteX231" fmla="*/ 2544223 w 6095524"/>
                  <a:gd name="connsiteY231" fmla="*/ 1201960 h 1424940"/>
                  <a:gd name="connsiteX232" fmla="*/ 2623471 w 6095524"/>
                  <a:gd name="connsiteY232" fmla="*/ 1210056 h 1424940"/>
                  <a:gd name="connsiteX233" fmla="*/ 2684241 w 6095524"/>
                  <a:gd name="connsiteY233" fmla="*/ 1208151 h 1424940"/>
                  <a:gd name="connsiteX234" fmla="*/ 2712244 w 6095524"/>
                  <a:gd name="connsiteY234" fmla="*/ 1210056 h 1424940"/>
                  <a:gd name="connsiteX235" fmla="*/ 2728055 w 6095524"/>
                  <a:gd name="connsiteY235" fmla="*/ 1212914 h 1424940"/>
                  <a:gd name="connsiteX236" fmla="*/ 2763869 w 6095524"/>
                  <a:gd name="connsiteY236" fmla="*/ 1232821 h 1424940"/>
                  <a:gd name="connsiteX237" fmla="*/ 2783491 w 6095524"/>
                  <a:gd name="connsiteY237" fmla="*/ 1237298 h 1424940"/>
                  <a:gd name="connsiteX238" fmla="*/ 2842546 w 6095524"/>
                  <a:gd name="connsiteY238" fmla="*/ 1236917 h 1424940"/>
                  <a:gd name="connsiteX239" fmla="*/ 2931128 w 6095524"/>
                  <a:gd name="connsiteY239" fmla="*/ 1206913 h 1424940"/>
                  <a:gd name="connsiteX240" fmla="*/ 2940368 w 6095524"/>
                  <a:gd name="connsiteY240" fmla="*/ 1202912 h 1424940"/>
                  <a:gd name="connsiteX241" fmla="*/ 2985421 w 6095524"/>
                  <a:gd name="connsiteY241" fmla="*/ 1197959 h 1424940"/>
                  <a:gd name="connsiteX242" fmla="*/ 3015996 w 6095524"/>
                  <a:gd name="connsiteY242" fmla="*/ 1204722 h 1424940"/>
                  <a:gd name="connsiteX243" fmla="*/ 3057621 w 6095524"/>
                  <a:gd name="connsiteY243" fmla="*/ 1218724 h 1424940"/>
                  <a:gd name="connsiteX244" fmla="*/ 3095054 w 6095524"/>
                  <a:gd name="connsiteY244" fmla="*/ 1230440 h 1424940"/>
                  <a:gd name="connsiteX245" fmla="*/ 3122295 w 6095524"/>
                  <a:gd name="connsiteY245" fmla="*/ 1243679 h 1424940"/>
                  <a:gd name="connsiteX246" fmla="*/ 3184589 w 6095524"/>
                  <a:gd name="connsiteY246" fmla="*/ 1253395 h 1424940"/>
                  <a:gd name="connsiteX247" fmla="*/ 3191066 w 6095524"/>
                  <a:gd name="connsiteY247" fmla="*/ 1255014 h 1424940"/>
                  <a:gd name="connsiteX248" fmla="*/ 3237929 w 6095524"/>
                  <a:gd name="connsiteY248" fmla="*/ 1243203 h 1424940"/>
                  <a:gd name="connsiteX249" fmla="*/ 3294221 w 6095524"/>
                  <a:gd name="connsiteY249" fmla="*/ 1231202 h 1424940"/>
                  <a:gd name="connsiteX250" fmla="*/ 3314319 w 6095524"/>
                  <a:gd name="connsiteY250" fmla="*/ 1235297 h 1424940"/>
                  <a:gd name="connsiteX251" fmla="*/ 3341846 w 6095524"/>
                  <a:gd name="connsiteY251" fmla="*/ 1241108 h 1424940"/>
                  <a:gd name="connsiteX252" fmla="*/ 3367373 w 6095524"/>
                  <a:gd name="connsiteY252" fmla="*/ 1238060 h 1424940"/>
                  <a:gd name="connsiteX253" fmla="*/ 3382899 w 6095524"/>
                  <a:gd name="connsiteY253" fmla="*/ 1237774 h 1424940"/>
                  <a:gd name="connsiteX254" fmla="*/ 3453765 w 6095524"/>
                  <a:gd name="connsiteY254" fmla="*/ 1273397 h 1424940"/>
                  <a:gd name="connsiteX255" fmla="*/ 3471767 w 6095524"/>
                  <a:gd name="connsiteY255" fmla="*/ 1276350 h 1424940"/>
                  <a:gd name="connsiteX256" fmla="*/ 3481959 w 6095524"/>
                  <a:gd name="connsiteY256" fmla="*/ 1280732 h 1424940"/>
                  <a:gd name="connsiteX257" fmla="*/ 3543396 w 6095524"/>
                  <a:gd name="connsiteY257" fmla="*/ 1324928 h 1424940"/>
                  <a:gd name="connsiteX258" fmla="*/ 3569494 w 6095524"/>
                  <a:gd name="connsiteY258" fmla="*/ 1333881 h 1424940"/>
                  <a:gd name="connsiteX259" fmla="*/ 3598164 w 6095524"/>
                  <a:gd name="connsiteY259" fmla="*/ 1332071 h 1424940"/>
                  <a:gd name="connsiteX260" fmla="*/ 3614738 w 6095524"/>
                  <a:gd name="connsiteY260" fmla="*/ 1328833 h 1424940"/>
                  <a:gd name="connsiteX261" fmla="*/ 3655886 w 6095524"/>
                  <a:gd name="connsiteY261" fmla="*/ 1300734 h 1424940"/>
                  <a:gd name="connsiteX262" fmla="*/ 3679317 w 6095524"/>
                  <a:gd name="connsiteY262" fmla="*/ 1301687 h 1424940"/>
                  <a:gd name="connsiteX263" fmla="*/ 3715893 w 6095524"/>
                  <a:gd name="connsiteY263" fmla="*/ 1321022 h 1424940"/>
                  <a:gd name="connsiteX264" fmla="*/ 3782282 w 6095524"/>
                  <a:gd name="connsiteY264" fmla="*/ 1329690 h 1424940"/>
                  <a:gd name="connsiteX265" fmla="*/ 3816001 w 6095524"/>
                  <a:gd name="connsiteY265" fmla="*/ 1302639 h 1424940"/>
                  <a:gd name="connsiteX266" fmla="*/ 3833431 w 6095524"/>
                  <a:gd name="connsiteY266" fmla="*/ 1276636 h 1424940"/>
                  <a:gd name="connsiteX267" fmla="*/ 3883819 w 6095524"/>
                  <a:gd name="connsiteY267" fmla="*/ 1246442 h 1424940"/>
                  <a:gd name="connsiteX268" fmla="*/ 3895821 w 6095524"/>
                  <a:gd name="connsiteY268" fmla="*/ 1257681 h 1424940"/>
                  <a:gd name="connsiteX269" fmla="*/ 3932778 w 6095524"/>
                  <a:gd name="connsiteY269" fmla="*/ 1262444 h 1424940"/>
                  <a:gd name="connsiteX270" fmla="*/ 3972782 w 6095524"/>
                  <a:gd name="connsiteY270" fmla="*/ 1262063 h 1424940"/>
                  <a:gd name="connsiteX271" fmla="*/ 4042505 w 6095524"/>
                  <a:gd name="connsiteY271" fmla="*/ 1267111 h 1424940"/>
                  <a:gd name="connsiteX272" fmla="*/ 4088892 w 6095524"/>
                  <a:gd name="connsiteY272" fmla="*/ 1238250 h 1424940"/>
                  <a:gd name="connsiteX273" fmla="*/ 4106609 w 6095524"/>
                  <a:gd name="connsiteY273" fmla="*/ 1226344 h 1424940"/>
                  <a:gd name="connsiteX274" fmla="*/ 4123182 w 6095524"/>
                  <a:gd name="connsiteY274" fmla="*/ 1218724 h 1424940"/>
                  <a:gd name="connsiteX275" fmla="*/ 4142328 w 6095524"/>
                  <a:gd name="connsiteY275" fmla="*/ 1214438 h 1424940"/>
                  <a:gd name="connsiteX276" fmla="*/ 4188524 w 6095524"/>
                  <a:gd name="connsiteY276" fmla="*/ 1198245 h 1424940"/>
                  <a:gd name="connsiteX277" fmla="*/ 4213860 w 6095524"/>
                  <a:gd name="connsiteY277" fmla="*/ 1182338 h 1424940"/>
                  <a:gd name="connsiteX278" fmla="*/ 4270820 w 6095524"/>
                  <a:gd name="connsiteY278" fmla="*/ 1167003 h 1424940"/>
                  <a:gd name="connsiteX279" fmla="*/ 4309587 w 6095524"/>
                  <a:gd name="connsiteY279" fmla="*/ 1153287 h 1424940"/>
                  <a:gd name="connsiteX280" fmla="*/ 4350449 w 6095524"/>
                  <a:gd name="connsiteY280" fmla="*/ 1129665 h 1424940"/>
                  <a:gd name="connsiteX281" fmla="*/ 4356164 w 6095524"/>
                  <a:gd name="connsiteY281" fmla="*/ 1126046 h 1424940"/>
                  <a:gd name="connsiteX282" fmla="*/ 4369880 w 6095524"/>
                  <a:gd name="connsiteY282" fmla="*/ 1110520 h 1424940"/>
                  <a:gd name="connsiteX283" fmla="*/ 4389787 w 6095524"/>
                  <a:gd name="connsiteY283" fmla="*/ 1057085 h 1424940"/>
                  <a:gd name="connsiteX284" fmla="*/ 4395502 w 6095524"/>
                  <a:gd name="connsiteY284" fmla="*/ 1046226 h 1424940"/>
                  <a:gd name="connsiteX285" fmla="*/ 4447413 w 6095524"/>
                  <a:gd name="connsiteY285" fmla="*/ 1009650 h 1424940"/>
                  <a:gd name="connsiteX286" fmla="*/ 4466654 w 6095524"/>
                  <a:gd name="connsiteY286" fmla="*/ 1013079 h 1424940"/>
                  <a:gd name="connsiteX287" fmla="*/ 4487894 w 6095524"/>
                  <a:gd name="connsiteY287" fmla="*/ 1025081 h 1424940"/>
                  <a:gd name="connsiteX288" fmla="*/ 4534472 w 6095524"/>
                  <a:gd name="connsiteY288" fmla="*/ 1028224 h 1424940"/>
                  <a:gd name="connsiteX289" fmla="*/ 4551903 w 6095524"/>
                  <a:gd name="connsiteY289" fmla="*/ 1022033 h 1424940"/>
                  <a:gd name="connsiteX290" fmla="*/ 4582382 w 6095524"/>
                  <a:gd name="connsiteY290" fmla="*/ 1005364 h 1424940"/>
                  <a:gd name="connsiteX291" fmla="*/ 4605909 w 6095524"/>
                  <a:gd name="connsiteY291" fmla="*/ 979551 h 1424940"/>
                  <a:gd name="connsiteX292" fmla="*/ 4640104 w 6095524"/>
                  <a:gd name="connsiteY292" fmla="*/ 936879 h 1424940"/>
                  <a:gd name="connsiteX293" fmla="*/ 4705731 w 6095524"/>
                  <a:gd name="connsiteY293" fmla="*/ 920591 h 1424940"/>
                  <a:gd name="connsiteX294" fmla="*/ 4730973 w 6095524"/>
                  <a:gd name="connsiteY294" fmla="*/ 915162 h 1424940"/>
                  <a:gd name="connsiteX295" fmla="*/ 4822794 w 6095524"/>
                  <a:gd name="connsiteY295" fmla="*/ 892397 h 1424940"/>
                  <a:gd name="connsiteX296" fmla="*/ 4830794 w 6095524"/>
                  <a:gd name="connsiteY296" fmla="*/ 891635 h 1424940"/>
                  <a:gd name="connsiteX297" fmla="*/ 4894421 w 6095524"/>
                  <a:gd name="connsiteY297" fmla="*/ 865442 h 1424940"/>
                  <a:gd name="connsiteX298" fmla="*/ 4909756 w 6095524"/>
                  <a:gd name="connsiteY298" fmla="*/ 858964 h 1424940"/>
                  <a:gd name="connsiteX299" fmla="*/ 4928521 w 6095524"/>
                  <a:gd name="connsiteY299" fmla="*/ 842391 h 1424940"/>
                  <a:gd name="connsiteX300" fmla="*/ 4945857 w 6095524"/>
                  <a:gd name="connsiteY300" fmla="*/ 795623 h 1424940"/>
                  <a:gd name="connsiteX301" fmla="*/ 4966145 w 6095524"/>
                  <a:gd name="connsiteY301" fmla="*/ 774287 h 1424940"/>
                  <a:gd name="connsiteX302" fmla="*/ 4980909 w 6095524"/>
                  <a:gd name="connsiteY302" fmla="*/ 761333 h 1424940"/>
                  <a:gd name="connsiteX303" fmla="*/ 4993862 w 6095524"/>
                  <a:gd name="connsiteY303" fmla="*/ 741712 h 1424940"/>
                  <a:gd name="connsiteX304" fmla="*/ 5006816 w 6095524"/>
                  <a:gd name="connsiteY304" fmla="*/ 694754 h 1424940"/>
                  <a:gd name="connsiteX305" fmla="*/ 5026724 w 6095524"/>
                  <a:gd name="connsiteY305" fmla="*/ 653129 h 1424940"/>
                  <a:gd name="connsiteX306" fmla="*/ 5062538 w 6095524"/>
                  <a:gd name="connsiteY306" fmla="*/ 630079 h 1424940"/>
                  <a:gd name="connsiteX307" fmla="*/ 5084731 w 6095524"/>
                  <a:gd name="connsiteY307" fmla="*/ 617982 h 1424940"/>
                  <a:gd name="connsiteX308" fmla="*/ 5172647 w 6095524"/>
                  <a:gd name="connsiteY308" fmla="*/ 630174 h 1424940"/>
                  <a:gd name="connsiteX309" fmla="*/ 5232654 w 6095524"/>
                  <a:gd name="connsiteY309" fmla="*/ 642080 h 1424940"/>
                  <a:gd name="connsiteX310" fmla="*/ 5252371 w 6095524"/>
                  <a:gd name="connsiteY310" fmla="*/ 637508 h 1424940"/>
                  <a:gd name="connsiteX311" fmla="*/ 5308092 w 6095524"/>
                  <a:gd name="connsiteY311" fmla="*/ 598646 h 1424940"/>
                  <a:gd name="connsiteX312" fmla="*/ 5363147 w 6095524"/>
                  <a:gd name="connsiteY312" fmla="*/ 581311 h 1424940"/>
                  <a:gd name="connsiteX313" fmla="*/ 5404580 w 6095524"/>
                  <a:gd name="connsiteY313" fmla="*/ 576358 h 1424940"/>
                  <a:gd name="connsiteX314" fmla="*/ 5440203 w 6095524"/>
                  <a:gd name="connsiteY314" fmla="*/ 572548 h 1424940"/>
                  <a:gd name="connsiteX315" fmla="*/ 5482971 w 6095524"/>
                  <a:gd name="connsiteY315" fmla="*/ 561880 h 1424940"/>
                  <a:gd name="connsiteX316" fmla="*/ 5507165 w 6095524"/>
                  <a:gd name="connsiteY316" fmla="*/ 550259 h 1424940"/>
                  <a:gd name="connsiteX317" fmla="*/ 5545645 w 6095524"/>
                  <a:gd name="connsiteY317" fmla="*/ 533591 h 1424940"/>
                  <a:gd name="connsiteX318" fmla="*/ 5585079 w 6095524"/>
                  <a:gd name="connsiteY318" fmla="*/ 511969 h 1424940"/>
                  <a:gd name="connsiteX319" fmla="*/ 5615368 w 6095524"/>
                  <a:gd name="connsiteY319" fmla="*/ 481679 h 1424940"/>
                  <a:gd name="connsiteX320" fmla="*/ 5631656 w 6095524"/>
                  <a:gd name="connsiteY320" fmla="*/ 456152 h 1424940"/>
                  <a:gd name="connsiteX321" fmla="*/ 5679377 w 6095524"/>
                  <a:gd name="connsiteY321" fmla="*/ 419576 h 1424940"/>
                  <a:gd name="connsiteX322" fmla="*/ 5722525 w 6095524"/>
                  <a:gd name="connsiteY322" fmla="*/ 350615 h 1424940"/>
                  <a:gd name="connsiteX323" fmla="*/ 5749576 w 6095524"/>
                  <a:gd name="connsiteY323" fmla="*/ 321945 h 1424940"/>
                  <a:gd name="connsiteX324" fmla="*/ 5764911 w 6095524"/>
                  <a:gd name="connsiteY324" fmla="*/ 313849 h 1424940"/>
                  <a:gd name="connsiteX325" fmla="*/ 5791009 w 6095524"/>
                  <a:gd name="connsiteY325" fmla="*/ 293942 h 1424940"/>
                  <a:gd name="connsiteX326" fmla="*/ 5806440 w 6095524"/>
                  <a:gd name="connsiteY326" fmla="*/ 279178 h 1424940"/>
                  <a:gd name="connsiteX327" fmla="*/ 5848636 w 6095524"/>
                  <a:gd name="connsiteY327" fmla="*/ 224885 h 1424940"/>
                  <a:gd name="connsiteX328" fmla="*/ 5861590 w 6095524"/>
                  <a:gd name="connsiteY328" fmla="*/ 208788 h 1424940"/>
                  <a:gd name="connsiteX329" fmla="*/ 5888355 w 6095524"/>
                  <a:gd name="connsiteY329" fmla="*/ 181166 h 1424940"/>
                  <a:gd name="connsiteX330" fmla="*/ 5900071 w 6095524"/>
                  <a:gd name="connsiteY330" fmla="*/ 172784 h 1424940"/>
                  <a:gd name="connsiteX331" fmla="*/ 5920740 w 6095524"/>
                  <a:gd name="connsiteY331" fmla="*/ 150305 h 1424940"/>
                  <a:gd name="connsiteX332" fmla="*/ 5969985 w 6095524"/>
                  <a:gd name="connsiteY332" fmla="*/ 91345 h 1424940"/>
                  <a:gd name="connsiteX333" fmla="*/ 5991130 w 6095524"/>
                  <a:gd name="connsiteY333" fmla="*/ 58293 h 1424940"/>
                  <a:gd name="connsiteX334" fmla="*/ 6033325 w 6095524"/>
                  <a:gd name="connsiteY334" fmla="*/ 33909 h 1424940"/>
                  <a:gd name="connsiteX335" fmla="*/ 6054376 w 6095524"/>
                  <a:gd name="connsiteY335" fmla="*/ 20955 h 1424940"/>
                  <a:gd name="connsiteX336" fmla="*/ 6095524 w 6095524"/>
                  <a:gd name="connsiteY336" fmla="*/ 0 h 1424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Lst>
                <a:rect l="l" t="t" r="r" b="b"/>
                <a:pathLst>
                  <a:path w="6095524" h="1424940">
                    <a:moveTo>
                      <a:pt x="6095524" y="0"/>
                    </a:moveTo>
                    <a:cubicBezTo>
                      <a:pt x="6095524" y="7811"/>
                      <a:pt x="6095524" y="12573"/>
                      <a:pt x="6095524" y="17431"/>
                    </a:cubicBezTo>
                    <a:lnTo>
                      <a:pt x="6095524" y="216290"/>
                    </a:lnTo>
                    <a:lnTo>
                      <a:pt x="6079998" y="230600"/>
                    </a:lnTo>
                    <a:cubicBezTo>
                      <a:pt x="6058567" y="241363"/>
                      <a:pt x="6035706" y="251079"/>
                      <a:pt x="6012751" y="260699"/>
                    </a:cubicBezTo>
                    <a:cubicBezTo>
                      <a:pt x="6006084" y="263462"/>
                      <a:pt x="5998749" y="264986"/>
                      <a:pt x="5992749" y="268700"/>
                    </a:cubicBezTo>
                    <a:cubicBezTo>
                      <a:pt x="5965126" y="285655"/>
                      <a:pt x="5938361" y="303943"/>
                      <a:pt x="5910358" y="320231"/>
                    </a:cubicBezTo>
                    <a:cubicBezTo>
                      <a:pt x="5881497" y="337090"/>
                      <a:pt x="5855684" y="356997"/>
                      <a:pt x="5835777" y="383953"/>
                    </a:cubicBezTo>
                    <a:cubicBezTo>
                      <a:pt x="5817298" y="409004"/>
                      <a:pt x="5799391" y="434435"/>
                      <a:pt x="5781008" y="459581"/>
                    </a:cubicBezTo>
                    <a:cubicBezTo>
                      <a:pt x="5776341" y="465963"/>
                      <a:pt x="5772054" y="473488"/>
                      <a:pt x="5765673" y="477584"/>
                    </a:cubicBezTo>
                    <a:cubicBezTo>
                      <a:pt x="5752433" y="486156"/>
                      <a:pt x="5737955" y="493109"/>
                      <a:pt x="5723763" y="500158"/>
                    </a:cubicBezTo>
                    <a:cubicBezTo>
                      <a:pt x="5711571" y="506159"/>
                      <a:pt x="5698617" y="510635"/>
                      <a:pt x="5686711" y="517112"/>
                    </a:cubicBezTo>
                    <a:cubicBezTo>
                      <a:pt x="5677186" y="522256"/>
                      <a:pt x="5668708" y="529400"/>
                      <a:pt x="5659850" y="535877"/>
                    </a:cubicBezTo>
                    <a:cubicBezTo>
                      <a:pt x="5652135" y="541496"/>
                      <a:pt x="5643658" y="546354"/>
                      <a:pt x="5637181" y="553117"/>
                    </a:cubicBezTo>
                    <a:cubicBezTo>
                      <a:pt x="5621369" y="569500"/>
                      <a:pt x="5605462" y="585597"/>
                      <a:pt x="5585841" y="597694"/>
                    </a:cubicBezTo>
                    <a:cubicBezTo>
                      <a:pt x="5566505" y="609695"/>
                      <a:pt x="5548217" y="623126"/>
                      <a:pt x="5528977" y="635318"/>
                    </a:cubicBezTo>
                    <a:cubicBezTo>
                      <a:pt x="5510117" y="647224"/>
                      <a:pt x="5493067" y="660273"/>
                      <a:pt x="5483256" y="681419"/>
                    </a:cubicBezTo>
                    <a:cubicBezTo>
                      <a:pt x="5478875" y="690753"/>
                      <a:pt x="5472684" y="700945"/>
                      <a:pt x="5464397" y="706374"/>
                    </a:cubicBezTo>
                    <a:cubicBezTo>
                      <a:pt x="5452586" y="714089"/>
                      <a:pt x="5437632" y="716852"/>
                      <a:pt x="5424773" y="723424"/>
                    </a:cubicBezTo>
                    <a:cubicBezTo>
                      <a:pt x="5409628" y="731139"/>
                      <a:pt x="5392103" y="737807"/>
                      <a:pt x="5381815" y="750094"/>
                    </a:cubicBezTo>
                    <a:cubicBezTo>
                      <a:pt x="5372671" y="761048"/>
                      <a:pt x="5363432" y="769620"/>
                      <a:pt x="5351335" y="776573"/>
                    </a:cubicBezTo>
                    <a:cubicBezTo>
                      <a:pt x="5342858" y="781431"/>
                      <a:pt x="5336572" y="790289"/>
                      <a:pt x="5327809" y="794290"/>
                    </a:cubicBezTo>
                    <a:cubicBezTo>
                      <a:pt x="5316284" y="799624"/>
                      <a:pt x="5304663" y="803815"/>
                      <a:pt x="5294566" y="812102"/>
                    </a:cubicBezTo>
                    <a:cubicBezTo>
                      <a:pt x="5284089" y="820674"/>
                      <a:pt x="5272183" y="827437"/>
                      <a:pt x="5261229" y="835438"/>
                    </a:cubicBezTo>
                    <a:cubicBezTo>
                      <a:pt x="5255419" y="839724"/>
                      <a:pt x="5250656" y="845344"/>
                      <a:pt x="5245037" y="849821"/>
                    </a:cubicBezTo>
                    <a:cubicBezTo>
                      <a:pt x="5234750" y="858012"/>
                      <a:pt x="5224272" y="866013"/>
                      <a:pt x="5213699" y="873728"/>
                    </a:cubicBezTo>
                    <a:cubicBezTo>
                      <a:pt x="5203127" y="881444"/>
                      <a:pt x="5193030" y="890397"/>
                      <a:pt x="5181409" y="896017"/>
                    </a:cubicBezTo>
                    <a:cubicBezTo>
                      <a:pt x="5161598" y="905542"/>
                      <a:pt x="5139976" y="911257"/>
                      <a:pt x="5120735" y="921544"/>
                    </a:cubicBezTo>
                    <a:cubicBezTo>
                      <a:pt x="5101209" y="932021"/>
                      <a:pt x="5082826" y="945166"/>
                      <a:pt x="5065490" y="959072"/>
                    </a:cubicBezTo>
                    <a:cubicBezTo>
                      <a:pt x="5051774" y="970026"/>
                      <a:pt x="5038916" y="980885"/>
                      <a:pt x="5021675" y="986504"/>
                    </a:cubicBezTo>
                    <a:cubicBezTo>
                      <a:pt x="5012055" y="989648"/>
                      <a:pt x="5001959" y="996506"/>
                      <a:pt x="4996148" y="1004507"/>
                    </a:cubicBezTo>
                    <a:cubicBezTo>
                      <a:pt x="4983575" y="1021937"/>
                      <a:pt x="4967478" y="1034225"/>
                      <a:pt x="4949285" y="1044702"/>
                    </a:cubicBezTo>
                    <a:cubicBezTo>
                      <a:pt x="4924996" y="1058799"/>
                      <a:pt x="4900993" y="1073182"/>
                      <a:pt x="4876609" y="1086993"/>
                    </a:cubicBezTo>
                    <a:cubicBezTo>
                      <a:pt x="4862227" y="1095185"/>
                      <a:pt x="4847940" y="1103852"/>
                      <a:pt x="4832699" y="1109853"/>
                    </a:cubicBezTo>
                    <a:cubicBezTo>
                      <a:pt x="4801553" y="1122236"/>
                      <a:pt x="4769644" y="1132808"/>
                      <a:pt x="4738211" y="1144334"/>
                    </a:cubicBezTo>
                    <a:cubicBezTo>
                      <a:pt x="4727924" y="1148048"/>
                      <a:pt x="4718209" y="1153382"/>
                      <a:pt x="4707731" y="1156621"/>
                    </a:cubicBezTo>
                    <a:cubicBezTo>
                      <a:pt x="4696396" y="1160145"/>
                      <a:pt x="4684205" y="1161193"/>
                      <a:pt x="4672870" y="1164717"/>
                    </a:cubicBezTo>
                    <a:cubicBezTo>
                      <a:pt x="4654010" y="1170527"/>
                      <a:pt x="4635722" y="1177957"/>
                      <a:pt x="4616863" y="1183862"/>
                    </a:cubicBezTo>
                    <a:cubicBezTo>
                      <a:pt x="4580477" y="1195197"/>
                      <a:pt x="4543996" y="1206056"/>
                      <a:pt x="4507516" y="1216819"/>
                    </a:cubicBezTo>
                    <a:cubicBezTo>
                      <a:pt x="4499706" y="1219105"/>
                      <a:pt x="4491228" y="1219391"/>
                      <a:pt x="4483513" y="1221867"/>
                    </a:cubicBezTo>
                    <a:cubicBezTo>
                      <a:pt x="4463034" y="1228535"/>
                      <a:pt x="4442650" y="1235773"/>
                      <a:pt x="4422362" y="1243108"/>
                    </a:cubicBezTo>
                    <a:cubicBezTo>
                      <a:pt x="4410075" y="1247585"/>
                      <a:pt x="4398073" y="1253109"/>
                      <a:pt x="4385691" y="1257395"/>
                    </a:cubicBezTo>
                    <a:cubicBezTo>
                      <a:pt x="4375785" y="1260824"/>
                      <a:pt x="4365593" y="1263491"/>
                      <a:pt x="4355306" y="1265587"/>
                    </a:cubicBezTo>
                    <a:cubicBezTo>
                      <a:pt x="4346448" y="1267397"/>
                      <a:pt x="4337209" y="1267206"/>
                      <a:pt x="4328446" y="1269397"/>
                    </a:cubicBezTo>
                    <a:cubicBezTo>
                      <a:pt x="4304728" y="1275302"/>
                      <a:pt x="4281297" y="1281970"/>
                      <a:pt x="4257770" y="1288256"/>
                    </a:cubicBezTo>
                    <a:cubicBezTo>
                      <a:pt x="4248341" y="1290733"/>
                      <a:pt x="4238720" y="1292543"/>
                      <a:pt x="4229576" y="1295686"/>
                    </a:cubicBezTo>
                    <a:cubicBezTo>
                      <a:pt x="4205097" y="1303973"/>
                      <a:pt x="4180999" y="1313402"/>
                      <a:pt x="4156424" y="1321213"/>
                    </a:cubicBezTo>
                    <a:cubicBezTo>
                      <a:pt x="4136041" y="1327690"/>
                      <a:pt x="4115086" y="1332357"/>
                      <a:pt x="4094416" y="1338072"/>
                    </a:cubicBezTo>
                    <a:cubicBezTo>
                      <a:pt x="4085653" y="1340549"/>
                      <a:pt x="4077271" y="1344073"/>
                      <a:pt x="4068509" y="1346168"/>
                    </a:cubicBezTo>
                    <a:cubicBezTo>
                      <a:pt x="4048887" y="1350931"/>
                      <a:pt x="4028980" y="1354931"/>
                      <a:pt x="4009263" y="1359694"/>
                    </a:cubicBezTo>
                    <a:cubicBezTo>
                      <a:pt x="3998023" y="1362456"/>
                      <a:pt x="3987165" y="1367409"/>
                      <a:pt x="3975735" y="1369219"/>
                    </a:cubicBezTo>
                    <a:cubicBezTo>
                      <a:pt x="3948589" y="1373505"/>
                      <a:pt x="3921252" y="1376553"/>
                      <a:pt x="3893915" y="1379982"/>
                    </a:cubicBezTo>
                    <a:cubicBezTo>
                      <a:pt x="3865722" y="1383506"/>
                      <a:pt x="3837623" y="1387221"/>
                      <a:pt x="3809428" y="1390364"/>
                    </a:cubicBezTo>
                    <a:cubicBezTo>
                      <a:pt x="3793998" y="1391984"/>
                      <a:pt x="3778472" y="1392269"/>
                      <a:pt x="3763042" y="1393793"/>
                    </a:cubicBezTo>
                    <a:cubicBezTo>
                      <a:pt x="3749516" y="1395127"/>
                      <a:pt x="3736086" y="1397603"/>
                      <a:pt x="3722561" y="1399223"/>
                    </a:cubicBezTo>
                    <a:cubicBezTo>
                      <a:pt x="3710845" y="1400556"/>
                      <a:pt x="3699034" y="1401318"/>
                      <a:pt x="3687318" y="1402652"/>
                    </a:cubicBezTo>
                    <a:cubicBezTo>
                      <a:pt x="3668554" y="1404842"/>
                      <a:pt x="3649885" y="1407319"/>
                      <a:pt x="3631216" y="1409605"/>
                    </a:cubicBezTo>
                    <a:cubicBezTo>
                      <a:pt x="3623406" y="1410462"/>
                      <a:pt x="3615214" y="1412843"/>
                      <a:pt x="3607880" y="1411415"/>
                    </a:cubicBezTo>
                    <a:cubicBezTo>
                      <a:pt x="3589401" y="1407795"/>
                      <a:pt x="3571208" y="1408843"/>
                      <a:pt x="3552825" y="1411319"/>
                    </a:cubicBezTo>
                    <a:cubicBezTo>
                      <a:pt x="3546539" y="1412177"/>
                      <a:pt x="3539776" y="1411986"/>
                      <a:pt x="3533680" y="1410367"/>
                    </a:cubicBezTo>
                    <a:cubicBezTo>
                      <a:pt x="3521202" y="1407128"/>
                      <a:pt x="3509106" y="1402556"/>
                      <a:pt x="3496818" y="1398556"/>
                    </a:cubicBezTo>
                    <a:cubicBezTo>
                      <a:pt x="3495484" y="1398080"/>
                      <a:pt x="3493865" y="1397984"/>
                      <a:pt x="3492437" y="1397699"/>
                    </a:cubicBezTo>
                    <a:cubicBezTo>
                      <a:pt x="3484340" y="1396079"/>
                      <a:pt x="3476340" y="1394460"/>
                      <a:pt x="3468243" y="1393031"/>
                    </a:cubicBezTo>
                    <a:cubicBezTo>
                      <a:pt x="3463862" y="1392269"/>
                      <a:pt x="3459385" y="1392174"/>
                      <a:pt x="3455003" y="1391507"/>
                    </a:cubicBezTo>
                    <a:cubicBezTo>
                      <a:pt x="3438049" y="1388840"/>
                      <a:pt x="3419380" y="1393317"/>
                      <a:pt x="3404711" y="1381792"/>
                    </a:cubicBezTo>
                    <a:cubicBezTo>
                      <a:pt x="3395186" y="1374362"/>
                      <a:pt x="3385947" y="1376077"/>
                      <a:pt x="3375756" y="1377220"/>
                    </a:cubicBezTo>
                    <a:cubicBezTo>
                      <a:pt x="3368040" y="1378077"/>
                      <a:pt x="3360134" y="1377791"/>
                      <a:pt x="3352324" y="1377887"/>
                    </a:cubicBezTo>
                    <a:cubicBezTo>
                      <a:pt x="3338608" y="1378172"/>
                      <a:pt x="3324892" y="1378268"/>
                      <a:pt x="3311176" y="1378744"/>
                    </a:cubicBezTo>
                    <a:cubicBezTo>
                      <a:pt x="3306794" y="1378934"/>
                      <a:pt x="3302318" y="1381316"/>
                      <a:pt x="3298031" y="1380935"/>
                    </a:cubicBezTo>
                    <a:cubicBezTo>
                      <a:pt x="3278219" y="1379125"/>
                      <a:pt x="3258407" y="1376267"/>
                      <a:pt x="3238595" y="1374648"/>
                    </a:cubicBezTo>
                    <a:cubicBezTo>
                      <a:pt x="3227356" y="1373696"/>
                      <a:pt x="3215830" y="1375505"/>
                      <a:pt x="3204686" y="1374172"/>
                    </a:cubicBezTo>
                    <a:cubicBezTo>
                      <a:pt x="3191828" y="1372648"/>
                      <a:pt x="3179255" y="1368743"/>
                      <a:pt x="3166491" y="1366361"/>
                    </a:cubicBezTo>
                    <a:cubicBezTo>
                      <a:pt x="3162967" y="1365695"/>
                      <a:pt x="3159062" y="1366552"/>
                      <a:pt x="3155347" y="1366742"/>
                    </a:cubicBezTo>
                    <a:cubicBezTo>
                      <a:pt x="3151156" y="1366933"/>
                      <a:pt x="3147060" y="1367314"/>
                      <a:pt x="3142869" y="1367409"/>
                    </a:cubicBezTo>
                    <a:cubicBezTo>
                      <a:pt x="3130105" y="1367600"/>
                      <a:pt x="3117342" y="1367314"/>
                      <a:pt x="3104578" y="1367981"/>
                    </a:cubicBezTo>
                    <a:cubicBezTo>
                      <a:pt x="3096768" y="1368362"/>
                      <a:pt x="3088577" y="1372267"/>
                      <a:pt x="3081337" y="1370838"/>
                    </a:cubicBezTo>
                    <a:cubicBezTo>
                      <a:pt x="3066574" y="1368076"/>
                      <a:pt x="3051810" y="1374267"/>
                      <a:pt x="3037047" y="1369124"/>
                    </a:cubicBezTo>
                    <a:cubicBezTo>
                      <a:pt x="3032474" y="1367600"/>
                      <a:pt x="3026188" y="1371410"/>
                      <a:pt x="3020663" y="1371600"/>
                    </a:cubicBezTo>
                    <a:cubicBezTo>
                      <a:pt x="3006852" y="1372076"/>
                      <a:pt x="2993041" y="1371981"/>
                      <a:pt x="2979230" y="1371886"/>
                    </a:cubicBezTo>
                    <a:cubicBezTo>
                      <a:pt x="2966847" y="1371791"/>
                      <a:pt x="2953988" y="1373124"/>
                      <a:pt x="2942082" y="1370457"/>
                    </a:cubicBezTo>
                    <a:cubicBezTo>
                      <a:pt x="2929604" y="1367600"/>
                      <a:pt x="2918365" y="1367981"/>
                      <a:pt x="2906268" y="1371219"/>
                    </a:cubicBezTo>
                    <a:cubicBezTo>
                      <a:pt x="2897981" y="1373410"/>
                      <a:pt x="2889218" y="1373696"/>
                      <a:pt x="2880646" y="1374362"/>
                    </a:cubicBezTo>
                    <a:cubicBezTo>
                      <a:pt x="2871407" y="1375124"/>
                      <a:pt x="2861215" y="1373124"/>
                      <a:pt x="2852833" y="1376267"/>
                    </a:cubicBezTo>
                    <a:cubicBezTo>
                      <a:pt x="2827877" y="1385602"/>
                      <a:pt x="2802255" y="1387602"/>
                      <a:pt x="2776157" y="1387602"/>
                    </a:cubicBezTo>
                    <a:cubicBezTo>
                      <a:pt x="2771394" y="1387602"/>
                      <a:pt x="2766536" y="1386269"/>
                      <a:pt x="2761965" y="1384840"/>
                    </a:cubicBezTo>
                    <a:cubicBezTo>
                      <a:pt x="2735294" y="1376267"/>
                      <a:pt x="2708529" y="1377029"/>
                      <a:pt x="2681383" y="1382268"/>
                    </a:cubicBezTo>
                    <a:cubicBezTo>
                      <a:pt x="2675763" y="1383411"/>
                      <a:pt x="2669477" y="1383602"/>
                      <a:pt x="2663857" y="1382459"/>
                    </a:cubicBezTo>
                    <a:cubicBezTo>
                      <a:pt x="2648045" y="1379125"/>
                      <a:pt x="2632710" y="1373600"/>
                      <a:pt x="2616803" y="1371219"/>
                    </a:cubicBezTo>
                    <a:cubicBezTo>
                      <a:pt x="2590515" y="1367314"/>
                      <a:pt x="2567750" y="1380458"/>
                      <a:pt x="2544223" y="1389031"/>
                    </a:cubicBezTo>
                    <a:cubicBezTo>
                      <a:pt x="2521839" y="1397127"/>
                      <a:pt x="2502789" y="1415415"/>
                      <a:pt x="2476309" y="1411319"/>
                    </a:cubicBezTo>
                    <a:cubicBezTo>
                      <a:pt x="2473643" y="1410938"/>
                      <a:pt x="2470690" y="1413510"/>
                      <a:pt x="2467737" y="1414177"/>
                    </a:cubicBezTo>
                    <a:cubicBezTo>
                      <a:pt x="2459641" y="1415987"/>
                      <a:pt x="2451545" y="1418177"/>
                      <a:pt x="2443353" y="1419035"/>
                    </a:cubicBezTo>
                    <a:cubicBezTo>
                      <a:pt x="2433352" y="1420178"/>
                      <a:pt x="2423160" y="1419797"/>
                      <a:pt x="2413159" y="1420749"/>
                    </a:cubicBezTo>
                    <a:cubicBezTo>
                      <a:pt x="2400300" y="1421892"/>
                      <a:pt x="2387632" y="1424940"/>
                      <a:pt x="2374868" y="1424940"/>
                    </a:cubicBezTo>
                    <a:cubicBezTo>
                      <a:pt x="2364581" y="1424940"/>
                      <a:pt x="2354389" y="1421416"/>
                      <a:pt x="2344198" y="1419701"/>
                    </a:cubicBezTo>
                    <a:cubicBezTo>
                      <a:pt x="2329815" y="1417320"/>
                      <a:pt x="2314003" y="1417987"/>
                      <a:pt x="2301335" y="1411891"/>
                    </a:cubicBezTo>
                    <a:cubicBezTo>
                      <a:pt x="2287810" y="1405414"/>
                      <a:pt x="2274951" y="1402461"/>
                      <a:pt x="2260949" y="1404461"/>
                    </a:cubicBezTo>
                    <a:cubicBezTo>
                      <a:pt x="2256282" y="1405128"/>
                      <a:pt x="2250281" y="1409129"/>
                      <a:pt x="2248186" y="1413224"/>
                    </a:cubicBezTo>
                    <a:cubicBezTo>
                      <a:pt x="2243518" y="1422368"/>
                      <a:pt x="2237137" y="1423988"/>
                      <a:pt x="2228469" y="1420844"/>
                    </a:cubicBezTo>
                    <a:cubicBezTo>
                      <a:pt x="2220944" y="1418177"/>
                      <a:pt x="2211705" y="1416844"/>
                      <a:pt x="2206562" y="1411700"/>
                    </a:cubicBezTo>
                    <a:cubicBezTo>
                      <a:pt x="2191988" y="1397127"/>
                      <a:pt x="2173414" y="1396651"/>
                      <a:pt x="2155317" y="1392746"/>
                    </a:cubicBezTo>
                    <a:cubicBezTo>
                      <a:pt x="2144269" y="1390364"/>
                      <a:pt x="2133981" y="1390269"/>
                      <a:pt x="2122932" y="1391888"/>
                    </a:cubicBezTo>
                    <a:cubicBezTo>
                      <a:pt x="2098930" y="1395508"/>
                      <a:pt x="2075593" y="1390364"/>
                      <a:pt x="2052542" y="1383792"/>
                    </a:cubicBezTo>
                    <a:cubicBezTo>
                      <a:pt x="2037302" y="1379411"/>
                      <a:pt x="2021681" y="1376744"/>
                      <a:pt x="2006537" y="1372267"/>
                    </a:cubicBezTo>
                    <a:cubicBezTo>
                      <a:pt x="1995202" y="1368838"/>
                      <a:pt x="1983868" y="1364742"/>
                      <a:pt x="1973486" y="1359218"/>
                    </a:cubicBezTo>
                    <a:cubicBezTo>
                      <a:pt x="1958435" y="1351121"/>
                      <a:pt x="1945292" y="1338929"/>
                      <a:pt x="1926146" y="1342168"/>
                    </a:cubicBezTo>
                    <a:cubicBezTo>
                      <a:pt x="1909286" y="1345025"/>
                      <a:pt x="1894047" y="1339025"/>
                      <a:pt x="1878616" y="1333310"/>
                    </a:cubicBezTo>
                    <a:cubicBezTo>
                      <a:pt x="1867281" y="1329119"/>
                      <a:pt x="1855948" y="1324832"/>
                      <a:pt x="1844231" y="1322165"/>
                    </a:cubicBezTo>
                    <a:cubicBezTo>
                      <a:pt x="1830324" y="1319022"/>
                      <a:pt x="1814608" y="1320356"/>
                      <a:pt x="1802225" y="1314545"/>
                    </a:cubicBezTo>
                    <a:cubicBezTo>
                      <a:pt x="1789271" y="1308449"/>
                      <a:pt x="1778509" y="1312545"/>
                      <a:pt x="1766983" y="1314260"/>
                    </a:cubicBezTo>
                    <a:cubicBezTo>
                      <a:pt x="1748600" y="1316927"/>
                      <a:pt x="1730311" y="1321880"/>
                      <a:pt x="1711738" y="1315593"/>
                    </a:cubicBezTo>
                    <a:cubicBezTo>
                      <a:pt x="1689164" y="1307973"/>
                      <a:pt x="1666780" y="1299782"/>
                      <a:pt x="1644111" y="1292543"/>
                    </a:cubicBezTo>
                    <a:cubicBezTo>
                      <a:pt x="1635347" y="1289780"/>
                      <a:pt x="1625919" y="1288637"/>
                      <a:pt x="1616774" y="1287399"/>
                    </a:cubicBezTo>
                    <a:cubicBezTo>
                      <a:pt x="1608107" y="1286351"/>
                      <a:pt x="1597725" y="1289018"/>
                      <a:pt x="1591056" y="1285018"/>
                    </a:cubicBezTo>
                    <a:cubicBezTo>
                      <a:pt x="1573911" y="1274731"/>
                      <a:pt x="1556291" y="1269683"/>
                      <a:pt x="1536478" y="1269683"/>
                    </a:cubicBezTo>
                    <a:cubicBezTo>
                      <a:pt x="1529048" y="1269683"/>
                      <a:pt x="1521809" y="1265396"/>
                      <a:pt x="1514285" y="1264634"/>
                    </a:cubicBezTo>
                    <a:cubicBezTo>
                      <a:pt x="1503997" y="1263682"/>
                      <a:pt x="1492186" y="1261110"/>
                      <a:pt x="1483233" y="1264730"/>
                    </a:cubicBezTo>
                    <a:cubicBezTo>
                      <a:pt x="1462183" y="1273302"/>
                      <a:pt x="1445134" y="1266158"/>
                      <a:pt x="1426750" y="1257681"/>
                    </a:cubicBezTo>
                    <a:cubicBezTo>
                      <a:pt x="1408652" y="1249299"/>
                      <a:pt x="1389602" y="1242632"/>
                      <a:pt x="1370362" y="1237107"/>
                    </a:cubicBezTo>
                    <a:cubicBezTo>
                      <a:pt x="1363123" y="1235107"/>
                      <a:pt x="1354456" y="1238441"/>
                      <a:pt x="1346454" y="1239107"/>
                    </a:cubicBezTo>
                    <a:cubicBezTo>
                      <a:pt x="1343596" y="1239298"/>
                      <a:pt x="1340453" y="1239584"/>
                      <a:pt x="1337882" y="1238631"/>
                    </a:cubicBezTo>
                    <a:cubicBezTo>
                      <a:pt x="1313022" y="1229487"/>
                      <a:pt x="1287780" y="1222534"/>
                      <a:pt x="1260825" y="1227296"/>
                    </a:cubicBezTo>
                    <a:cubicBezTo>
                      <a:pt x="1258349" y="1227773"/>
                      <a:pt x="1255586" y="1226725"/>
                      <a:pt x="1253109" y="1226058"/>
                    </a:cubicBezTo>
                    <a:cubicBezTo>
                      <a:pt x="1241012" y="1222629"/>
                      <a:pt x="1229201" y="1217200"/>
                      <a:pt x="1216915" y="1215962"/>
                    </a:cubicBezTo>
                    <a:cubicBezTo>
                      <a:pt x="1186625" y="1212914"/>
                      <a:pt x="1156146" y="1211675"/>
                      <a:pt x="1125664" y="1209675"/>
                    </a:cubicBezTo>
                    <a:cubicBezTo>
                      <a:pt x="1123759" y="1209580"/>
                      <a:pt x="1121759" y="1209580"/>
                      <a:pt x="1120045" y="1208913"/>
                    </a:cubicBezTo>
                    <a:cubicBezTo>
                      <a:pt x="1108805" y="1204817"/>
                      <a:pt x="1098995" y="1206151"/>
                      <a:pt x="1089469" y="1213961"/>
                    </a:cubicBezTo>
                    <a:cubicBezTo>
                      <a:pt x="1085278" y="1217390"/>
                      <a:pt x="1079563" y="1219200"/>
                      <a:pt x="1074325" y="1221105"/>
                    </a:cubicBezTo>
                    <a:cubicBezTo>
                      <a:pt x="1066609" y="1223963"/>
                      <a:pt x="1058704" y="1226725"/>
                      <a:pt x="1050703" y="1228535"/>
                    </a:cubicBezTo>
                    <a:cubicBezTo>
                      <a:pt x="1042797" y="1230249"/>
                      <a:pt x="1034320" y="1232630"/>
                      <a:pt x="1026700" y="1231297"/>
                    </a:cubicBezTo>
                    <a:cubicBezTo>
                      <a:pt x="1012984" y="1228916"/>
                      <a:pt x="999934" y="1223582"/>
                      <a:pt x="986409" y="1220057"/>
                    </a:cubicBezTo>
                    <a:cubicBezTo>
                      <a:pt x="981742" y="1218819"/>
                      <a:pt x="976598" y="1219010"/>
                      <a:pt x="971741" y="1218914"/>
                    </a:cubicBezTo>
                    <a:cubicBezTo>
                      <a:pt x="960596" y="1218629"/>
                      <a:pt x="949166" y="1221391"/>
                      <a:pt x="939070" y="1213485"/>
                    </a:cubicBezTo>
                    <a:cubicBezTo>
                      <a:pt x="929736" y="1206056"/>
                      <a:pt x="920305" y="1208246"/>
                      <a:pt x="910495" y="1213866"/>
                    </a:cubicBezTo>
                    <a:cubicBezTo>
                      <a:pt x="903446" y="1217867"/>
                      <a:pt x="895446" y="1221010"/>
                      <a:pt x="887540" y="1222534"/>
                    </a:cubicBezTo>
                    <a:cubicBezTo>
                      <a:pt x="876681" y="1224629"/>
                      <a:pt x="865918" y="1225487"/>
                      <a:pt x="854202" y="1224248"/>
                    </a:cubicBezTo>
                    <a:cubicBezTo>
                      <a:pt x="845915" y="1223391"/>
                      <a:pt x="839152" y="1223010"/>
                      <a:pt x="832675" y="1217962"/>
                    </a:cubicBezTo>
                    <a:cubicBezTo>
                      <a:pt x="831628" y="1217200"/>
                      <a:pt x="829723" y="1217009"/>
                      <a:pt x="828294" y="1217105"/>
                    </a:cubicBezTo>
                    <a:cubicBezTo>
                      <a:pt x="809530" y="1218724"/>
                      <a:pt x="790956" y="1217867"/>
                      <a:pt x="772001" y="1216723"/>
                    </a:cubicBezTo>
                    <a:cubicBezTo>
                      <a:pt x="747904" y="1215200"/>
                      <a:pt x="722566" y="1219676"/>
                      <a:pt x="701707" y="1235678"/>
                    </a:cubicBezTo>
                    <a:cubicBezTo>
                      <a:pt x="698659" y="1238060"/>
                      <a:pt x="694087" y="1239107"/>
                      <a:pt x="690086" y="1239679"/>
                    </a:cubicBezTo>
                    <a:cubicBezTo>
                      <a:pt x="671227" y="1242155"/>
                      <a:pt x="652272" y="1243870"/>
                      <a:pt x="633412" y="1246632"/>
                    </a:cubicBezTo>
                    <a:cubicBezTo>
                      <a:pt x="623125" y="1248156"/>
                      <a:pt x="612362" y="1249490"/>
                      <a:pt x="603028" y="1253681"/>
                    </a:cubicBezTo>
                    <a:cubicBezTo>
                      <a:pt x="593885" y="1257776"/>
                      <a:pt x="586549" y="1262634"/>
                      <a:pt x="581120" y="1254062"/>
                    </a:cubicBezTo>
                    <a:cubicBezTo>
                      <a:pt x="571406" y="1258634"/>
                      <a:pt x="562927" y="1262444"/>
                      <a:pt x="554642" y="1266539"/>
                    </a:cubicBezTo>
                    <a:cubicBezTo>
                      <a:pt x="551593" y="1268063"/>
                      <a:pt x="549021" y="1270540"/>
                      <a:pt x="545973" y="1271969"/>
                    </a:cubicBezTo>
                    <a:cubicBezTo>
                      <a:pt x="542734" y="1273493"/>
                      <a:pt x="539115" y="1274445"/>
                      <a:pt x="535591" y="1275207"/>
                    </a:cubicBezTo>
                    <a:cubicBezTo>
                      <a:pt x="519874" y="1278636"/>
                      <a:pt x="504158" y="1281779"/>
                      <a:pt x="488538" y="1285494"/>
                    </a:cubicBezTo>
                    <a:cubicBezTo>
                      <a:pt x="485489" y="1286256"/>
                      <a:pt x="482917" y="1289304"/>
                      <a:pt x="480155" y="1291304"/>
                    </a:cubicBezTo>
                    <a:cubicBezTo>
                      <a:pt x="478345" y="1292638"/>
                      <a:pt x="476536" y="1294638"/>
                      <a:pt x="474535" y="1294924"/>
                    </a:cubicBezTo>
                    <a:cubicBezTo>
                      <a:pt x="459295" y="1297210"/>
                      <a:pt x="444151" y="1299877"/>
                      <a:pt x="428816" y="1301020"/>
                    </a:cubicBezTo>
                    <a:cubicBezTo>
                      <a:pt x="415957" y="1301972"/>
                      <a:pt x="403574" y="1301687"/>
                      <a:pt x="400241" y="1318260"/>
                    </a:cubicBezTo>
                    <a:cubicBezTo>
                      <a:pt x="399669" y="1321118"/>
                      <a:pt x="395573" y="1324166"/>
                      <a:pt x="392431" y="1325594"/>
                    </a:cubicBezTo>
                    <a:cubicBezTo>
                      <a:pt x="383477" y="1329690"/>
                      <a:pt x="373951" y="1332452"/>
                      <a:pt x="365093" y="1336643"/>
                    </a:cubicBezTo>
                    <a:cubicBezTo>
                      <a:pt x="336042" y="1350645"/>
                      <a:pt x="305658" y="1359503"/>
                      <a:pt x="273177" y="1357884"/>
                    </a:cubicBezTo>
                    <a:cubicBezTo>
                      <a:pt x="263081" y="1357408"/>
                      <a:pt x="253270" y="1352264"/>
                      <a:pt x="246888" y="1350359"/>
                    </a:cubicBezTo>
                    <a:cubicBezTo>
                      <a:pt x="228506" y="1357884"/>
                      <a:pt x="213075" y="1365123"/>
                      <a:pt x="196977" y="1370552"/>
                    </a:cubicBezTo>
                    <a:cubicBezTo>
                      <a:pt x="182785" y="1375410"/>
                      <a:pt x="167926" y="1378458"/>
                      <a:pt x="153352" y="1381982"/>
                    </a:cubicBezTo>
                    <a:cubicBezTo>
                      <a:pt x="148018" y="1383316"/>
                      <a:pt x="142589" y="1384078"/>
                      <a:pt x="137160" y="1384745"/>
                    </a:cubicBezTo>
                    <a:cubicBezTo>
                      <a:pt x="120206" y="1386840"/>
                      <a:pt x="102489" y="1381792"/>
                      <a:pt x="85917" y="1389793"/>
                    </a:cubicBezTo>
                    <a:cubicBezTo>
                      <a:pt x="77248" y="1393984"/>
                      <a:pt x="68675" y="1399032"/>
                      <a:pt x="59532" y="1401223"/>
                    </a:cubicBezTo>
                    <a:cubicBezTo>
                      <a:pt x="49721" y="1403604"/>
                      <a:pt x="40124" y="1407319"/>
                      <a:pt x="30325" y="1409974"/>
                    </a:cubicBezTo>
                    <a:lnTo>
                      <a:pt x="0" y="1412360"/>
                    </a:lnTo>
                    <a:lnTo>
                      <a:pt x="0" y="1058622"/>
                    </a:lnTo>
                    <a:lnTo>
                      <a:pt x="17145" y="1060228"/>
                    </a:lnTo>
                    <a:cubicBezTo>
                      <a:pt x="26480" y="1061561"/>
                      <a:pt x="35528" y="1066133"/>
                      <a:pt x="44672" y="1066324"/>
                    </a:cubicBezTo>
                    <a:cubicBezTo>
                      <a:pt x="59055" y="1066610"/>
                      <a:pt x="71819" y="1068419"/>
                      <a:pt x="84677" y="1076230"/>
                    </a:cubicBezTo>
                    <a:cubicBezTo>
                      <a:pt x="104108" y="1087946"/>
                      <a:pt x="120110" y="1082993"/>
                      <a:pt x="132017" y="1064990"/>
                    </a:cubicBezTo>
                    <a:cubicBezTo>
                      <a:pt x="133255" y="1063181"/>
                      <a:pt x="134874" y="1060799"/>
                      <a:pt x="136779" y="1060323"/>
                    </a:cubicBezTo>
                    <a:cubicBezTo>
                      <a:pt x="153639" y="1056132"/>
                      <a:pt x="170974" y="1048131"/>
                      <a:pt x="187547" y="1049179"/>
                    </a:cubicBezTo>
                    <a:cubicBezTo>
                      <a:pt x="216789" y="1051084"/>
                      <a:pt x="244316" y="1048798"/>
                      <a:pt x="270891" y="1036415"/>
                    </a:cubicBezTo>
                    <a:cubicBezTo>
                      <a:pt x="272510" y="1035653"/>
                      <a:pt x="274987" y="1034891"/>
                      <a:pt x="276320" y="1035558"/>
                    </a:cubicBezTo>
                    <a:cubicBezTo>
                      <a:pt x="292322" y="1043845"/>
                      <a:pt x="309848" y="1050417"/>
                      <a:pt x="323755" y="1061561"/>
                    </a:cubicBezTo>
                    <a:cubicBezTo>
                      <a:pt x="336995" y="1072134"/>
                      <a:pt x="352997" y="1072229"/>
                      <a:pt x="361855" y="1057942"/>
                    </a:cubicBezTo>
                    <a:cubicBezTo>
                      <a:pt x="366236" y="1050893"/>
                      <a:pt x="372332" y="1042702"/>
                      <a:pt x="379571" y="1039939"/>
                    </a:cubicBezTo>
                    <a:cubicBezTo>
                      <a:pt x="395954" y="1033653"/>
                      <a:pt x="413481" y="1030414"/>
                      <a:pt x="430530" y="1025747"/>
                    </a:cubicBezTo>
                    <a:cubicBezTo>
                      <a:pt x="451581" y="1020032"/>
                      <a:pt x="472345" y="1020032"/>
                      <a:pt x="493300" y="1027176"/>
                    </a:cubicBezTo>
                    <a:cubicBezTo>
                      <a:pt x="508064" y="1032224"/>
                      <a:pt x="523113" y="1032224"/>
                      <a:pt x="537782" y="1025366"/>
                    </a:cubicBezTo>
                    <a:cubicBezTo>
                      <a:pt x="545687" y="1021652"/>
                      <a:pt x="553784" y="1017842"/>
                      <a:pt x="562166" y="1015746"/>
                    </a:cubicBezTo>
                    <a:cubicBezTo>
                      <a:pt x="567595" y="1014412"/>
                      <a:pt x="573881" y="1015651"/>
                      <a:pt x="579596" y="1016699"/>
                    </a:cubicBezTo>
                    <a:cubicBezTo>
                      <a:pt x="590645" y="1018794"/>
                      <a:pt x="602075" y="1025176"/>
                      <a:pt x="612362" y="1023557"/>
                    </a:cubicBezTo>
                    <a:cubicBezTo>
                      <a:pt x="647891" y="1017842"/>
                      <a:pt x="681419" y="1031272"/>
                      <a:pt x="716090" y="1031653"/>
                    </a:cubicBezTo>
                    <a:cubicBezTo>
                      <a:pt x="731806" y="1031843"/>
                      <a:pt x="747332" y="1034891"/>
                      <a:pt x="758381" y="1018985"/>
                    </a:cubicBezTo>
                    <a:cubicBezTo>
                      <a:pt x="759809" y="1016889"/>
                      <a:pt x="766763" y="1018032"/>
                      <a:pt x="771049" y="1018699"/>
                    </a:cubicBezTo>
                    <a:cubicBezTo>
                      <a:pt x="780574" y="1020128"/>
                      <a:pt x="790004" y="1023747"/>
                      <a:pt x="799433" y="1023652"/>
                    </a:cubicBezTo>
                    <a:cubicBezTo>
                      <a:pt x="818960" y="1023557"/>
                      <a:pt x="838581" y="1022033"/>
                      <a:pt x="858012" y="1020318"/>
                    </a:cubicBezTo>
                    <a:cubicBezTo>
                      <a:pt x="865346" y="1019651"/>
                      <a:pt x="872395" y="1017080"/>
                      <a:pt x="879634" y="1015270"/>
                    </a:cubicBezTo>
                    <a:cubicBezTo>
                      <a:pt x="883634" y="1014222"/>
                      <a:pt x="887921" y="1011460"/>
                      <a:pt x="891635" y="1012031"/>
                    </a:cubicBezTo>
                    <a:cubicBezTo>
                      <a:pt x="913162" y="1015365"/>
                      <a:pt x="932879" y="1007174"/>
                      <a:pt x="953262" y="1003078"/>
                    </a:cubicBezTo>
                    <a:cubicBezTo>
                      <a:pt x="962692" y="1001173"/>
                      <a:pt x="971550" y="996601"/>
                      <a:pt x="980694" y="993458"/>
                    </a:cubicBezTo>
                    <a:cubicBezTo>
                      <a:pt x="983075" y="992600"/>
                      <a:pt x="985742" y="991838"/>
                      <a:pt x="988124" y="992029"/>
                    </a:cubicBezTo>
                    <a:cubicBezTo>
                      <a:pt x="1001744" y="993172"/>
                      <a:pt x="1015270" y="994791"/>
                      <a:pt x="1028795" y="996029"/>
                    </a:cubicBezTo>
                    <a:cubicBezTo>
                      <a:pt x="1041083" y="997172"/>
                      <a:pt x="1053465" y="997553"/>
                      <a:pt x="1059275" y="1011555"/>
                    </a:cubicBezTo>
                    <a:cubicBezTo>
                      <a:pt x="1060133" y="1013746"/>
                      <a:pt x="1062990" y="1015365"/>
                      <a:pt x="1065181" y="1016794"/>
                    </a:cubicBezTo>
                    <a:cubicBezTo>
                      <a:pt x="1098995" y="1038797"/>
                      <a:pt x="1117092" y="1038225"/>
                      <a:pt x="1150144" y="1014984"/>
                    </a:cubicBezTo>
                    <a:cubicBezTo>
                      <a:pt x="1153573" y="1012603"/>
                      <a:pt x="1160907" y="1010888"/>
                      <a:pt x="1163193" y="1012793"/>
                    </a:cubicBezTo>
                    <a:cubicBezTo>
                      <a:pt x="1182624" y="1028605"/>
                      <a:pt x="1203865" y="1026890"/>
                      <a:pt x="1226249" y="1021937"/>
                    </a:cubicBezTo>
                    <a:cubicBezTo>
                      <a:pt x="1232059" y="1020604"/>
                      <a:pt x="1240251" y="1020604"/>
                      <a:pt x="1244632" y="1023747"/>
                    </a:cubicBezTo>
                    <a:cubicBezTo>
                      <a:pt x="1265492" y="1038320"/>
                      <a:pt x="1287876" y="1036225"/>
                      <a:pt x="1310545" y="1031939"/>
                    </a:cubicBezTo>
                    <a:cubicBezTo>
                      <a:pt x="1314069" y="1031272"/>
                      <a:pt x="1318356" y="1027652"/>
                      <a:pt x="1319879" y="1024319"/>
                    </a:cubicBezTo>
                    <a:cubicBezTo>
                      <a:pt x="1325309" y="1012508"/>
                      <a:pt x="1335501" y="1008507"/>
                      <a:pt x="1346740" y="1005173"/>
                    </a:cubicBezTo>
                    <a:cubicBezTo>
                      <a:pt x="1364457" y="999744"/>
                      <a:pt x="1381887" y="993362"/>
                      <a:pt x="1399699" y="988219"/>
                    </a:cubicBezTo>
                    <a:cubicBezTo>
                      <a:pt x="1404081" y="986981"/>
                      <a:pt x="1409510" y="987743"/>
                      <a:pt x="1414082" y="989171"/>
                    </a:cubicBezTo>
                    <a:cubicBezTo>
                      <a:pt x="1429703" y="994029"/>
                      <a:pt x="1439609" y="1006221"/>
                      <a:pt x="1450467" y="1017461"/>
                    </a:cubicBezTo>
                    <a:cubicBezTo>
                      <a:pt x="1455230" y="1022414"/>
                      <a:pt x="1461802" y="1025938"/>
                      <a:pt x="1468184" y="1028795"/>
                    </a:cubicBezTo>
                    <a:cubicBezTo>
                      <a:pt x="1484757" y="1036130"/>
                      <a:pt x="1501712" y="1042702"/>
                      <a:pt x="1518476" y="1049655"/>
                    </a:cubicBezTo>
                    <a:cubicBezTo>
                      <a:pt x="1520095" y="1050322"/>
                      <a:pt x="1521428" y="1052036"/>
                      <a:pt x="1522667" y="1053465"/>
                    </a:cubicBezTo>
                    <a:cubicBezTo>
                      <a:pt x="1535049" y="1068515"/>
                      <a:pt x="1547336" y="1083659"/>
                      <a:pt x="1559814" y="1098709"/>
                    </a:cubicBezTo>
                    <a:cubicBezTo>
                      <a:pt x="1562195" y="1101566"/>
                      <a:pt x="1565625" y="1103662"/>
                      <a:pt x="1568196" y="1106424"/>
                    </a:cubicBezTo>
                    <a:cubicBezTo>
                      <a:pt x="1571816" y="1110234"/>
                      <a:pt x="1576388" y="1113854"/>
                      <a:pt x="1578293" y="1118426"/>
                    </a:cubicBezTo>
                    <a:cubicBezTo>
                      <a:pt x="1584198" y="1132808"/>
                      <a:pt x="1595533" y="1139000"/>
                      <a:pt x="1609820" y="1141667"/>
                    </a:cubicBezTo>
                    <a:cubicBezTo>
                      <a:pt x="1622870" y="1144143"/>
                      <a:pt x="1635919" y="1146239"/>
                      <a:pt x="1648873" y="1149096"/>
                    </a:cubicBezTo>
                    <a:cubicBezTo>
                      <a:pt x="1664684" y="1152525"/>
                      <a:pt x="1680401" y="1156240"/>
                      <a:pt x="1696022" y="1160431"/>
                    </a:cubicBezTo>
                    <a:cubicBezTo>
                      <a:pt x="1702784" y="1162241"/>
                      <a:pt x="1709928" y="1164336"/>
                      <a:pt x="1715739" y="1168051"/>
                    </a:cubicBezTo>
                    <a:cubicBezTo>
                      <a:pt x="1732026" y="1178338"/>
                      <a:pt x="1749457" y="1185291"/>
                      <a:pt x="1768602" y="1182529"/>
                    </a:cubicBezTo>
                    <a:cubicBezTo>
                      <a:pt x="1783937" y="1180338"/>
                      <a:pt x="1796796" y="1185958"/>
                      <a:pt x="1806321" y="1194721"/>
                    </a:cubicBezTo>
                    <a:cubicBezTo>
                      <a:pt x="1823657" y="1210628"/>
                      <a:pt x="1842230" y="1207008"/>
                      <a:pt x="1860709" y="1201865"/>
                    </a:cubicBezTo>
                    <a:cubicBezTo>
                      <a:pt x="1870234" y="1199198"/>
                      <a:pt x="1878044" y="1199579"/>
                      <a:pt x="1887093" y="1202150"/>
                    </a:cubicBezTo>
                    <a:cubicBezTo>
                      <a:pt x="1908048" y="1208151"/>
                      <a:pt x="1922050" y="1224439"/>
                      <a:pt x="1935575" y="1238726"/>
                    </a:cubicBezTo>
                    <a:cubicBezTo>
                      <a:pt x="1947101" y="1250918"/>
                      <a:pt x="1960055" y="1257776"/>
                      <a:pt x="1974247" y="1262920"/>
                    </a:cubicBezTo>
                    <a:cubicBezTo>
                      <a:pt x="1992154" y="1269492"/>
                      <a:pt x="2006346" y="1267016"/>
                      <a:pt x="2014919" y="1251204"/>
                    </a:cubicBezTo>
                    <a:cubicBezTo>
                      <a:pt x="2017300" y="1246727"/>
                      <a:pt x="2021491" y="1241488"/>
                      <a:pt x="2025968" y="1240155"/>
                    </a:cubicBezTo>
                    <a:cubicBezTo>
                      <a:pt x="2047589" y="1233488"/>
                      <a:pt x="2069497" y="1223772"/>
                      <a:pt x="2092643" y="1229678"/>
                    </a:cubicBezTo>
                    <a:cubicBezTo>
                      <a:pt x="2124647" y="1237774"/>
                      <a:pt x="2155889" y="1237298"/>
                      <a:pt x="2187893" y="1229297"/>
                    </a:cubicBezTo>
                    <a:cubicBezTo>
                      <a:pt x="2239804" y="1216343"/>
                      <a:pt x="2291715" y="1202627"/>
                      <a:pt x="2346294" y="1205484"/>
                    </a:cubicBezTo>
                    <a:cubicBezTo>
                      <a:pt x="2355342" y="1205960"/>
                      <a:pt x="2366105" y="1200150"/>
                      <a:pt x="2373916" y="1194435"/>
                    </a:cubicBezTo>
                    <a:cubicBezTo>
                      <a:pt x="2388870" y="1183577"/>
                      <a:pt x="2388203" y="1182719"/>
                      <a:pt x="2404967" y="1191673"/>
                    </a:cubicBezTo>
                    <a:cubicBezTo>
                      <a:pt x="2408968" y="1193864"/>
                      <a:pt x="2413921" y="1195197"/>
                      <a:pt x="2416874" y="1198436"/>
                    </a:cubicBezTo>
                    <a:cubicBezTo>
                      <a:pt x="2431923" y="1214914"/>
                      <a:pt x="2450497" y="1210913"/>
                      <a:pt x="2468975" y="1208532"/>
                    </a:cubicBezTo>
                    <a:cubicBezTo>
                      <a:pt x="2472214" y="1208056"/>
                      <a:pt x="2476119" y="1207389"/>
                      <a:pt x="2478882" y="1208723"/>
                    </a:cubicBezTo>
                    <a:cubicBezTo>
                      <a:pt x="2491359" y="1214723"/>
                      <a:pt x="2501932" y="1212628"/>
                      <a:pt x="2512791" y="1204436"/>
                    </a:cubicBezTo>
                    <a:cubicBezTo>
                      <a:pt x="2522220" y="1197388"/>
                      <a:pt x="2533079" y="1193197"/>
                      <a:pt x="2544223" y="1201960"/>
                    </a:cubicBezTo>
                    <a:cubicBezTo>
                      <a:pt x="2568988" y="1221391"/>
                      <a:pt x="2595467" y="1222343"/>
                      <a:pt x="2623471" y="1210056"/>
                    </a:cubicBezTo>
                    <a:cubicBezTo>
                      <a:pt x="2643473" y="1201293"/>
                      <a:pt x="2663190" y="1199293"/>
                      <a:pt x="2684241" y="1208151"/>
                    </a:cubicBezTo>
                    <a:cubicBezTo>
                      <a:pt x="2692337" y="1211580"/>
                      <a:pt x="2702814" y="1209294"/>
                      <a:pt x="2712244" y="1210056"/>
                    </a:cubicBezTo>
                    <a:cubicBezTo>
                      <a:pt x="2717578" y="1210437"/>
                      <a:pt x="2723484" y="1210532"/>
                      <a:pt x="2728055" y="1212914"/>
                    </a:cubicBezTo>
                    <a:cubicBezTo>
                      <a:pt x="2740248" y="1219010"/>
                      <a:pt x="2751582" y="1226820"/>
                      <a:pt x="2763869" y="1232821"/>
                    </a:cubicBezTo>
                    <a:cubicBezTo>
                      <a:pt x="2769775" y="1235678"/>
                      <a:pt x="2776823" y="1237202"/>
                      <a:pt x="2783491" y="1237298"/>
                    </a:cubicBezTo>
                    <a:cubicBezTo>
                      <a:pt x="2803208" y="1237774"/>
                      <a:pt x="2822925" y="1237774"/>
                      <a:pt x="2842546" y="1236917"/>
                    </a:cubicBezTo>
                    <a:cubicBezTo>
                      <a:pt x="2874931" y="1235583"/>
                      <a:pt x="2907792" y="1235297"/>
                      <a:pt x="2931128" y="1206913"/>
                    </a:cubicBezTo>
                    <a:cubicBezTo>
                      <a:pt x="2933034" y="1204627"/>
                      <a:pt x="2937129" y="1203293"/>
                      <a:pt x="2940368" y="1202912"/>
                    </a:cubicBezTo>
                    <a:cubicBezTo>
                      <a:pt x="2955322" y="1201103"/>
                      <a:pt x="2970657" y="1200912"/>
                      <a:pt x="2985421" y="1197959"/>
                    </a:cubicBezTo>
                    <a:cubicBezTo>
                      <a:pt x="2997232" y="1195578"/>
                      <a:pt x="3007043" y="1196340"/>
                      <a:pt x="3015996" y="1204722"/>
                    </a:cubicBezTo>
                    <a:cubicBezTo>
                      <a:pt x="3027712" y="1215771"/>
                      <a:pt x="3042000" y="1222248"/>
                      <a:pt x="3057621" y="1218724"/>
                    </a:cubicBezTo>
                    <a:cubicBezTo>
                      <a:pt x="3073241" y="1215295"/>
                      <a:pt x="3083528" y="1222724"/>
                      <a:pt x="3095054" y="1230440"/>
                    </a:cubicBezTo>
                    <a:cubicBezTo>
                      <a:pt x="3103436" y="1236059"/>
                      <a:pt x="3112961" y="1243108"/>
                      <a:pt x="3122295" y="1243679"/>
                    </a:cubicBezTo>
                    <a:cubicBezTo>
                      <a:pt x="3143441" y="1244917"/>
                      <a:pt x="3161634" y="1264539"/>
                      <a:pt x="3184589" y="1253395"/>
                    </a:cubicBezTo>
                    <a:cubicBezTo>
                      <a:pt x="3186113" y="1252633"/>
                      <a:pt x="3188875" y="1254538"/>
                      <a:pt x="3191066" y="1255014"/>
                    </a:cubicBezTo>
                    <a:cubicBezTo>
                      <a:pt x="3208592" y="1258634"/>
                      <a:pt x="3225070" y="1255109"/>
                      <a:pt x="3237929" y="1243203"/>
                    </a:cubicBezTo>
                    <a:cubicBezTo>
                      <a:pt x="3254788" y="1227677"/>
                      <a:pt x="3273457" y="1226153"/>
                      <a:pt x="3294221" y="1231202"/>
                    </a:cubicBezTo>
                    <a:cubicBezTo>
                      <a:pt x="3300889" y="1232821"/>
                      <a:pt x="3307557" y="1233964"/>
                      <a:pt x="3314319" y="1235297"/>
                    </a:cubicBezTo>
                    <a:cubicBezTo>
                      <a:pt x="3323463" y="1237202"/>
                      <a:pt x="3332703" y="1239203"/>
                      <a:pt x="3341846" y="1241108"/>
                    </a:cubicBezTo>
                    <a:cubicBezTo>
                      <a:pt x="3350705" y="1243013"/>
                      <a:pt x="3360516" y="1246251"/>
                      <a:pt x="3367373" y="1238060"/>
                    </a:cubicBezTo>
                    <a:cubicBezTo>
                      <a:pt x="3373279" y="1231011"/>
                      <a:pt x="3377470" y="1231678"/>
                      <a:pt x="3382899" y="1237774"/>
                    </a:cubicBezTo>
                    <a:cubicBezTo>
                      <a:pt x="3401759" y="1259110"/>
                      <a:pt x="3424619" y="1272445"/>
                      <a:pt x="3453765" y="1273397"/>
                    </a:cubicBezTo>
                    <a:cubicBezTo>
                      <a:pt x="3459766" y="1273588"/>
                      <a:pt x="3465862" y="1274921"/>
                      <a:pt x="3471767" y="1276350"/>
                    </a:cubicBezTo>
                    <a:cubicBezTo>
                      <a:pt x="3475387" y="1277207"/>
                      <a:pt x="3479769" y="1278160"/>
                      <a:pt x="3481959" y="1280732"/>
                    </a:cubicBezTo>
                    <a:cubicBezTo>
                      <a:pt x="3499009" y="1300353"/>
                      <a:pt x="3520250" y="1313974"/>
                      <a:pt x="3543396" y="1324928"/>
                    </a:cubicBezTo>
                    <a:cubicBezTo>
                      <a:pt x="3551682" y="1328833"/>
                      <a:pt x="3560541" y="1332738"/>
                      <a:pt x="3569494" y="1333881"/>
                    </a:cubicBezTo>
                    <a:cubicBezTo>
                      <a:pt x="3578828" y="1335024"/>
                      <a:pt x="3588639" y="1333119"/>
                      <a:pt x="3598164" y="1332071"/>
                    </a:cubicBezTo>
                    <a:cubicBezTo>
                      <a:pt x="3603784" y="1331500"/>
                      <a:pt x="3610261" y="1331595"/>
                      <a:pt x="3614738" y="1328833"/>
                    </a:cubicBezTo>
                    <a:cubicBezTo>
                      <a:pt x="3628930" y="1320165"/>
                      <a:pt x="3642646" y="1310831"/>
                      <a:pt x="3655886" y="1300734"/>
                    </a:cubicBezTo>
                    <a:cubicBezTo>
                      <a:pt x="3667221" y="1292066"/>
                      <a:pt x="3669507" y="1290828"/>
                      <a:pt x="3679317" y="1301687"/>
                    </a:cubicBezTo>
                    <a:cubicBezTo>
                      <a:pt x="3689414" y="1312831"/>
                      <a:pt x="3701987" y="1318641"/>
                      <a:pt x="3715893" y="1321022"/>
                    </a:cubicBezTo>
                    <a:cubicBezTo>
                      <a:pt x="3737896" y="1324737"/>
                      <a:pt x="3760089" y="1327880"/>
                      <a:pt x="3782282" y="1329690"/>
                    </a:cubicBezTo>
                    <a:cubicBezTo>
                      <a:pt x="3802380" y="1331309"/>
                      <a:pt x="3812000" y="1322546"/>
                      <a:pt x="3816001" y="1302639"/>
                    </a:cubicBezTo>
                    <a:cubicBezTo>
                      <a:pt x="3818287" y="1291590"/>
                      <a:pt x="3821240" y="1279588"/>
                      <a:pt x="3833431" y="1276636"/>
                    </a:cubicBezTo>
                    <a:cubicBezTo>
                      <a:pt x="3853339" y="1271873"/>
                      <a:pt x="3874008" y="1269778"/>
                      <a:pt x="3883819" y="1246442"/>
                    </a:cubicBezTo>
                    <a:cubicBezTo>
                      <a:pt x="3889248" y="1251585"/>
                      <a:pt x="3892582" y="1254633"/>
                      <a:pt x="3895821" y="1257681"/>
                    </a:cubicBezTo>
                    <a:cubicBezTo>
                      <a:pt x="3904774" y="1266158"/>
                      <a:pt x="3923347" y="1269778"/>
                      <a:pt x="3932778" y="1262444"/>
                    </a:cubicBezTo>
                    <a:cubicBezTo>
                      <a:pt x="3946684" y="1251776"/>
                      <a:pt x="3959448" y="1253776"/>
                      <a:pt x="3972782" y="1262063"/>
                    </a:cubicBezTo>
                    <a:cubicBezTo>
                      <a:pt x="3995071" y="1275779"/>
                      <a:pt x="4019931" y="1272635"/>
                      <a:pt x="4042505" y="1267111"/>
                    </a:cubicBezTo>
                    <a:cubicBezTo>
                      <a:pt x="4059555" y="1263015"/>
                      <a:pt x="4077748" y="1255490"/>
                      <a:pt x="4088892" y="1238250"/>
                    </a:cubicBezTo>
                    <a:cubicBezTo>
                      <a:pt x="4092416" y="1232726"/>
                      <a:pt x="4100322" y="1229963"/>
                      <a:pt x="4106609" y="1226344"/>
                    </a:cubicBezTo>
                    <a:cubicBezTo>
                      <a:pt x="4111848" y="1223391"/>
                      <a:pt x="4117372" y="1220629"/>
                      <a:pt x="4123182" y="1218724"/>
                    </a:cubicBezTo>
                    <a:cubicBezTo>
                      <a:pt x="4129373" y="1216628"/>
                      <a:pt x="4136232" y="1213580"/>
                      <a:pt x="4142328" y="1214438"/>
                    </a:cubicBezTo>
                    <a:cubicBezTo>
                      <a:pt x="4160806" y="1216914"/>
                      <a:pt x="4175475" y="1212056"/>
                      <a:pt x="4188524" y="1198245"/>
                    </a:cubicBezTo>
                    <a:cubicBezTo>
                      <a:pt x="4195287" y="1191101"/>
                      <a:pt x="4205288" y="1182434"/>
                      <a:pt x="4213860" y="1182338"/>
                    </a:cubicBezTo>
                    <a:cubicBezTo>
                      <a:pt x="4234720" y="1182053"/>
                      <a:pt x="4252055" y="1175195"/>
                      <a:pt x="4270820" y="1167003"/>
                    </a:cubicBezTo>
                    <a:cubicBezTo>
                      <a:pt x="4282916" y="1161764"/>
                      <a:pt x="4296632" y="1158145"/>
                      <a:pt x="4309587" y="1153287"/>
                    </a:cubicBezTo>
                    <a:cubicBezTo>
                      <a:pt x="4324731" y="1147572"/>
                      <a:pt x="4341210" y="1145477"/>
                      <a:pt x="4350449" y="1129665"/>
                    </a:cubicBezTo>
                    <a:cubicBezTo>
                      <a:pt x="4351496" y="1127951"/>
                      <a:pt x="4354640" y="1127665"/>
                      <a:pt x="4356164" y="1126046"/>
                    </a:cubicBezTo>
                    <a:cubicBezTo>
                      <a:pt x="4361021" y="1121093"/>
                      <a:pt x="4367308" y="1116521"/>
                      <a:pt x="4369880" y="1110520"/>
                    </a:cubicBezTo>
                    <a:cubicBezTo>
                      <a:pt x="4377309" y="1092994"/>
                      <a:pt x="4383119" y="1074896"/>
                      <a:pt x="4389787" y="1057085"/>
                    </a:cubicBezTo>
                    <a:cubicBezTo>
                      <a:pt x="4391216" y="1053275"/>
                      <a:pt x="4392549" y="1048417"/>
                      <a:pt x="4395502" y="1046226"/>
                    </a:cubicBezTo>
                    <a:cubicBezTo>
                      <a:pt x="4412552" y="1033653"/>
                      <a:pt x="4429888" y="1021556"/>
                      <a:pt x="4447413" y="1009650"/>
                    </a:cubicBezTo>
                    <a:cubicBezTo>
                      <a:pt x="4454462" y="1004887"/>
                      <a:pt x="4460367" y="1007555"/>
                      <a:pt x="4466654" y="1013079"/>
                    </a:cubicBezTo>
                    <a:cubicBezTo>
                      <a:pt x="4472750" y="1018318"/>
                      <a:pt x="4480275" y="1023747"/>
                      <a:pt x="4487894" y="1025081"/>
                    </a:cubicBezTo>
                    <a:cubicBezTo>
                      <a:pt x="4503135" y="1027652"/>
                      <a:pt x="4518946" y="1028224"/>
                      <a:pt x="4534472" y="1028224"/>
                    </a:cubicBezTo>
                    <a:cubicBezTo>
                      <a:pt x="4540282" y="1028224"/>
                      <a:pt x="4546473" y="1024795"/>
                      <a:pt x="4551903" y="1022033"/>
                    </a:cubicBezTo>
                    <a:cubicBezTo>
                      <a:pt x="4562189" y="1016794"/>
                      <a:pt x="4571714" y="1009745"/>
                      <a:pt x="4582382" y="1005364"/>
                    </a:cubicBezTo>
                    <a:cubicBezTo>
                      <a:pt x="4594765" y="1000316"/>
                      <a:pt x="4602194" y="992219"/>
                      <a:pt x="4605909" y="979551"/>
                    </a:cubicBezTo>
                    <a:cubicBezTo>
                      <a:pt x="4611434" y="960692"/>
                      <a:pt x="4624579" y="947547"/>
                      <a:pt x="4640104" y="936879"/>
                    </a:cubicBezTo>
                    <a:cubicBezTo>
                      <a:pt x="4659821" y="923258"/>
                      <a:pt x="4683348" y="923925"/>
                      <a:pt x="4705731" y="920591"/>
                    </a:cubicBezTo>
                    <a:cubicBezTo>
                      <a:pt x="4714304" y="919353"/>
                      <a:pt x="4723162" y="918305"/>
                      <a:pt x="4730973" y="915162"/>
                    </a:cubicBezTo>
                    <a:cubicBezTo>
                      <a:pt x="4760595" y="903351"/>
                      <a:pt x="4790218" y="892112"/>
                      <a:pt x="4822794" y="892397"/>
                    </a:cubicBezTo>
                    <a:cubicBezTo>
                      <a:pt x="4825460" y="892397"/>
                      <a:pt x="4828128" y="892112"/>
                      <a:pt x="4830794" y="891635"/>
                    </a:cubicBezTo>
                    <a:cubicBezTo>
                      <a:pt x="4853940" y="887730"/>
                      <a:pt x="4877848" y="886206"/>
                      <a:pt x="4894421" y="865442"/>
                    </a:cubicBezTo>
                    <a:cubicBezTo>
                      <a:pt x="4897469" y="861632"/>
                      <a:pt x="4904422" y="860489"/>
                      <a:pt x="4909756" y="858964"/>
                    </a:cubicBezTo>
                    <a:cubicBezTo>
                      <a:pt x="4918996" y="856488"/>
                      <a:pt x="4925188" y="851440"/>
                      <a:pt x="4928521" y="842391"/>
                    </a:cubicBezTo>
                    <a:cubicBezTo>
                      <a:pt x="4934141" y="826770"/>
                      <a:pt x="4940808" y="811435"/>
                      <a:pt x="4945857" y="795623"/>
                    </a:cubicBezTo>
                    <a:cubicBezTo>
                      <a:pt x="4949381" y="784765"/>
                      <a:pt x="4955953" y="778764"/>
                      <a:pt x="4966145" y="774287"/>
                    </a:cubicBezTo>
                    <a:cubicBezTo>
                      <a:pt x="4971860" y="771811"/>
                      <a:pt x="4976813" y="766382"/>
                      <a:pt x="4980909" y="761333"/>
                    </a:cubicBezTo>
                    <a:cubicBezTo>
                      <a:pt x="4985862" y="755237"/>
                      <a:pt x="4988433" y="747141"/>
                      <a:pt x="4993862" y="741712"/>
                    </a:cubicBezTo>
                    <a:cubicBezTo>
                      <a:pt x="5007102" y="728186"/>
                      <a:pt x="5011198" y="713232"/>
                      <a:pt x="5006816" y="694754"/>
                    </a:cubicBezTo>
                    <a:cubicBezTo>
                      <a:pt x="5002911" y="678371"/>
                      <a:pt x="5013198" y="656463"/>
                      <a:pt x="5026724" y="653129"/>
                    </a:cubicBezTo>
                    <a:cubicBezTo>
                      <a:pt x="5041678" y="649414"/>
                      <a:pt x="5051965" y="640271"/>
                      <a:pt x="5062538" y="630079"/>
                    </a:cubicBezTo>
                    <a:cubicBezTo>
                      <a:pt x="5068443" y="624364"/>
                      <a:pt x="5076730" y="619411"/>
                      <a:pt x="5084731" y="617982"/>
                    </a:cubicBezTo>
                    <a:cubicBezTo>
                      <a:pt x="5115116" y="612458"/>
                      <a:pt x="5143786" y="619220"/>
                      <a:pt x="5172647" y="630174"/>
                    </a:cubicBezTo>
                    <a:cubicBezTo>
                      <a:pt x="5191506" y="637318"/>
                      <a:pt x="5212461" y="639223"/>
                      <a:pt x="5232654" y="642080"/>
                    </a:cubicBezTo>
                    <a:cubicBezTo>
                      <a:pt x="5238941" y="642937"/>
                      <a:pt x="5246942" y="641033"/>
                      <a:pt x="5252371" y="637508"/>
                    </a:cubicBezTo>
                    <a:cubicBezTo>
                      <a:pt x="5271421" y="625316"/>
                      <a:pt x="5290376" y="612743"/>
                      <a:pt x="5308092" y="598646"/>
                    </a:cubicBezTo>
                    <a:cubicBezTo>
                      <a:pt x="5324571" y="585407"/>
                      <a:pt x="5343144" y="579882"/>
                      <a:pt x="5363147" y="581311"/>
                    </a:cubicBezTo>
                    <a:cubicBezTo>
                      <a:pt x="5377720" y="582359"/>
                      <a:pt x="5390864" y="579977"/>
                      <a:pt x="5404580" y="576358"/>
                    </a:cubicBezTo>
                    <a:cubicBezTo>
                      <a:pt x="5416010" y="573310"/>
                      <a:pt x="5428583" y="571214"/>
                      <a:pt x="5440203" y="572548"/>
                    </a:cubicBezTo>
                    <a:cubicBezTo>
                      <a:pt x="5456491" y="574453"/>
                      <a:pt x="5469922" y="571691"/>
                      <a:pt x="5482971" y="561880"/>
                    </a:cubicBezTo>
                    <a:cubicBezTo>
                      <a:pt x="5489924" y="556641"/>
                      <a:pt x="5498878" y="553879"/>
                      <a:pt x="5507165" y="550259"/>
                    </a:cubicBezTo>
                    <a:cubicBezTo>
                      <a:pt x="5519928" y="544640"/>
                      <a:pt x="5533168" y="539877"/>
                      <a:pt x="5545645" y="533591"/>
                    </a:cubicBezTo>
                    <a:cubicBezTo>
                      <a:pt x="5559076" y="526923"/>
                      <a:pt x="5571363" y="517684"/>
                      <a:pt x="5585079" y="511969"/>
                    </a:cubicBezTo>
                    <a:cubicBezTo>
                      <a:pt x="5599843" y="505778"/>
                      <a:pt x="5609368" y="496348"/>
                      <a:pt x="5615368" y="481679"/>
                    </a:cubicBezTo>
                    <a:cubicBezTo>
                      <a:pt x="5619179" y="472440"/>
                      <a:pt x="5624417" y="462629"/>
                      <a:pt x="5631656" y="456152"/>
                    </a:cubicBezTo>
                    <a:cubicBezTo>
                      <a:pt x="5646611" y="442913"/>
                      <a:pt x="5664136" y="432625"/>
                      <a:pt x="5679377" y="419576"/>
                    </a:cubicBezTo>
                    <a:cubicBezTo>
                      <a:pt x="5700808" y="401288"/>
                      <a:pt x="5720620" y="381857"/>
                      <a:pt x="5722525" y="350615"/>
                    </a:cubicBezTo>
                    <a:cubicBezTo>
                      <a:pt x="5723572" y="333375"/>
                      <a:pt x="5732716" y="326041"/>
                      <a:pt x="5749576" y="321945"/>
                    </a:cubicBezTo>
                    <a:cubicBezTo>
                      <a:pt x="5755195" y="320612"/>
                      <a:pt x="5763197" y="318040"/>
                      <a:pt x="5764911" y="313849"/>
                    </a:cubicBezTo>
                    <a:cubicBezTo>
                      <a:pt x="5770054" y="301371"/>
                      <a:pt x="5780722" y="298895"/>
                      <a:pt x="5791009" y="293942"/>
                    </a:cubicBezTo>
                    <a:cubicBezTo>
                      <a:pt x="5797201" y="290989"/>
                      <a:pt x="5804821" y="285179"/>
                      <a:pt x="5806440" y="279178"/>
                    </a:cubicBezTo>
                    <a:cubicBezTo>
                      <a:pt x="5813107" y="254889"/>
                      <a:pt x="5831395" y="240602"/>
                      <a:pt x="5848636" y="224885"/>
                    </a:cubicBezTo>
                    <a:cubicBezTo>
                      <a:pt x="5853684" y="220218"/>
                      <a:pt x="5859113" y="214884"/>
                      <a:pt x="5861590" y="208788"/>
                    </a:cubicBezTo>
                    <a:cubicBezTo>
                      <a:pt x="5866829" y="195643"/>
                      <a:pt x="5874639" y="186118"/>
                      <a:pt x="5888355" y="181166"/>
                    </a:cubicBezTo>
                    <a:cubicBezTo>
                      <a:pt x="5892736" y="179642"/>
                      <a:pt x="5896737" y="176117"/>
                      <a:pt x="5900071" y="172784"/>
                    </a:cubicBezTo>
                    <a:cubicBezTo>
                      <a:pt x="5907215" y="165545"/>
                      <a:pt x="5913215" y="157067"/>
                      <a:pt x="5920740" y="150305"/>
                    </a:cubicBezTo>
                    <a:cubicBezTo>
                      <a:pt x="5939885" y="132874"/>
                      <a:pt x="5958840" y="115729"/>
                      <a:pt x="5969985" y="91345"/>
                    </a:cubicBezTo>
                    <a:cubicBezTo>
                      <a:pt x="5975413" y="79439"/>
                      <a:pt x="5981605" y="66485"/>
                      <a:pt x="5991130" y="58293"/>
                    </a:cubicBezTo>
                    <a:cubicBezTo>
                      <a:pt x="6003227" y="47911"/>
                      <a:pt x="6019133" y="42005"/>
                      <a:pt x="6033325" y="33909"/>
                    </a:cubicBezTo>
                    <a:cubicBezTo>
                      <a:pt x="6040469" y="29813"/>
                      <a:pt x="6047137" y="24860"/>
                      <a:pt x="6054376" y="20955"/>
                    </a:cubicBezTo>
                    <a:cubicBezTo>
                      <a:pt x="6067234" y="14097"/>
                      <a:pt x="6080379" y="7715"/>
                      <a:pt x="6095524" y="0"/>
                    </a:cubicBezTo>
                    <a:close/>
                  </a:path>
                </a:pathLst>
              </a:custGeom>
              <a:solidFill>
                <a:srgbClr val="FFFFF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82" name="Freeform: Shape 81">
                <a:extLst>
                  <a:ext uri="{FF2B5EF4-FFF2-40B4-BE49-F238E27FC236}">
                    <a16:creationId xmlns:a16="http://schemas.microsoft.com/office/drawing/2014/main" id="{B911230A-EF3B-4760-9087-E4FBE05BDC5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4" y="3296011"/>
                <a:ext cx="12191456" cy="2849975"/>
              </a:xfrm>
              <a:custGeom>
                <a:avLst/>
                <a:gdLst>
                  <a:gd name="connsiteX0" fmla="*/ 6095524 w 6095524"/>
                  <a:gd name="connsiteY0" fmla="*/ 0 h 1424940"/>
                  <a:gd name="connsiteX1" fmla="*/ 6095524 w 6095524"/>
                  <a:gd name="connsiteY1" fmla="*/ 17431 h 1424940"/>
                  <a:gd name="connsiteX2" fmla="*/ 6095524 w 6095524"/>
                  <a:gd name="connsiteY2" fmla="*/ 216290 h 1424940"/>
                  <a:gd name="connsiteX3" fmla="*/ 6079998 w 6095524"/>
                  <a:gd name="connsiteY3" fmla="*/ 230600 h 1424940"/>
                  <a:gd name="connsiteX4" fmla="*/ 6012751 w 6095524"/>
                  <a:gd name="connsiteY4" fmla="*/ 260699 h 1424940"/>
                  <a:gd name="connsiteX5" fmla="*/ 5992749 w 6095524"/>
                  <a:gd name="connsiteY5" fmla="*/ 268700 h 1424940"/>
                  <a:gd name="connsiteX6" fmla="*/ 5910358 w 6095524"/>
                  <a:gd name="connsiteY6" fmla="*/ 320231 h 1424940"/>
                  <a:gd name="connsiteX7" fmla="*/ 5835777 w 6095524"/>
                  <a:gd name="connsiteY7" fmla="*/ 383953 h 1424940"/>
                  <a:gd name="connsiteX8" fmla="*/ 5781008 w 6095524"/>
                  <a:gd name="connsiteY8" fmla="*/ 459581 h 1424940"/>
                  <a:gd name="connsiteX9" fmla="*/ 5765673 w 6095524"/>
                  <a:gd name="connsiteY9" fmla="*/ 477584 h 1424940"/>
                  <a:gd name="connsiteX10" fmla="*/ 5723763 w 6095524"/>
                  <a:gd name="connsiteY10" fmla="*/ 500158 h 1424940"/>
                  <a:gd name="connsiteX11" fmla="*/ 5686711 w 6095524"/>
                  <a:gd name="connsiteY11" fmla="*/ 517112 h 1424940"/>
                  <a:gd name="connsiteX12" fmla="*/ 5659850 w 6095524"/>
                  <a:gd name="connsiteY12" fmla="*/ 535877 h 1424940"/>
                  <a:gd name="connsiteX13" fmla="*/ 5637181 w 6095524"/>
                  <a:gd name="connsiteY13" fmla="*/ 553117 h 1424940"/>
                  <a:gd name="connsiteX14" fmla="*/ 5585841 w 6095524"/>
                  <a:gd name="connsiteY14" fmla="*/ 597694 h 1424940"/>
                  <a:gd name="connsiteX15" fmla="*/ 5528977 w 6095524"/>
                  <a:gd name="connsiteY15" fmla="*/ 635318 h 1424940"/>
                  <a:gd name="connsiteX16" fmla="*/ 5483256 w 6095524"/>
                  <a:gd name="connsiteY16" fmla="*/ 681419 h 1424940"/>
                  <a:gd name="connsiteX17" fmla="*/ 5464397 w 6095524"/>
                  <a:gd name="connsiteY17" fmla="*/ 706374 h 1424940"/>
                  <a:gd name="connsiteX18" fmla="*/ 5424773 w 6095524"/>
                  <a:gd name="connsiteY18" fmla="*/ 723424 h 1424940"/>
                  <a:gd name="connsiteX19" fmla="*/ 5381815 w 6095524"/>
                  <a:gd name="connsiteY19" fmla="*/ 750094 h 1424940"/>
                  <a:gd name="connsiteX20" fmla="*/ 5351335 w 6095524"/>
                  <a:gd name="connsiteY20" fmla="*/ 776573 h 1424940"/>
                  <a:gd name="connsiteX21" fmla="*/ 5327809 w 6095524"/>
                  <a:gd name="connsiteY21" fmla="*/ 794290 h 1424940"/>
                  <a:gd name="connsiteX22" fmla="*/ 5294566 w 6095524"/>
                  <a:gd name="connsiteY22" fmla="*/ 812102 h 1424940"/>
                  <a:gd name="connsiteX23" fmla="*/ 5261229 w 6095524"/>
                  <a:gd name="connsiteY23" fmla="*/ 835438 h 1424940"/>
                  <a:gd name="connsiteX24" fmla="*/ 5245037 w 6095524"/>
                  <a:gd name="connsiteY24" fmla="*/ 849821 h 1424940"/>
                  <a:gd name="connsiteX25" fmla="*/ 5213699 w 6095524"/>
                  <a:gd name="connsiteY25" fmla="*/ 873728 h 1424940"/>
                  <a:gd name="connsiteX26" fmla="*/ 5181409 w 6095524"/>
                  <a:gd name="connsiteY26" fmla="*/ 896017 h 1424940"/>
                  <a:gd name="connsiteX27" fmla="*/ 5120735 w 6095524"/>
                  <a:gd name="connsiteY27" fmla="*/ 921544 h 1424940"/>
                  <a:gd name="connsiteX28" fmla="*/ 5065490 w 6095524"/>
                  <a:gd name="connsiteY28" fmla="*/ 959072 h 1424940"/>
                  <a:gd name="connsiteX29" fmla="*/ 5021675 w 6095524"/>
                  <a:gd name="connsiteY29" fmla="*/ 986504 h 1424940"/>
                  <a:gd name="connsiteX30" fmla="*/ 4996148 w 6095524"/>
                  <a:gd name="connsiteY30" fmla="*/ 1004507 h 1424940"/>
                  <a:gd name="connsiteX31" fmla="*/ 4949285 w 6095524"/>
                  <a:gd name="connsiteY31" fmla="*/ 1044702 h 1424940"/>
                  <a:gd name="connsiteX32" fmla="*/ 4876609 w 6095524"/>
                  <a:gd name="connsiteY32" fmla="*/ 1086993 h 1424940"/>
                  <a:gd name="connsiteX33" fmla="*/ 4832699 w 6095524"/>
                  <a:gd name="connsiteY33" fmla="*/ 1109853 h 1424940"/>
                  <a:gd name="connsiteX34" fmla="*/ 4738211 w 6095524"/>
                  <a:gd name="connsiteY34" fmla="*/ 1144334 h 1424940"/>
                  <a:gd name="connsiteX35" fmla="*/ 4707731 w 6095524"/>
                  <a:gd name="connsiteY35" fmla="*/ 1156621 h 1424940"/>
                  <a:gd name="connsiteX36" fmla="*/ 4672870 w 6095524"/>
                  <a:gd name="connsiteY36" fmla="*/ 1164717 h 1424940"/>
                  <a:gd name="connsiteX37" fmla="*/ 4616863 w 6095524"/>
                  <a:gd name="connsiteY37" fmla="*/ 1183862 h 1424940"/>
                  <a:gd name="connsiteX38" fmla="*/ 4507516 w 6095524"/>
                  <a:gd name="connsiteY38" fmla="*/ 1216819 h 1424940"/>
                  <a:gd name="connsiteX39" fmla="*/ 4483513 w 6095524"/>
                  <a:gd name="connsiteY39" fmla="*/ 1221867 h 1424940"/>
                  <a:gd name="connsiteX40" fmla="*/ 4422362 w 6095524"/>
                  <a:gd name="connsiteY40" fmla="*/ 1243108 h 1424940"/>
                  <a:gd name="connsiteX41" fmla="*/ 4385691 w 6095524"/>
                  <a:gd name="connsiteY41" fmla="*/ 1257395 h 1424940"/>
                  <a:gd name="connsiteX42" fmla="*/ 4355306 w 6095524"/>
                  <a:gd name="connsiteY42" fmla="*/ 1265587 h 1424940"/>
                  <a:gd name="connsiteX43" fmla="*/ 4328446 w 6095524"/>
                  <a:gd name="connsiteY43" fmla="*/ 1269397 h 1424940"/>
                  <a:gd name="connsiteX44" fmla="*/ 4257770 w 6095524"/>
                  <a:gd name="connsiteY44" fmla="*/ 1288256 h 1424940"/>
                  <a:gd name="connsiteX45" fmla="*/ 4229576 w 6095524"/>
                  <a:gd name="connsiteY45" fmla="*/ 1295686 h 1424940"/>
                  <a:gd name="connsiteX46" fmla="*/ 4156424 w 6095524"/>
                  <a:gd name="connsiteY46" fmla="*/ 1321213 h 1424940"/>
                  <a:gd name="connsiteX47" fmla="*/ 4094416 w 6095524"/>
                  <a:gd name="connsiteY47" fmla="*/ 1338072 h 1424940"/>
                  <a:gd name="connsiteX48" fmla="*/ 4068509 w 6095524"/>
                  <a:gd name="connsiteY48" fmla="*/ 1346168 h 1424940"/>
                  <a:gd name="connsiteX49" fmla="*/ 4009263 w 6095524"/>
                  <a:gd name="connsiteY49" fmla="*/ 1359694 h 1424940"/>
                  <a:gd name="connsiteX50" fmla="*/ 3975735 w 6095524"/>
                  <a:gd name="connsiteY50" fmla="*/ 1369219 h 1424940"/>
                  <a:gd name="connsiteX51" fmla="*/ 3893915 w 6095524"/>
                  <a:gd name="connsiteY51" fmla="*/ 1379982 h 1424940"/>
                  <a:gd name="connsiteX52" fmla="*/ 3809428 w 6095524"/>
                  <a:gd name="connsiteY52" fmla="*/ 1390364 h 1424940"/>
                  <a:gd name="connsiteX53" fmla="*/ 3763042 w 6095524"/>
                  <a:gd name="connsiteY53" fmla="*/ 1393793 h 1424940"/>
                  <a:gd name="connsiteX54" fmla="*/ 3722561 w 6095524"/>
                  <a:gd name="connsiteY54" fmla="*/ 1399223 h 1424940"/>
                  <a:gd name="connsiteX55" fmla="*/ 3687318 w 6095524"/>
                  <a:gd name="connsiteY55" fmla="*/ 1402652 h 1424940"/>
                  <a:gd name="connsiteX56" fmla="*/ 3631216 w 6095524"/>
                  <a:gd name="connsiteY56" fmla="*/ 1409605 h 1424940"/>
                  <a:gd name="connsiteX57" fmla="*/ 3607880 w 6095524"/>
                  <a:gd name="connsiteY57" fmla="*/ 1411415 h 1424940"/>
                  <a:gd name="connsiteX58" fmla="*/ 3552825 w 6095524"/>
                  <a:gd name="connsiteY58" fmla="*/ 1411319 h 1424940"/>
                  <a:gd name="connsiteX59" fmla="*/ 3533680 w 6095524"/>
                  <a:gd name="connsiteY59" fmla="*/ 1410367 h 1424940"/>
                  <a:gd name="connsiteX60" fmla="*/ 3496818 w 6095524"/>
                  <a:gd name="connsiteY60" fmla="*/ 1398556 h 1424940"/>
                  <a:gd name="connsiteX61" fmla="*/ 3492437 w 6095524"/>
                  <a:gd name="connsiteY61" fmla="*/ 1397699 h 1424940"/>
                  <a:gd name="connsiteX62" fmla="*/ 3468243 w 6095524"/>
                  <a:gd name="connsiteY62" fmla="*/ 1393031 h 1424940"/>
                  <a:gd name="connsiteX63" fmla="*/ 3455003 w 6095524"/>
                  <a:gd name="connsiteY63" fmla="*/ 1391507 h 1424940"/>
                  <a:gd name="connsiteX64" fmla="*/ 3404711 w 6095524"/>
                  <a:gd name="connsiteY64" fmla="*/ 1381792 h 1424940"/>
                  <a:gd name="connsiteX65" fmla="*/ 3375756 w 6095524"/>
                  <a:gd name="connsiteY65" fmla="*/ 1377220 h 1424940"/>
                  <a:gd name="connsiteX66" fmla="*/ 3352324 w 6095524"/>
                  <a:gd name="connsiteY66" fmla="*/ 1377887 h 1424940"/>
                  <a:gd name="connsiteX67" fmla="*/ 3311176 w 6095524"/>
                  <a:gd name="connsiteY67" fmla="*/ 1378744 h 1424940"/>
                  <a:gd name="connsiteX68" fmla="*/ 3298031 w 6095524"/>
                  <a:gd name="connsiteY68" fmla="*/ 1380935 h 1424940"/>
                  <a:gd name="connsiteX69" fmla="*/ 3238595 w 6095524"/>
                  <a:gd name="connsiteY69" fmla="*/ 1374648 h 1424940"/>
                  <a:gd name="connsiteX70" fmla="*/ 3204686 w 6095524"/>
                  <a:gd name="connsiteY70" fmla="*/ 1374172 h 1424940"/>
                  <a:gd name="connsiteX71" fmla="*/ 3166491 w 6095524"/>
                  <a:gd name="connsiteY71" fmla="*/ 1366361 h 1424940"/>
                  <a:gd name="connsiteX72" fmla="*/ 3155347 w 6095524"/>
                  <a:gd name="connsiteY72" fmla="*/ 1366742 h 1424940"/>
                  <a:gd name="connsiteX73" fmla="*/ 3142869 w 6095524"/>
                  <a:gd name="connsiteY73" fmla="*/ 1367409 h 1424940"/>
                  <a:gd name="connsiteX74" fmla="*/ 3104578 w 6095524"/>
                  <a:gd name="connsiteY74" fmla="*/ 1367981 h 1424940"/>
                  <a:gd name="connsiteX75" fmla="*/ 3081337 w 6095524"/>
                  <a:gd name="connsiteY75" fmla="*/ 1370838 h 1424940"/>
                  <a:gd name="connsiteX76" fmla="*/ 3037047 w 6095524"/>
                  <a:gd name="connsiteY76" fmla="*/ 1369124 h 1424940"/>
                  <a:gd name="connsiteX77" fmla="*/ 3020663 w 6095524"/>
                  <a:gd name="connsiteY77" fmla="*/ 1371600 h 1424940"/>
                  <a:gd name="connsiteX78" fmla="*/ 2979230 w 6095524"/>
                  <a:gd name="connsiteY78" fmla="*/ 1371886 h 1424940"/>
                  <a:gd name="connsiteX79" fmla="*/ 2942082 w 6095524"/>
                  <a:gd name="connsiteY79" fmla="*/ 1370457 h 1424940"/>
                  <a:gd name="connsiteX80" fmla="*/ 2906268 w 6095524"/>
                  <a:gd name="connsiteY80" fmla="*/ 1371219 h 1424940"/>
                  <a:gd name="connsiteX81" fmla="*/ 2880646 w 6095524"/>
                  <a:gd name="connsiteY81" fmla="*/ 1374362 h 1424940"/>
                  <a:gd name="connsiteX82" fmla="*/ 2852833 w 6095524"/>
                  <a:gd name="connsiteY82" fmla="*/ 1376267 h 1424940"/>
                  <a:gd name="connsiteX83" fmla="*/ 2776157 w 6095524"/>
                  <a:gd name="connsiteY83" fmla="*/ 1387602 h 1424940"/>
                  <a:gd name="connsiteX84" fmla="*/ 2761965 w 6095524"/>
                  <a:gd name="connsiteY84" fmla="*/ 1384840 h 1424940"/>
                  <a:gd name="connsiteX85" fmla="*/ 2681383 w 6095524"/>
                  <a:gd name="connsiteY85" fmla="*/ 1382268 h 1424940"/>
                  <a:gd name="connsiteX86" fmla="*/ 2663857 w 6095524"/>
                  <a:gd name="connsiteY86" fmla="*/ 1382459 h 1424940"/>
                  <a:gd name="connsiteX87" fmla="*/ 2616803 w 6095524"/>
                  <a:gd name="connsiteY87" fmla="*/ 1371219 h 1424940"/>
                  <a:gd name="connsiteX88" fmla="*/ 2544223 w 6095524"/>
                  <a:gd name="connsiteY88" fmla="*/ 1389031 h 1424940"/>
                  <a:gd name="connsiteX89" fmla="*/ 2476309 w 6095524"/>
                  <a:gd name="connsiteY89" fmla="*/ 1411319 h 1424940"/>
                  <a:gd name="connsiteX90" fmla="*/ 2467737 w 6095524"/>
                  <a:gd name="connsiteY90" fmla="*/ 1414177 h 1424940"/>
                  <a:gd name="connsiteX91" fmla="*/ 2443353 w 6095524"/>
                  <a:gd name="connsiteY91" fmla="*/ 1419035 h 1424940"/>
                  <a:gd name="connsiteX92" fmla="*/ 2413159 w 6095524"/>
                  <a:gd name="connsiteY92" fmla="*/ 1420749 h 1424940"/>
                  <a:gd name="connsiteX93" fmla="*/ 2374868 w 6095524"/>
                  <a:gd name="connsiteY93" fmla="*/ 1424940 h 1424940"/>
                  <a:gd name="connsiteX94" fmla="*/ 2344198 w 6095524"/>
                  <a:gd name="connsiteY94" fmla="*/ 1419701 h 1424940"/>
                  <a:gd name="connsiteX95" fmla="*/ 2301335 w 6095524"/>
                  <a:gd name="connsiteY95" fmla="*/ 1411891 h 1424940"/>
                  <a:gd name="connsiteX96" fmla="*/ 2260949 w 6095524"/>
                  <a:gd name="connsiteY96" fmla="*/ 1404461 h 1424940"/>
                  <a:gd name="connsiteX97" fmla="*/ 2248186 w 6095524"/>
                  <a:gd name="connsiteY97" fmla="*/ 1413224 h 1424940"/>
                  <a:gd name="connsiteX98" fmla="*/ 2228469 w 6095524"/>
                  <a:gd name="connsiteY98" fmla="*/ 1420844 h 1424940"/>
                  <a:gd name="connsiteX99" fmla="*/ 2206562 w 6095524"/>
                  <a:gd name="connsiteY99" fmla="*/ 1411700 h 1424940"/>
                  <a:gd name="connsiteX100" fmla="*/ 2155317 w 6095524"/>
                  <a:gd name="connsiteY100" fmla="*/ 1392746 h 1424940"/>
                  <a:gd name="connsiteX101" fmla="*/ 2122932 w 6095524"/>
                  <a:gd name="connsiteY101" fmla="*/ 1391888 h 1424940"/>
                  <a:gd name="connsiteX102" fmla="*/ 2052542 w 6095524"/>
                  <a:gd name="connsiteY102" fmla="*/ 1383792 h 1424940"/>
                  <a:gd name="connsiteX103" fmla="*/ 2006537 w 6095524"/>
                  <a:gd name="connsiteY103" fmla="*/ 1372267 h 1424940"/>
                  <a:gd name="connsiteX104" fmla="*/ 1973486 w 6095524"/>
                  <a:gd name="connsiteY104" fmla="*/ 1359218 h 1424940"/>
                  <a:gd name="connsiteX105" fmla="*/ 1926146 w 6095524"/>
                  <a:gd name="connsiteY105" fmla="*/ 1342168 h 1424940"/>
                  <a:gd name="connsiteX106" fmla="*/ 1878616 w 6095524"/>
                  <a:gd name="connsiteY106" fmla="*/ 1333310 h 1424940"/>
                  <a:gd name="connsiteX107" fmla="*/ 1844231 w 6095524"/>
                  <a:gd name="connsiteY107" fmla="*/ 1322165 h 1424940"/>
                  <a:gd name="connsiteX108" fmla="*/ 1802225 w 6095524"/>
                  <a:gd name="connsiteY108" fmla="*/ 1314545 h 1424940"/>
                  <a:gd name="connsiteX109" fmla="*/ 1766983 w 6095524"/>
                  <a:gd name="connsiteY109" fmla="*/ 1314260 h 1424940"/>
                  <a:gd name="connsiteX110" fmla="*/ 1711738 w 6095524"/>
                  <a:gd name="connsiteY110" fmla="*/ 1315593 h 1424940"/>
                  <a:gd name="connsiteX111" fmla="*/ 1644111 w 6095524"/>
                  <a:gd name="connsiteY111" fmla="*/ 1292543 h 1424940"/>
                  <a:gd name="connsiteX112" fmla="*/ 1616774 w 6095524"/>
                  <a:gd name="connsiteY112" fmla="*/ 1287399 h 1424940"/>
                  <a:gd name="connsiteX113" fmla="*/ 1591056 w 6095524"/>
                  <a:gd name="connsiteY113" fmla="*/ 1285018 h 1424940"/>
                  <a:gd name="connsiteX114" fmla="*/ 1536478 w 6095524"/>
                  <a:gd name="connsiteY114" fmla="*/ 1269683 h 1424940"/>
                  <a:gd name="connsiteX115" fmla="*/ 1514285 w 6095524"/>
                  <a:gd name="connsiteY115" fmla="*/ 1264634 h 1424940"/>
                  <a:gd name="connsiteX116" fmla="*/ 1483233 w 6095524"/>
                  <a:gd name="connsiteY116" fmla="*/ 1264730 h 1424940"/>
                  <a:gd name="connsiteX117" fmla="*/ 1426750 w 6095524"/>
                  <a:gd name="connsiteY117" fmla="*/ 1257681 h 1424940"/>
                  <a:gd name="connsiteX118" fmla="*/ 1370362 w 6095524"/>
                  <a:gd name="connsiteY118" fmla="*/ 1237107 h 1424940"/>
                  <a:gd name="connsiteX119" fmla="*/ 1346454 w 6095524"/>
                  <a:gd name="connsiteY119" fmla="*/ 1239107 h 1424940"/>
                  <a:gd name="connsiteX120" fmla="*/ 1337882 w 6095524"/>
                  <a:gd name="connsiteY120" fmla="*/ 1238631 h 1424940"/>
                  <a:gd name="connsiteX121" fmla="*/ 1260825 w 6095524"/>
                  <a:gd name="connsiteY121" fmla="*/ 1227296 h 1424940"/>
                  <a:gd name="connsiteX122" fmla="*/ 1253109 w 6095524"/>
                  <a:gd name="connsiteY122" fmla="*/ 1226058 h 1424940"/>
                  <a:gd name="connsiteX123" fmla="*/ 1216915 w 6095524"/>
                  <a:gd name="connsiteY123" fmla="*/ 1215962 h 1424940"/>
                  <a:gd name="connsiteX124" fmla="*/ 1125664 w 6095524"/>
                  <a:gd name="connsiteY124" fmla="*/ 1209675 h 1424940"/>
                  <a:gd name="connsiteX125" fmla="*/ 1120045 w 6095524"/>
                  <a:gd name="connsiteY125" fmla="*/ 1208913 h 1424940"/>
                  <a:gd name="connsiteX126" fmla="*/ 1089469 w 6095524"/>
                  <a:gd name="connsiteY126" fmla="*/ 1213961 h 1424940"/>
                  <a:gd name="connsiteX127" fmla="*/ 1074325 w 6095524"/>
                  <a:gd name="connsiteY127" fmla="*/ 1221105 h 1424940"/>
                  <a:gd name="connsiteX128" fmla="*/ 1050703 w 6095524"/>
                  <a:gd name="connsiteY128" fmla="*/ 1228535 h 1424940"/>
                  <a:gd name="connsiteX129" fmla="*/ 1026700 w 6095524"/>
                  <a:gd name="connsiteY129" fmla="*/ 1231297 h 1424940"/>
                  <a:gd name="connsiteX130" fmla="*/ 986409 w 6095524"/>
                  <a:gd name="connsiteY130" fmla="*/ 1220057 h 1424940"/>
                  <a:gd name="connsiteX131" fmla="*/ 971741 w 6095524"/>
                  <a:gd name="connsiteY131" fmla="*/ 1218914 h 1424940"/>
                  <a:gd name="connsiteX132" fmla="*/ 939070 w 6095524"/>
                  <a:gd name="connsiteY132" fmla="*/ 1213485 h 1424940"/>
                  <a:gd name="connsiteX133" fmla="*/ 910495 w 6095524"/>
                  <a:gd name="connsiteY133" fmla="*/ 1213866 h 1424940"/>
                  <a:gd name="connsiteX134" fmla="*/ 887540 w 6095524"/>
                  <a:gd name="connsiteY134" fmla="*/ 1222534 h 1424940"/>
                  <a:gd name="connsiteX135" fmla="*/ 854202 w 6095524"/>
                  <a:gd name="connsiteY135" fmla="*/ 1224248 h 1424940"/>
                  <a:gd name="connsiteX136" fmla="*/ 832675 w 6095524"/>
                  <a:gd name="connsiteY136" fmla="*/ 1217962 h 1424940"/>
                  <a:gd name="connsiteX137" fmla="*/ 828294 w 6095524"/>
                  <a:gd name="connsiteY137" fmla="*/ 1217105 h 1424940"/>
                  <a:gd name="connsiteX138" fmla="*/ 772001 w 6095524"/>
                  <a:gd name="connsiteY138" fmla="*/ 1216723 h 1424940"/>
                  <a:gd name="connsiteX139" fmla="*/ 701707 w 6095524"/>
                  <a:gd name="connsiteY139" fmla="*/ 1235678 h 1424940"/>
                  <a:gd name="connsiteX140" fmla="*/ 690086 w 6095524"/>
                  <a:gd name="connsiteY140" fmla="*/ 1239679 h 1424940"/>
                  <a:gd name="connsiteX141" fmla="*/ 633412 w 6095524"/>
                  <a:gd name="connsiteY141" fmla="*/ 1246632 h 1424940"/>
                  <a:gd name="connsiteX142" fmla="*/ 603028 w 6095524"/>
                  <a:gd name="connsiteY142" fmla="*/ 1253681 h 1424940"/>
                  <a:gd name="connsiteX143" fmla="*/ 581120 w 6095524"/>
                  <a:gd name="connsiteY143" fmla="*/ 1254062 h 1424940"/>
                  <a:gd name="connsiteX144" fmla="*/ 554642 w 6095524"/>
                  <a:gd name="connsiteY144" fmla="*/ 1266539 h 1424940"/>
                  <a:gd name="connsiteX145" fmla="*/ 545973 w 6095524"/>
                  <a:gd name="connsiteY145" fmla="*/ 1271969 h 1424940"/>
                  <a:gd name="connsiteX146" fmla="*/ 535591 w 6095524"/>
                  <a:gd name="connsiteY146" fmla="*/ 1275207 h 1424940"/>
                  <a:gd name="connsiteX147" fmla="*/ 488538 w 6095524"/>
                  <a:gd name="connsiteY147" fmla="*/ 1285494 h 1424940"/>
                  <a:gd name="connsiteX148" fmla="*/ 480155 w 6095524"/>
                  <a:gd name="connsiteY148" fmla="*/ 1291304 h 1424940"/>
                  <a:gd name="connsiteX149" fmla="*/ 474535 w 6095524"/>
                  <a:gd name="connsiteY149" fmla="*/ 1294924 h 1424940"/>
                  <a:gd name="connsiteX150" fmla="*/ 428816 w 6095524"/>
                  <a:gd name="connsiteY150" fmla="*/ 1301020 h 1424940"/>
                  <a:gd name="connsiteX151" fmla="*/ 400241 w 6095524"/>
                  <a:gd name="connsiteY151" fmla="*/ 1318260 h 1424940"/>
                  <a:gd name="connsiteX152" fmla="*/ 392431 w 6095524"/>
                  <a:gd name="connsiteY152" fmla="*/ 1325594 h 1424940"/>
                  <a:gd name="connsiteX153" fmla="*/ 365093 w 6095524"/>
                  <a:gd name="connsiteY153" fmla="*/ 1336643 h 1424940"/>
                  <a:gd name="connsiteX154" fmla="*/ 273177 w 6095524"/>
                  <a:gd name="connsiteY154" fmla="*/ 1357884 h 1424940"/>
                  <a:gd name="connsiteX155" fmla="*/ 246888 w 6095524"/>
                  <a:gd name="connsiteY155" fmla="*/ 1350359 h 1424940"/>
                  <a:gd name="connsiteX156" fmla="*/ 196977 w 6095524"/>
                  <a:gd name="connsiteY156" fmla="*/ 1370552 h 1424940"/>
                  <a:gd name="connsiteX157" fmla="*/ 153352 w 6095524"/>
                  <a:gd name="connsiteY157" fmla="*/ 1381982 h 1424940"/>
                  <a:gd name="connsiteX158" fmla="*/ 137160 w 6095524"/>
                  <a:gd name="connsiteY158" fmla="*/ 1384745 h 1424940"/>
                  <a:gd name="connsiteX159" fmla="*/ 85917 w 6095524"/>
                  <a:gd name="connsiteY159" fmla="*/ 1389793 h 1424940"/>
                  <a:gd name="connsiteX160" fmla="*/ 59532 w 6095524"/>
                  <a:gd name="connsiteY160" fmla="*/ 1401223 h 1424940"/>
                  <a:gd name="connsiteX161" fmla="*/ 30325 w 6095524"/>
                  <a:gd name="connsiteY161" fmla="*/ 1409974 h 1424940"/>
                  <a:gd name="connsiteX162" fmla="*/ 0 w 6095524"/>
                  <a:gd name="connsiteY162" fmla="*/ 1412360 h 1424940"/>
                  <a:gd name="connsiteX163" fmla="*/ 0 w 6095524"/>
                  <a:gd name="connsiteY163" fmla="*/ 1058622 h 1424940"/>
                  <a:gd name="connsiteX164" fmla="*/ 17145 w 6095524"/>
                  <a:gd name="connsiteY164" fmla="*/ 1060228 h 1424940"/>
                  <a:gd name="connsiteX165" fmla="*/ 44672 w 6095524"/>
                  <a:gd name="connsiteY165" fmla="*/ 1066324 h 1424940"/>
                  <a:gd name="connsiteX166" fmla="*/ 84677 w 6095524"/>
                  <a:gd name="connsiteY166" fmla="*/ 1076230 h 1424940"/>
                  <a:gd name="connsiteX167" fmla="*/ 132017 w 6095524"/>
                  <a:gd name="connsiteY167" fmla="*/ 1064990 h 1424940"/>
                  <a:gd name="connsiteX168" fmla="*/ 136779 w 6095524"/>
                  <a:gd name="connsiteY168" fmla="*/ 1060323 h 1424940"/>
                  <a:gd name="connsiteX169" fmla="*/ 187547 w 6095524"/>
                  <a:gd name="connsiteY169" fmla="*/ 1049179 h 1424940"/>
                  <a:gd name="connsiteX170" fmla="*/ 270891 w 6095524"/>
                  <a:gd name="connsiteY170" fmla="*/ 1036415 h 1424940"/>
                  <a:gd name="connsiteX171" fmla="*/ 276320 w 6095524"/>
                  <a:gd name="connsiteY171" fmla="*/ 1035558 h 1424940"/>
                  <a:gd name="connsiteX172" fmla="*/ 323755 w 6095524"/>
                  <a:gd name="connsiteY172" fmla="*/ 1061561 h 1424940"/>
                  <a:gd name="connsiteX173" fmla="*/ 361855 w 6095524"/>
                  <a:gd name="connsiteY173" fmla="*/ 1057942 h 1424940"/>
                  <a:gd name="connsiteX174" fmla="*/ 379571 w 6095524"/>
                  <a:gd name="connsiteY174" fmla="*/ 1039939 h 1424940"/>
                  <a:gd name="connsiteX175" fmla="*/ 430530 w 6095524"/>
                  <a:gd name="connsiteY175" fmla="*/ 1025747 h 1424940"/>
                  <a:gd name="connsiteX176" fmla="*/ 493300 w 6095524"/>
                  <a:gd name="connsiteY176" fmla="*/ 1027176 h 1424940"/>
                  <a:gd name="connsiteX177" fmla="*/ 537782 w 6095524"/>
                  <a:gd name="connsiteY177" fmla="*/ 1025366 h 1424940"/>
                  <a:gd name="connsiteX178" fmla="*/ 562166 w 6095524"/>
                  <a:gd name="connsiteY178" fmla="*/ 1015746 h 1424940"/>
                  <a:gd name="connsiteX179" fmla="*/ 579596 w 6095524"/>
                  <a:gd name="connsiteY179" fmla="*/ 1016699 h 1424940"/>
                  <a:gd name="connsiteX180" fmla="*/ 612362 w 6095524"/>
                  <a:gd name="connsiteY180" fmla="*/ 1023557 h 1424940"/>
                  <a:gd name="connsiteX181" fmla="*/ 716090 w 6095524"/>
                  <a:gd name="connsiteY181" fmla="*/ 1031653 h 1424940"/>
                  <a:gd name="connsiteX182" fmla="*/ 758381 w 6095524"/>
                  <a:gd name="connsiteY182" fmla="*/ 1018985 h 1424940"/>
                  <a:gd name="connsiteX183" fmla="*/ 771049 w 6095524"/>
                  <a:gd name="connsiteY183" fmla="*/ 1018699 h 1424940"/>
                  <a:gd name="connsiteX184" fmla="*/ 799433 w 6095524"/>
                  <a:gd name="connsiteY184" fmla="*/ 1023652 h 1424940"/>
                  <a:gd name="connsiteX185" fmla="*/ 858012 w 6095524"/>
                  <a:gd name="connsiteY185" fmla="*/ 1020318 h 1424940"/>
                  <a:gd name="connsiteX186" fmla="*/ 879634 w 6095524"/>
                  <a:gd name="connsiteY186" fmla="*/ 1015270 h 1424940"/>
                  <a:gd name="connsiteX187" fmla="*/ 891635 w 6095524"/>
                  <a:gd name="connsiteY187" fmla="*/ 1012031 h 1424940"/>
                  <a:gd name="connsiteX188" fmla="*/ 953262 w 6095524"/>
                  <a:gd name="connsiteY188" fmla="*/ 1003078 h 1424940"/>
                  <a:gd name="connsiteX189" fmla="*/ 980694 w 6095524"/>
                  <a:gd name="connsiteY189" fmla="*/ 993458 h 1424940"/>
                  <a:gd name="connsiteX190" fmla="*/ 988124 w 6095524"/>
                  <a:gd name="connsiteY190" fmla="*/ 992029 h 1424940"/>
                  <a:gd name="connsiteX191" fmla="*/ 1028795 w 6095524"/>
                  <a:gd name="connsiteY191" fmla="*/ 996029 h 1424940"/>
                  <a:gd name="connsiteX192" fmla="*/ 1059275 w 6095524"/>
                  <a:gd name="connsiteY192" fmla="*/ 1011555 h 1424940"/>
                  <a:gd name="connsiteX193" fmla="*/ 1065181 w 6095524"/>
                  <a:gd name="connsiteY193" fmla="*/ 1016794 h 1424940"/>
                  <a:gd name="connsiteX194" fmla="*/ 1150144 w 6095524"/>
                  <a:gd name="connsiteY194" fmla="*/ 1014984 h 1424940"/>
                  <a:gd name="connsiteX195" fmla="*/ 1163193 w 6095524"/>
                  <a:gd name="connsiteY195" fmla="*/ 1012793 h 1424940"/>
                  <a:gd name="connsiteX196" fmla="*/ 1226249 w 6095524"/>
                  <a:gd name="connsiteY196" fmla="*/ 1021937 h 1424940"/>
                  <a:gd name="connsiteX197" fmla="*/ 1244632 w 6095524"/>
                  <a:gd name="connsiteY197" fmla="*/ 1023747 h 1424940"/>
                  <a:gd name="connsiteX198" fmla="*/ 1310545 w 6095524"/>
                  <a:gd name="connsiteY198" fmla="*/ 1031939 h 1424940"/>
                  <a:gd name="connsiteX199" fmla="*/ 1319879 w 6095524"/>
                  <a:gd name="connsiteY199" fmla="*/ 1024319 h 1424940"/>
                  <a:gd name="connsiteX200" fmla="*/ 1346740 w 6095524"/>
                  <a:gd name="connsiteY200" fmla="*/ 1005173 h 1424940"/>
                  <a:gd name="connsiteX201" fmla="*/ 1399699 w 6095524"/>
                  <a:gd name="connsiteY201" fmla="*/ 988219 h 1424940"/>
                  <a:gd name="connsiteX202" fmla="*/ 1414082 w 6095524"/>
                  <a:gd name="connsiteY202" fmla="*/ 989171 h 1424940"/>
                  <a:gd name="connsiteX203" fmla="*/ 1450467 w 6095524"/>
                  <a:gd name="connsiteY203" fmla="*/ 1017461 h 1424940"/>
                  <a:gd name="connsiteX204" fmla="*/ 1468184 w 6095524"/>
                  <a:gd name="connsiteY204" fmla="*/ 1028795 h 1424940"/>
                  <a:gd name="connsiteX205" fmla="*/ 1518476 w 6095524"/>
                  <a:gd name="connsiteY205" fmla="*/ 1049655 h 1424940"/>
                  <a:gd name="connsiteX206" fmla="*/ 1522667 w 6095524"/>
                  <a:gd name="connsiteY206" fmla="*/ 1053465 h 1424940"/>
                  <a:gd name="connsiteX207" fmla="*/ 1559814 w 6095524"/>
                  <a:gd name="connsiteY207" fmla="*/ 1098709 h 1424940"/>
                  <a:gd name="connsiteX208" fmla="*/ 1568196 w 6095524"/>
                  <a:gd name="connsiteY208" fmla="*/ 1106424 h 1424940"/>
                  <a:gd name="connsiteX209" fmla="*/ 1578293 w 6095524"/>
                  <a:gd name="connsiteY209" fmla="*/ 1118426 h 1424940"/>
                  <a:gd name="connsiteX210" fmla="*/ 1609820 w 6095524"/>
                  <a:gd name="connsiteY210" fmla="*/ 1141667 h 1424940"/>
                  <a:gd name="connsiteX211" fmla="*/ 1648873 w 6095524"/>
                  <a:gd name="connsiteY211" fmla="*/ 1149096 h 1424940"/>
                  <a:gd name="connsiteX212" fmla="*/ 1696022 w 6095524"/>
                  <a:gd name="connsiteY212" fmla="*/ 1160431 h 1424940"/>
                  <a:gd name="connsiteX213" fmla="*/ 1715739 w 6095524"/>
                  <a:gd name="connsiteY213" fmla="*/ 1168051 h 1424940"/>
                  <a:gd name="connsiteX214" fmla="*/ 1768602 w 6095524"/>
                  <a:gd name="connsiteY214" fmla="*/ 1182529 h 1424940"/>
                  <a:gd name="connsiteX215" fmla="*/ 1806321 w 6095524"/>
                  <a:gd name="connsiteY215" fmla="*/ 1194721 h 1424940"/>
                  <a:gd name="connsiteX216" fmla="*/ 1860709 w 6095524"/>
                  <a:gd name="connsiteY216" fmla="*/ 1201865 h 1424940"/>
                  <a:gd name="connsiteX217" fmla="*/ 1887093 w 6095524"/>
                  <a:gd name="connsiteY217" fmla="*/ 1202150 h 1424940"/>
                  <a:gd name="connsiteX218" fmla="*/ 1935575 w 6095524"/>
                  <a:gd name="connsiteY218" fmla="*/ 1238726 h 1424940"/>
                  <a:gd name="connsiteX219" fmla="*/ 1974247 w 6095524"/>
                  <a:gd name="connsiteY219" fmla="*/ 1262920 h 1424940"/>
                  <a:gd name="connsiteX220" fmla="*/ 2014919 w 6095524"/>
                  <a:gd name="connsiteY220" fmla="*/ 1251204 h 1424940"/>
                  <a:gd name="connsiteX221" fmla="*/ 2025968 w 6095524"/>
                  <a:gd name="connsiteY221" fmla="*/ 1240155 h 1424940"/>
                  <a:gd name="connsiteX222" fmla="*/ 2092643 w 6095524"/>
                  <a:gd name="connsiteY222" fmla="*/ 1229678 h 1424940"/>
                  <a:gd name="connsiteX223" fmla="*/ 2187893 w 6095524"/>
                  <a:gd name="connsiteY223" fmla="*/ 1229297 h 1424940"/>
                  <a:gd name="connsiteX224" fmla="*/ 2346294 w 6095524"/>
                  <a:gd name="connsiteY224" fmla="*/ 1205484 h 1424940"/>
                  <a:gd name="connsiteX225" fmla="*/ 2373916 w 6095524"/>
                  <a:gd name="connsiteY225" fmla="*/ 1194435 h 1424940"/>
                  <a:gd name="connsiteX226" fmla="*/ 2404967 w 6095524"/>
                  <a:gd name="connsiteY226" fmla="*/ 1191673 h 1424940"/>
                  <a:gd name="connsiteX227" fmla="*/ 2416874 w 6095524"/>
                  <a:gd name="connsiteY227" fmla="*/ 1198436 h 1424940"/>
                  <a:gd name="connsiteX228" fmla="*/ 2468975 w 6095524"/>
                  <a:gd name="connsiteY228" fmla="*/ 1208532 h 1424940"/>
                  <a:gd name="connsiteX229" fmla="*/ 2478882 w 6095524"/>
                  <a:gd name="connsiteY229" fmla="*/ 1208723 h 1424940"/>
                  <a:gd name="connsiteX230" fmla="*/ 2512791 w 6095524"/>
                  <a:gd name="connsiteY230" fmla="*/ 1204436 h 1424940"/>
                  <a:gd name="connsiteX231" fmla="*/ 2544223 w 6095524"/>
                  <a:gd name="connsiteY231" fmla="*/ 1201960 h 1424940"/>
                  <a:gd name="connsiteX232" fmla="*/ 2623471 w 6095524"/>
                  <a:gd name="connsiteY232" fmla="*/ 1210056 h 1424940"/>
                  <a:gd name="connsiteX233" fmla="*/ 2684241 w 6095524"/>
                  <a:gd name="connsiteY233" fmla="*/ 1208151 h 1424940"/>
                  <a:gd name="connsiteX234" fmla="*/ 2712244 w 6095524"/>
                  <a:gd name="connsiteY234" fmla="*/ 1210056 h 1424940"/>
                  <a:gd name="connsiteX235" fmla="*/ 2728055 w 6095524"/>
                  <a:gd name="connsiteY235" fmla="*/ 1212914 h 1424940"/>
                  <a:gd name="connsiteX236" fmla="*/ 2763869 w 6095524"/>
                  <a:gd name="connsiteY236" fmla="*/ 1232821 h 1424940"/>
                  <a:gd name="connsiteX237" fmla="*/ 2783491 w 6095524"/>
                  <a:gd name="connsiteY237" fmla="*/ 1237298 h 1424940"/>
                  <a:gd name="connsiteX238" fmla="*/ 2842546 w 6095524"/>
                  <a:gd name="connsiteY238" fmla="*/ 1236917 h 1424940"/>
                  <a:gd name="connsiteX239" fmla="*/ 2931128 w 6095524"/>
                  <a:gd name="connsiteY239" fmla="*/ 1206913 h 1424940"/>
                  <a:gd name="connsiteX240" fmla="*/ 2940368 w 6095524"/>
                  <a:gd name="connsiteY240" fmla="*/ 1202912 h 1424940"/>
                  <a:gd name="connsiteX241" fmla="*/ 2985421 w 6095524"/>
                  <a:gd name="connsiteY241" fmla="*/ 1197959 h 1424940"/>
                  <a:gd name="connsiteX242" fmla="*/ 3015996 w 6095524"/>
                  <a:gd name="connsiteY242" fmla="*/ 1204722 h 1424940"/>
                  <a:gd name="connsiteX243" fmla="*/ 3057621 w 6095524"/>
                  <a:gd name="connsiteY243" fmla="*/ 1218724 h 1424940"/>
                  <a:gd name="connsiteX244" fmla="*/ 3095054 w 6095524"/>
                  <a:gd name="connsiteY244" fmla="*/ 1230440 h 1424940"/>
                  <a:gd name="connsiteX245" fmla="*/ 3122295 w 6095524"/>
                  <a:gd name="connsiteY245" fmla="*/ 1243679 h 1424940"/>
                  <a:gd name="connsiteX246" fmla="*/ 3184589 w 6095524"/>
                  <a:gd name="connsiteY246" fmla="*/ 1253395 h 1424940"/>
                  <a:gd name="connsiteX247" fmla="*/ 3191066 w 6095524"/>
                  <a:gd name="connsiteY247" fmla="*/ 1255014 h 1424940"/>
                  <a:gd name="connsiteX248" fmla="*/ 3237929 w 6095524"/>
                  <a:gd name="connsiteY248" fmla="*/ 1243203 h 1424940"/>
                  <a:gd name="connsiteX249" fmla="*/ 3294221 w 6095524"/>
                  <a:gd name="connsiteY249" fmla="*/ 1231202 h 1424940"/>
                  <a:gd name="connsiteX250" fmla="*/ 3314319 w 6095524"/>
                  <a:gd name="connsiteY250" fmla="*/ 1235297 h 1424940"/>
                  <a:gd name="connsiteX251" fmla="*/ 3341846 w 6095524"/>
                  <a:gd name="connsiteY251" fmla="*/ 1241108 h 1424940"/>
                  <a:gd name="connsiteX252" fmla="*/ 3367373 w 6095524"/>
                  <a:gd name="connsiteY252" fmla="*/ 1238060 h 1424940"/>
                  <a:gd name="connsiteX253" fmla="*/ 3382899 w 6095524"/>
                  <a:gd name="connsiteY253" fmla="*/ 1237774 h 1424940"/>
                  <a:gd name="connsiteX254" fmla="*/ 3453765 w 6095524"/>
                  <a:gd name="connsiteY254" fmla="*/ 1273397 h 1424940"/>
                  <a:gd name="connsiteX255" fmla="*/ 3471767 w 6095524"/>
                  <a:gd name="connsiteY255" fmla="*/ 1276350 h 1424940"/>
                  <a:gd name="connsiteX256" fmla="*/ 3481959 w 6095524"/>
                  <a:gd name="connsiteY256" fmla="*/ 1280732 h 1424940"/>
                  <a:gd name="connsiteX257" fmla="*/ 3543396 w 6095524"/>
                  <a:gd name="connsiteY257" fmla="*/ 1324928 h 1424940"/>
                  <a:gd name="connsiteX258" fmla="*/ 3569494 w 6095524"/>
                  <a:gd name="connsiteY258" fmla="*/ 1333881 h 1424940"/>
                  <a:gd name="connsiteX259" fmla="*/ 3598164 w 6095524"/>
                  <a:gd name="connsiteY259" fmla="*/ 1332071 h 1424940"/>
                  <a:gd name="connsiteX260" fmla="*/ 3614738 w 6095524"/>
                  <a:gd name="connsiteY260" fmla="*/ 1328833 h 1424940"/>
                  <a:gd name="connsiteX261" fmla="*/ 3655886 w 6095524"/>
                  <a:gd name="connsiteY261" fmla="*/ 1300734 h 1424940"/>
                  <a:gd name="connsiteX262" fmla="*/ 3679317 w 6095524"/>
                  <a:gd name="connsiteY262" fmla="*/ 1301687 h 1424940"/>
                  <a:gd name="connsiteX263" fmla="*/ 3715893 w 6095524"/>
                  <a:gd name="connsiteY263" fmla="*/ 1321022 h 1424940"/>
                  <a:gd name="connsiteX264" fmla="*/ 3782282 w 6095524"/>
                  <a:gd name="connsiteY264" fmla="*/ 1329690 h 1424940"/>
                  <a:gd name="connsiteX265" fmla="*/ 3816001 w 6095524"/>
                  <a:gd name="connsiteY265" fmla="*/ 1302639 h 1424940"/>
                  <a:gd name="connsiteX266" fmla="*/ 3833431 w 6095524"/>
                  <a:gd name="connsiteY266" fmla="*/ 1276636 h 1424940"/>
                  <a:gd name="connsiteX267" fmla="*/ 3883819 w 6095524"/>
                  <a:gd name="connsiteY267" fmla="*/ 1246442 h 1424940"/>
                  <a:gd name="connsiteX268" fmla="*/ 3895821 w 6095524"/>
                  <a:gd name="connsiteY268" fmla="*/ 1257681 h 1424940"/>
                  <a:gd name="connsiteX269" fmla="*/ 3932778 w 6095524"/>
                  <a:gd name="connsiteY269" fmla="*/ 1262444 h 1424940"/>
                  <a:gd name="connsiteX270" fmla="*/ 3972782 w 6095524"/>
                  <a:gd name="connsiteY270" fmla="*/ 1262063 h 1424940"/>
                  <a:gd name="connsiteX271" fmla="*/ 4042505 w 6095524"/>
                  <a:gd name="connsiteY271" fmla="*/ 1267111 h 1424940"/>
                  <a:gd name="connsiteX272" fmla="*/ 4088892 w 6095524"/>
                  <a:gd name="connsiteY272" fmla="*/ 1238250 h 1424940"/>
                  <a:gd name="connsiteX273" fmla="*/ 4106609 w 6095524"/>
                  <a:gd name="connsiteY273" fmla="*/ 1226344 h 1424940"/>
                  <a:gd name="connsiteX274" fmla="*/ 4123182 w 6095524"/>
                  <a:gd name="connsiteY274" fmla="*/ 1218724 h 1424940"/>
                  <a:gd name="connsiteX275" fmla="*/ 4142328 w 6095524"/>
                  <a:gd name="connsiteY275" fmla="*/ 1214438 h 1424940"/>
                  <a:gd name="connsiteX276" fmla="*/ 4188524 w 6095524"/>
                  <a:gd name="connsiteY276" fmla="*/ 1198245 h 1424940"/>
                  <a:gd name="connsiteX277" fmla="*/ 4213860 w 6095524"/>
                  <a:gd name="connsiteY277" fmla="*/ 1182338 h 1424940"/>
                  <a:gd name="connsiteX278" fmla="*/ 4270820 w 6095524"/>
                  <a:gd name="connsiteY278" fmla="*/ 1167003 h 1424940"/>
                  <a:gd name="connsiteX279" fmla="*/ 4309587 w 6095524"/>
                  <a:gd name="connsiteY279" fmla="*/ 1153287 h 1424940"/>
                  <a:gd name="connsiteX280" fmla="*/ 4350449 w 6095524"/>
                  <a:gd name="connsiteY280" fmla="*/ 1129665 h 1424940"/>
                  <a:gd name="connsiteX281" fmla="*/ 4356164 w 6095524"/>
                  <a:gd name="connsiteY281" fmla="*/ 1126046 h 1424940"/>
                  <a:gd name="connsiteX282" fmla="*/ 4369880 w 6095524"/>
                  <a:gd name="connsiteY282" fmla="*/ 1110520 h 1424940"/>
                  <a:gd name="connsiteX283" fmla="*/ 4389787 w 6095524"/>
                  <a:gd name="connsiteY283" fmla="*/ 1057085 h 1424940"/>
                  <a:gd name="connsiteX284" fmla="*/ 4395502 w 6095524"/>
                  <a:gd name="connsiteY284" fmla="*/ 1046226 h 1424940"/>
                  <a:gd name="connsiteX285" fmla="*/ 4447413 w 6095524"/>
                  <a:gd name="connsiteY285" fmla="*/ 1009650 h 1424940"/>
                  <a:gd name="connsiteX286" fmla="*/ 4466654 w 6095524"/>
                  <a:gd name="connsiteY286" fmla="*/ 1013079 h 1424940"/>
                  <a:gd name="connsiteX287" fmla="*/ 4487894 w 6095524"/>
                  <a:gd name="connsiteY287" fmla="*/ 1025081 h 1424940"/>
                  <a:gd name="connsiteX288" fmla="*/ 4534472 w 6095524"/>
                  <a:gd name="connsiteY288" fmla="*/ 1028224 h 1424940"/>
                  <a:gd name="connsiteX289" fmla="*/ 4551903 w 6095524"/>
                  <a:gd name="connsiteY289" fmla="*/ 1022033 h 1424940"/>
                  <a:gd name="connsiteX290" fmla="*/ 4582382 w 6095524"/>
                  <a:gd name="connsiteY290" fmla="*/ 1005364 h 1424940"/>
                  <a:gd name="connsiteX291" fmla="*/ 4605909 w 6095524"/>
                  <a:gd name="connsiteY291" fmla="*/ 979551 h 1424940"/>
                  <a:gd name="connsiteX292" fmla="*/ 4640104 w 6095524"/>
                  <a:gd name="connsiteY292" fmla="*/ 936879 h 1424940"/>
                  <a:gd name="connsiteX293" fmla="*/ 4705731 w 6095524"/>
                  <a:gd name="connsiteY293" fmla="*/ 920591 h 1424940"/>
                  <a:gd name="connsiteX294" fmla="*/ 4730973 w 6095524"/>
                  <a:gd name="connsiteY294" fmla="*/ 915162 h 1424940"/>
                  <a:gd name="connsiteX295" fmla="*/ 4822794 w 6095524"/>
                  <a:gd name="connsiteY295" fmla="*/ 892397 h 1424940"/>
                  <a:gd name="connsiteX296" fmla="*/ 4830794 w 6095524"/>
                  <a:gd name="connsiteY296" fmla="*/ 891635 h 1424940"/>
                  <a:gd name="connsiteX297" fmla="*/ 4894421 w 6095524"/>
                  <a:gd name="connsiteY297" fmla="*/ 865442 h 1424940"/>
                  <a:gd name="connsiteX298" fmla="*/ 4909756 w 6095524"/>
                  <a:gd name="connsiteY298" fmla="*/ 858964 h 1424940"/>
                  <a:gd name="connsiteX299" fmla="*/ 4928521 w 6095524"/>
                  <a:gd name="connsiteY299" fmla="*/ 842391 h 1424940"/>
                  <a:gd name="connsiteX300" fmla="*/ 4945857 w 6095524"/>
                  <a:gd name="connsiteY300" fmla="*/ 795623 h 1424940"/>
                  <a:gd name="connsiteX301" fmla="*/ 4966145 w 6095524"/>
                  <a:gd name="connsiteY301" fmla="*/ 774287 h 1424940"/>
                  <a:gd name="connsiteX302" fmla="*/ 4980909 w 6095524"/>
                  <a:gd name="connsiteY302" fmla="*/ 761333 h 1424940"/>
                  <a:gd name="connsiteX303" fmla="*/ 4993862 w 6095524"/>
                  <a:gd name="connsiteY303" fmla="*/ 741712 h 1424940"/>
                  <a:gd name="connsiteX304" fmla="*/ 5006816 w 6095524"/>
                  <a:gd name="connsiteY304" fmla="*/ 694754 h 1424940"/>
                  <a:gd name="connsiteX305" fmla="*/ 5026724 w 6095524"/>
                  <a:gd name="connsiteY305" fmla="*/ 653129 h 1424940"/>
                  <a:gd name="connsiteX306" fmla="*/ 5062538 w 6095524"/>
                  <a:gd name="connsiteY306" fmla="*/ 630079 h 1424940"/>
                  <a:gd name="connsiteX307" fmla="*/ 5084731 w 6095524"/>
                  <a:gd name="connsiteY307" fmla="*/ 617982 h 1424940"/>
                  <a:gd name="connsiteX308" fmla="*/ 5172647 w 6095524"/>
                  <a:gd name="connsiteY308" fmla="*/ 630174 h 1424940"/>
                  <a:gd name="connsiteX309" fmla="*/ 5232654 w 6095524"/>
                  <a:gd name="connsiteY309" fmla="*/ 642080 h 1424940"/>
                  <a:gd name="connsiteX310" fmla="*/ 5252371 w 6095524"/>
                  <a:gd name="connsiteY310" fmla="*/ 637508 h 1424940"/>
                  <a:gd name="connsiteX311" fmla="*/ 5308092 w 6095524"/>
                  <a:gd name="connsiteY311" fmla="*/ 598646 h 1424940"/>
                  <a:gd name="connsiteX312" fmla="*/ 5363147 w 6095524"/>
                  <a:gd name="connsiteY312" fmla="*/ 581311 h 1424940"/>
                  <a:gd name="connsiteX313" fmla="*/ 5404580 w 6095524"/>
                  <a:gd name="connsiteY313" fmla="*/ 576358 h 1424940"/>
                  <a:gd name="connsiteX314" fmla="*/ 5440203 w 6095524"/>
                  <a:gd name="connsiteY314" fmla="*/ 572548 h 1424940"/>
                  <a:gd name="connsiteX315" fmla="*/ 5482971 w 6095524"/>
                  <a:gd name="connsiteY315" fmla="*/ 561880 h 1424940"/>
                  <a:gd name="connsiteX316" fmla="*/ 5507165 w 6095524"/>
                  <a:gd name="connsiteY316" fmla="*/ 550259 h 1424940"/>
                  <a:gd name="connsiteX317" fmla="*/ 5545645 w 6095524"/>
                  <a:gd name="connsiteY317" fmla="*/ 533591 h 1424940"/>
                  <a:gd name="connsiteX318" fmla="*/ 5585079 w 6095524"/>
                  <a:gd name="connsiteY318" fmla="*/ 511969 h 1424940"/>
                  <a:gd name="connsiteX319" fmla="*/ 5615368 w 6095524"/>
                  <a:gd name="connsiteY319" fmla="*/ 481679 h 1424940"/>
                  <a:gd name="connsiteX320" fmla="*/ 5631656 w 6095524"/>
                  <a:gd name="connsiteY320" fmla="*/ 456152 h 1424940"/>
                  <a:gd name="connsiteX321" fmla="*/ 5679377 w 6095524"/>
                  <a:gd name="connsiteY321" fmla="*/ 419576 h 1424940"/>
                  <a:gd name="connsiteX322" fmla="*/ 5722525 w 6095524"/>
                  <a:gd name="connsiteY322" fmla="*/ 350615 h 1424940"/>
                  <a:gd name="connsiteX323" fmla="*/ 5749576 w 6095524"/>
                  <a:gd name="connsiteY323" fmla="*/ 321945 h 1424940"/>
                  <a:gd name="connsiteX324" fmla="*/ 5764911 w 6095524"/>
                  <a:gd name="connsiteY324" fmla="*/ 313849 h 1424940"/>
                  <a:gd name="connsiteX325" fmla="*/ 5791009 w 6095524"/>
                  <a:gd name="connsiteY325" fmla="*/ 293942 h 1424940"/>
                  <a:gd name="connsiteX326" fmla="*/ 5806440 w 6095524"/>
                  <a:gd name="connsiteY326" fmla="*/ 279178 h 1424940"/>
                  <a:gd name="connsiteX327" fmla="*/ 5848636 w 6095524"/>
                  <a:gd name="connsiteY327" fmla="*/ 224885 h 1424940"/>
                  <a:gd name="connsiteX328" fmla="*/ 5861590 w 6095524"/>
                  <a:gd name="connsiteY328" fmla="*/ 208788 h 1424940"/>
                  <a:gd name="connsiteX329" fmla="*/ 5888355 w 6095524"/>
                  <a:gd name="connsiteY329" fmla="*/ 181166 h 1424940"/>
                  <a:gd name="connsiteX330" fmla="*/ 5900071 w 6095524"/>
                  <a:gd name="connsiteY330" fmla="*/ 172784 h 1424940"/>
                  <a:gd name="connsiteX331" fmla="*/ 5920740 w 6095524"/>
                  <a:gd name="connsiteY331" fmla="*/ 150305 h 1424940"/>
                  <a:gd name="connsiteX332" fmla="*/ 5969985 w 6095524"/>
                  <a:gd name="connsiteY332" fmla="*/ 91345 h 1424940"/>
                  <a:gd name="connsiteX333" fmla="*/ 5991130 w 6095524"/>
                  <a:gd name="connsiteY333" fmla="*/ 58293 h 1424940"/>
                  <a:gd name="connsiteX334" fmla="*/ 6033325 w 6095524"/>
                  <a:gd name="connsiteY334" fmla="*/ 33909 h 1424940"/>
                  <a:gd name="connsiteX335" fmla="*/ 6054376 w 6095524"/>
                  <a:gd name="connsiteY335" fmla="*/ 20955 h 1424940"/>
                  <a:gd name="connsiteX336" fmla="*/ 6095524 w 6095524"/>
                  <a:gd name="connsiteY336" fmla="*/ 0 h 1424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Lst>
                <a:rect l="l" t="t" r="r" b="b"/>
                <a:pathLst>
                  <a:path w="6095524" h="1424940">
                    <a:moveTo>
                      <a:pt x="6095524" y="0"/>
                    </a:moveTo>
                    <a:cubicBezTo>
                      <a:pt x="6095524" y="7811"/>
                      <a:pt x="6095524" y="12573"/>
                      <a:pt x="6095524" y="17431"/>
                    </a:cubicBezTo>
                    <a:lnTo>
                      <a:pt x="6095524" y="216290"/>
                    </a:lnTo>
                    <a:lnTo>
                      <a:pt x="6079998" y="230600"/>
                    </a:lnTo>
                    <a:cubicBezTo>
                      <a:pt x="6058567" y="241363"/>
                      <a:pt x="6035706" y="251079"/>
                      <a:pt x="6012751" y="260699"/>
                    </a:cubicBezTo>
                    <a:cubicBezTo>
                      <a:pt x="6006084" y="263462"/>
                      <a:pt x="5998749" y="264986"/>
                      <a:pt x="5992749" y="268700"/>
                    </a:cubicBezTo>
                    <a:cubicBezTo>
                      <a:pt x="5965126" y="285655"/>
                      <a:pt x="5938361" y="303943"/>
                      <a:pt x="5910358" y="320231"/>
                    </a:cubicBezTo>
                    <a:cubicBezTo>
                      <a:pt x="5881497" y="337090"/>
                      <a:pt x="5855684" y="356997"/>
                      <a:pt x="5835777" y="383953"/>
                    </a:cubicBezTo>
                    <a:cubicBezTo>
                      <a:pt x="5817298" y="409004"/>
                      <a:pt x="5799391" y="434435"/>
                      <a:pt x="5781008" y="459581"/>
                    </a:cubicBezTo>
                    <a:cubicBezTo>
                      <a:pt x="5776341" y="465963"/>
                      <a:pt x="5772054" y="473488"/>
                      <a:pt x="5765673" y="477584"/>
                    </a:cubicBezTo>
                    <a:cubicBezTo>
                      <a:pt x="5752433" y="486156"/>
                      <a:pt x="5737955" y="493109"/>
                      <a:pt x="5723763" y="500158"/>
                    </a:cubicBezTo>
                    <a:cubicBezTo>
                      <a:pt x="5711571" y="506159"/>
                      <a:pt x="5698617" y="510635"/>
                      <a:pt x="5686711" y="517112"/>
                    </a:cubicBezTo>
                    <a:cubicBezTo>
                      <a:pt x="5677186" y="522256"/>
                      <a:pt x="5668708" y="529400"/>
                      <a:pt x="5659850" y="535877"/>
                    </a:cubicBezTo>
                    <a:cubicBezTo>
                      <a:pt x="5652135" y="541496"/>
                      <a:pt x="5643658" y="546354"/>
                      <a:pt x="5637181" y="553117"/>
                    </a:cubicBezTo>
                    <a:cubicBezTo>
                      <a:pt x="5621369" y="569500"/>
                      <a:pt x="5605462" y="585597"/>
                      <a:pt x="5585841" y="597694"/>
                    </a:cubicBezTo>
                    <a:cubicBezTo>
                      <a:pt x="5566505" y="609695"/>
                      <a:pt x="5548217" y="623126"/>
                      <a:pt x="5528977" y="635318"/>
                    </a:cubicBezTo>
                    <a:cubicBezTo>
                      <a:pt x="5510117" y="647224"/>
                      <a:pt x="5493067" y="660273"/>
                      <a:pt x="5483256" y="681419"/>
                    </a:cubicBezTo>
                    <a:cubicBezTo>
                      <a:pt x="5478875" y="690753"/>
                      <a:pt x="5472684" y="700945"/>
                      <a:pt x="5464397" y="706374"/>
                    </a:cubicBezTo>
                    <a:cubicBezTo>
                      <a:pt x="5452586" y="714089"/>
                      <a:pt x="5437632" y="716852"/>
                      <a:pt x="5424773" y="723424"/>
                    </a:cubicBezTo>
                    <a:cubicBezTo>
                      <a:pt x="5409628" y="731139"/>
                      <a:pt x="5392103" y="737807"/>
                      <a:pt x="5381815" y="750094"/>
                    </a:cubicBezTo>
                    <a:cubicBezTo>
                      <a:pt x="5372671" y="761048"/>
                      <a:pt x="5363432" y="769620"/>
                      <a:pt x="5351335" y="776573"/>
                    </a:cubicBezTo>
                    <a:cubicBezTo>
                      <a:pt x="5342858" y="781431"/>
                      <a:pt x="5336572" y="790289"/>
                      <a:pt x="5327809" y="794290"/>
                    </a:cubicBezTo>
                    <a:cubicBezTo>
                      <a:pt x="5316284" y="799624"/>
                      <a:pt x="5304663" y="803815"/>
                      <a:pt x="5294566" y="812102"/>
                    </a:cubicBezTo>
                    <a:cubicBezTo>
                      <a:pt x="5284089" y="820674"/>
                      <a:pt x="5272183" y="827437"/>
                      <a:pt x="5261229" y="835438"/>
                    </a:cubicBezTo>
                    <a:cubicBezTo>
                      <a:pt x="5255419" y="839724"/>
                      <a:pt x="5250656" y="845344"/>
                      <a:pt x="5245037" y="849821"/>
                    </a:cubicBezTo>
                    <a:cubicBezTo>
                      <a:pt x="5234750" y="858012"/>
                      <a:pt x="5224272" y="866013"/>
                      <a:pt x="5213699" y="873728"/>
                    </a:cubicBezTo>
                    <a:cubicBezTo>
                      <a:pt x="5203127" y="881444"/>
                      <a:pt x="5193030" y="890397"/>
                      <a:pt x="5181409" y="896017"/>
                    </a:cubicBezTo>
                    <a:cubicBezTo>
                      <a:pt x="5161598" y="905542"/>
                      <a:pt x="5139976" y="911257"/>
                      <a:pt x="5120735" y="921544"/>
                    </a:cubicBezTo>
                    <a:cubicBezTo>
                      <a:pt x="5101209" y="932021"/>
                      <a:pt x="5082826" y="945166"/>
                      <a:pt x="5065490" y="959072"/>
                    </a:cubicBezTo>
                    <a:cubicBezTo>
                      <a:pt x="5051774" y="970026"/>
                      <a:pt x="5038916" y="980885"/>
                      <a:pt x="5021675" y="986504"/>
                    </a:cubicBezTo>
                    <a:cubicBezTo>
                      <a:pt x="5012055" y="989648"/>
                      <a:pt x="5001959" y="996506"/>
                      <a:pt x="4996148" y="1004507"/>
                    </a:cubicBezTo>
                    <a:cubicBezTo>
                      <a:pt x="4983575" y="1021937"/>
                      <a:pt x="4967478" y="1034225"/>
                      <a:pt x="4949285" y="1044702"/>
                    </a:cubicBezTo>
                    <a:cubicBezTo>
                      <a:pt x="4924996" y="1058799"/>
                      <a:pt x="4900993" y="1073182"/>
                      <a:pt x="4876609" y="1086993"/>
                    </a:cubicBezTo>
                    <a:cubicBezTo>
                      <a:pt x="4862227" y="1095185"/>
                      <a:pt x="4847940" y="1103852"/>
                      <a:pt x="4832699" y="1109853"/>
                    </a:cubicBezTo>
                    <a:cubicBezTo>
                      <a:pt x="4801553" y="1122236"/>
                      <a:pt x="4769644" y="1132808"/>
                      <a:pt x="4738211" y="1144334"/>
                    </a:cubicBezTo>
                    <a:cubicBezTo>
                      <a:pt x="4727924" y="1148048"/>
                      <a:pt x="4718209" y="1153382"/>
                      <a:pt x="4707731" y="1156621"/>
                    </a:cubicBezTo>
                    <a:cubicBezTo>
                      <a:pt x="4696396" y="1160145"/>
                      <a:pt x="4684205" y="1161193"/>
                      <a:pt x="4672870" y="1164717"/>
                    </a:cubicBezTo>
                    <a:cubicBezTo>
                      <a:pt x="4654010" y="1170527"/>
                      <a:pt x="4635722" y="1177957"/>
                      <a:pt x="4616863" y="1183862"/>
                    </a:cubicBezTo>
                    <a:cubicBezTo>
                      <a:pt x="4580477" y="1195197"/>
                      <a:pt x="4543996" y="1206056"/>
                      <a:pt x="4507516" y="1216819"/>
                    </a:cubicBezTo>
                    <a:cubicBezTo>
                      <a:pt x="4499706" y="1219105"/>
                      <a:pt x="4491228" y="1219391"/>
                      <a:pt x="4483513" y="1221867"/>
                    </a:cubicBezTo>
                    <a:cubicBezTo>
                      <a:pt x="4463034" y="1228535"/>
                      <a:pt x="4442650" y="1235773"/>
                      <a:pt x="4422362" y="1243108"/>
                    </a:cubicBezTo>
                    <a:cubicBezTo>
                      <a:pt x="4410075" y="1247585"/>
                      <a:pt x="4398073" y="1253109"/>
                      <a:pt x="4385691" y="1257395"/>
                    </a:cubicBezTo>
                    <a:cubicBezTo>
                      <a:pt x="4375785" y="1260824"/>
                      <a:pt x="4365593" y="1263491"/>
                      <a:pt x="4355306" y="1265587"/>
                    </a:cubicBezTo>
                    <a:cubicBezTo>
                      <a:pt x="4346448" y="1267397"/>
                      <a:pt x="4337209" y="1267206"/>
                      <a:pt x="4328446" y="1269397"/>
                    </a:cubicBezTo>
                    <a:cubicBezTo>
                      <a:pt x="4304728" y="1275302"/>
                      <a:pt x="4281297" y="1281970"/>
                      <a:pt x="4257770" y="1288256"/>
                    </a:cubicBezTo>
                    <a:cubicBezTo>
                      <a:pt x="4248341" y="1290733"/>
                      <a:pt x="4238720" y="1292543"/>
                      <a:pt x="4229576" y="1295686"/>
                    </a:cubicBezTo>
                    <a:cubicBezTo>
                      <a:pt x="4205097" y="1303973"/>
                      <a:pt x="4180999" y="1313402"/>
                      <a:pt x="4156424" y="1321213"/>
                    </a:cubicBezTo>
                    <a:cubicBezTo>
                      <a:pt x="4136041" y="1327690"/>
                      <a:pt x="4115086" y="1332357"/>
                      <a:pt x="4094416" y="1338072"/>
                    </a:cubicBezTo>
                    <a:cubicBezTo>
                      <a:pt x="4085653" y="1340549"/>
                      <a:pt x="4077271" y="1344073"/>
                      <a:pt x="4068509" y="1346168"/>
                    </a:cubicBezTo>
                    <a:cubicBezTo>
                      <a:pt x="4048887" y="1350931"/>
                      <a:pt x="4028980" y="1354931"/>
                      <a:pt x="4009263" y="1359694"/>
                    </a:cubicBezTo>
                    <a:cubicBezTo>
                      <a:pt x="3998023" y="1362456"/>
                      <a:pt x="3987165" y="1367409"/>
                      <a:pt x="3975735" y="1369219"/>
                    </a:cubicBezTo>
                    <a:cubicBezTo>
                      <a:pt x="3948589" y="1373505"/>
                      <a:pt x="3921252" y="1376553"/>
                      <a:pt x="3893915" y="1379982"/>
                    </a:cubicBezTo>
                    <a:cubicBezTo>
                      <a:pt x="3865722" y="1383506"/>
                      <a:pt x="3837623" y="1387221"/>
                      <a:pt x="3809428" y="1390364"/>
                    </a:cubicBezTo>
                    <a:cubicBezTo>
                      <a:pt x="3793998" y="1391984"/>
                      <a:pt x="3778472" y="1392269"/>
                      <a:pt x="3763042" y="1393793"/>
                    </a:cubicBezTo>
                    <a:cubicBezTo>
                      <a:pt x="3749516" y="1395127"/>
                      <a:pt x="3736086" y="1397603"/>
                      <a:pt x="3722561" y="1399223"/>
                    </a:cubicBezTo>
                    <a:cubicBezTo>
                      <a:pt x="3710845" y="1400556"/>
                      <a:pt x="3699034" y="1401318"/>
                      <a:pt x="3687318" y="1402652"/>
                    </a:cubicBezTo>
                    <a:cubicBezTo>
                      <a:pt x="3668554" y="1404842"/>
                      <a:pt x="3649885" y="1407319"/>
                      <a:pt x="3631216" y="1409605"/>
                    </a:cubicBezTo>
                    <a:cubicBezTo>
                      <a:pt x="3623406" y="1410462"/>
                      <a:pt x="3615214" y="1412843"/>
                      <a:pt x="3607880" y="1411415"/>
                    </a:cubicBezTo>
                    <a:cubicBezTo>
                      <a:pt x="3589401" y="1407795"/>
                      <a:pt x="3571208" y="1408843"/>
                      <a:pt x="3552825" y="1411319"/>
                    </a:cubicBezTo>
                    <a:cubicBezTo>
                      <a:pt x="3546539" y="1412177"/>
                      <a:pt x="3539776" y="1411986"/>
                      <a:pt x="3533680" y="1410367"/>
                    </a:cubicBezTo>
                    <a:cubicBezTo>
                      <a:pt x="3521202" y="1407128"/>
                      <a:pt x="3509106" y="1402556"/>
                      <a:pt x="3496818" y="1398556"/>
                    </a:cubicBezTo>
                    <a:cubicBezTo>
                      <a:pt x="3495484" y="1398080"/>
                      <a:pt x="3493865" y="1397984"/>
                      <a:pt x="3492437" y="1397699"/>
                    </a:cubicBezTo>
                    <a:cubicBezTo>
                      <a:pt x="3484340" y="1396079"/>
                      <a:pt x="3476340" y="1394460"/>
                      <a:pt x="3468243" y="1393031"/>
                    </a:cubicBezTo>
                    <a:cubicBezTo>
                      <a:pt x="3463862" y="1392269"/>
                      <a:pt x="3459385" y="1392174"/>
                      <a:pt x="3455003" y="1391507"/>
                    </a:cubicBezTo>
                    <a:cubicBezTo>
                      <a:pt x="3438049" y="1388840"/>
                      <a:pt x="3419380" y="1393317"/>
                      <a:pt x="3404711" y="1381792"/>
                    </a:cubicBezTo>
                    <a:cubicBezTo>
                      <a:pt x="3395186" y="1374362"/>
                      <a:pt x="3385947" y="1376077"/>
                      <a:pt x="3375756" y="1377220"/>
                    </a:cubicBezTo>
                    <a:cubicBezTo>
                      <a:pt x="3368040" y="1378077"/>
                      <a:pt x="3360134" y="1377791"/>
                      <a:pt x="3352324" y="1377887"/>
                    </a:cubicBezTo>
                    <a:cubicBezTo>
                      <a:pt x="3338608" y="1378172"/>
                      <a:pt x="3324892" y="1378268"/>
                      <a:pt x="3311176" y="1378744"/>
                    </a:cubicBezTo>
                    <a:cubicBezTo>
                      <a:pt x="3306794" y="1378934"/>
                      <a:pt x="3302318" y="1381316"/>
                      <a:pt x="3298031" y="1380935"/>
                    </a:cubicBezTo>
                    <a:cubicBezTo>
                      <a:pt x="3278219" y="1379125"/>
                      <a:pt x="3258407" y="1376267"/>
                      <a:pt x="3238595" y="1374648"/>
                    </a:cubicBezTo>
                    <a:cubicBezTo>
                      <a:pt x="3227356" y="1373696"/>
                      <a:pt x="3215830" y="1375505"/>
                      <a:pt x="3204686" y="1374172"/>
                    </a:cubicBezTo>
                    <a:cubicBezTo>
                      <a:pt x="3191828" y="1372648"/>
                      <a:pt x="3179255" y="1368743"/>
                      <a:pt x="3166491" y="1366361"/>
                    </a:cubicBezTo>
                    <a:cubicBezTo>
                      <a:pt x="3162967" y="1365695"/>
                      <a:pt x="3159062" y="1366552"/>
                      <a:pt x="3155347" y="1366742"/>
                    </a:cubicBezTo>
                    <a:cubicBezTo>
                      <a:pt x="3151156" y="1366933"/>
                      <a:pt x="3147060" y="1367314"/>
                      <a:pt x="3142869" y="1367409"/>
                    </a:cubicBezTo>
                    <a:cubicBezTo>
                      <a:pt x="3130105" y="1367600"/>
                      <a:pt x="3117342" y="1367314"/>
                      <a:pt x="3104578" y="1367981"/>
                    </a:cubicBezTo>
                    <a:cubicBezTo>
                      <a:pt x="3096768" y="1368362"/>
                      <a:pt x="3088577" y="1372267"/>
                      <a:pt x="3081337" y="1370838"/>
                    </a:cubicBezTo>
                    <a:cubicBezTo>
                      <a:pt x="3066574" y="1368076"/>
                      <a:pt x="3051810" y="1374267"/>
                      <a:pt x="3037047" y="1369124"/>
                    </a:cubicBezTo>
                    <a:cubicBezTo>
                      <a:pt x="3032474" y="1367600"/>
                      <a:pt x="3026188" y="1371410"/>
                      <a:pt x="3020663" y="1371600"/>
                    </a:cubicBezTo>
                    <a:cubicBezTo>
                      <a:pt x="3006852" y="1372076"/>
                      <a:pt x="2993041" y="1371981"/>
                      <a:pt x="2979230" y="1371886"/>
                    </a:cubicBezTo>
                    <a:cubicBezTo>
                      <a:pt x="2966847" y="1371791"/>
                      <a:pt x="2953988" y="1373124"/>
                      <a:pt x="2942082" y="1370457"/>
                    </a:cubicBezTo>
                    <a:cubicBezTo>
                      <a:pt x="2929604" y="1367600"/>
                      <a:pt x="2918365" y="1367981"/>
                      <a:pt x="2906268" y="1371219"/>
                    </a:cubicBezTo>
                    <a:cubicBezTo>
                      <a:pt x="2897981" y="1373410"/>
                      <a:pt x="2889218" y="1373696"/>
                      <a:pt x="2880646" y="1374362"/>
                    </a:cubicBezTo>
                    <a:cubicBezTo>
                      <a:pt x="2871407" y="1375124"/>
                      <a:pt x="2861215" y="1373124"/>
                      <a:pt x="2852833" y="1376267"/>
                    </a:cubicBezTo>
                    <a:cubicBezTo>
                      <a:pt x="2827877" y="1385602"/>
                      <a:pt x="2802255" y="1387602"/>
                      <a:pt x="2776157" y="1387602"/>
                    </a:cubicBezTo>
                    <a:cubicBezTo>
                      <a:pt x="2771394" y="1387602"/>
                      <a:pt x="2766536" y="1386269"/>
                      <a:pt x="2761965" y="1384840"/>
                    </a:cubicBezTo>
                    <a:cubicBezTo>
                      <a:pt x="2735294" y="1376267"/>
                      <a:pt x="2708529" y="1377029"/>
                      <a:pt x="2681383" y="1382268"/>
                    </a:cubicBezTo>
                    <a:cubicBezTo>
                      <a:pt x="2675763" y="1383411"/>
                      <a:pt x="2669477" y="1383602"/>
                      <a:pt x="2663857" y="1382459"/>
                    </a:cubicBezTo>
                    <a:cubicBezTo>
                      <a:pt x="2648045" y="1379125"/>
                      <a:pt x="2632710" y="1373600"/>
                      <a:pt x="2616803" y="1371219"/>
                    </a:cubicBezTo>
                    <a:cubicBezTo>
                      <a:pt x="2590515" y="1367314"/>
                      <a:pt x="2567750" y="1380458"/>
                      <a:pt x="2544223" y="1389031"/>
                    </a:cubicBezTo>
                    <a:cubicBezTo>
                      <a:pt x="2521839" y="1397127"/>
                      <a:pt x="2502789" y="1415415"/>
                      <a:pt x="2476309" y="1411319"/>
                    </a:cubicBezTo>
                    <a:cubicBezTo>
                      <a:pt x="2473643" y="1410938"/>
                      <a:pt x="2470690" y="1413510"/>
                      <a:pt x="2467737" y="1414177"/>
                    </a:cubicBezTo>
                    <a:cubicBezTo>
                      <a:pt x="2459641" y="1415987"/>
                      <a:pt x="2451545" y="1418177"/>
                      <a:pt x="2443353" y="1419035"/>
                    </a:cubicBezTo>
                    <a:cubicBezTo>
                      <a:pt x="2433352" y="1420178"/>
                      <a:pt x="2423160" y="1419797"/>
                      <a:pt x="2413159" y="1420749"/>
                    </a:cubicBezTo>
                    <a:cubicBezTo>
                      <a:pt x="2400300" y="1421892"/>
                      <a:pt x="2387632" y="1424940"/>
                      <a:pt x="2374868" y="1424940"/>
                    </a:cubicBezTo>
                    <a:cubicBezTo>
                      <a:pt x="2364581" y="1424940"/>
                      <a:pt x="2354389" y="1421416"/>
                      <a:pt x="2344198" y="1419701"/>
                    </a:cubicBezTo>
                    <a:cubicBezTo>
                      <a:pt x="2329815" y="1417320"/>
                      <a:pt x="2314003" y="1417987"/>
                      <a:pt x="2301335" y="1411891"/>
                    </a:cubicBezTo>
                    <a:cubicBezTo>
                      <a:pt x="2287810" y="1405414"/>
                      <a:pt x="2274951" y="1402461"/>
                      <a:pt x="2260949" y="1404461"/>
                    </a:cubicBezTo>
                    <a:cubicBezTo>
                      <a:pt x="2256282" y="1405128"/>
                      <a:pt x="2250281" y="1409129"/>
                      <a:pt x="2248186" y="1413224"/>
                    </a:cubicBezTo>
                    <a:cubicBezTo>
                      <a:pt x="2243518" y="1422368"/>
                      <a:pt x="2237137" y="1423988"/>
                      <a:pt x="2228469" y="1420844"/>
                    </a:cubicBezTo>
                    <a:cubicBezTo>
                      <a:pt x="2220944" y="1418177"/>
                      <a:pt x="2211705" y="1416844"/>
                      <a:pt x="2206562" y="1411700"/>
                    </a:cubicBezTo>
                    <a:cubicBezTo>
                      <a:pt x="2191988" y="1397127"/>
                      <a:pt x="2173414" y="1396651"/>
                      <a:pt x="2155317" y="1392746"/>
                    </a:cubicBezTo>
                    <a:cubicBezTo>
                      <a:pt x="2144269" y="1390364"/>
                      <a:pt x="2133981" y="1390269"/>
                      <a:pt x="2122932" y="1391888"/>
                    </a:cubicBezTo>
                    <a:cubicBezTo>
                      <a:pt x="2098930" y="1395508"/>
                      <a:pt x="2075593" y="1390364"/>
                      <a:pt x="2052542" y="1383792"/>
                    </a:cubicBezTo>
                    <a:cubicBezTo>
                      <a:pt x="2037302" y="1379411"/>
                      <a:pt x="2021681" y="1376744"/>
                      <a:pt x="2006537" y="1372267"/>
                    </a:cubicBezTo>
                    <a:cubicBezTo>
                      <a:pt x="1995202" y="1368838"/>
                      <a:pt x="1983868" y="1364742"/>
                      <a:pt x="1973486" y="1359218"/>
                    </a:cubicBezTo>
                    <a:cubicBezTo>
                      <a:pt x="1958435" y="1351121"/>
                      <a:pt x="1945292" y="1338929"/>
                      <a:pt x="1926146" y="1342168"/>
                    </a:cubicBezTo>
                    <a:cubicBezTo>
                      <a:pt x="1909286" y="1345025"/>
                      <a:pt x="1894047" y="1339025"/>
                      <a:pt x="1878616" y="1333310"/>
                    </a:cubicBezTo>
                    <a:cubicBezTo>
                      <a:pt x="1867281" y="1329119"/>
                      <a:pt x="1855948" y="1324832"/>
                      <a:pt x="1844231" y="1322165"/>
                    </a:cubicBezTo>
                    <a:cubicBezTo>
                      <a:pt x="1830324" y="1319022"/>
                      <a:pt x="1814608" y="1320356"/>
                      <a:pt x="1802225" y="1314545"/>
                    </a:cubicBezTo>
                    <a:cubicBezTo>
                      <a:pt x="1789271" y="1308449"/>
                      <a:pt x="1778509" y="1312545"/>
                      <a:pt x="1766983" y="1314260"/>
                    </a:cubicBezTo>
                    <a:cubicBezTo>
                      <a:pt x="1748600" y="1316927"/>
                      <a:pt x="1730311" y="1321880"/>
                      <a:pt x="1711738" y="1315593"/>
                    </a:cubicBezTo>
                    <a:cubicBezTo>
                      <a:pt x="1689164" y="1307973"/>
                      <a:pt x="1666780" y="1299782"/>
                      <a:pt x="1644111" y="1292543"/>
                    </a:cubicBezTo>
                    <a:cubicBezTo>
                      <a:pt x="1635347" y="1289780"/>
                      <a:pt x="1625919" y="1288637"/>
                      <a:pt x="1616774" y="1287399"/>
                    </a:cubicBezTo>
                    <a:cubicBezTo>
                      <a:pt x="1608107" y="1286351"/>
                      <a:pt x="1597725" y="1289018"/>
                      <a:pt x="1591056" y="1285018"/>
                    </a:cubicBezTo>
                    <a:cubicBezTo>
                      <a:pt x="1573911" y="1274731"/>
                      <a:pt x="1556291" y="1269683"/>
                      <a:pt x="1536478" y="1269683"/>
                    </a:cubicBezTo>
                    <a:cubicBezTo>
                      <a:pt x="1529048" y="1269683"/>
                      <a:pt x="1521809" y="1265396"/>
                      <a:pt x="1514285" y="1264634"/>
                    </a:cubicBezTo>
                    <a:cubicBezTo>
                      <a:pt x="1503997" y="1263682"/>
                      <a:pt x="1492186" y="1261110"/>
                      <a:pt x="1483233" y="1264730"/>
                    </a:cubicBezTo>
                    <a:cubicBezTo>
                      <a:pt x="1462183" y="1273302"/>
                      <a:pt x="1445134" y="1266158"/>
                      <a:pt x="1426750" y="1257681"/>
                    </a:cubicBezTo>
                    <a:cubicBezTo>
                      <a:pt x="1408652" y="1249299"/>
                      <a:pt x="1389602" y="1242632"/>
                      <a:pt x="1370362" y="1237107"/>
                    </a:cubicBezTo>
                    <a:cubicBezTo>
                      <a:pt x="1363123" y="1235107"/>
                      <a:pt x="1354456" y="1238441"/>
                      <a:pt x="1346454" y="1239107"/>
                    </a:cubicBezTo>
                    <a:cubicBezTo>
                      <a:pt x="1343596" y="1239298"/>
                      <a:pt x="1340453" y="1239584"/>
                      <a:pt x="1337882" y="1238631"/>
                    </a:cubicBezTo>
                    <a:cubicBezTo>
                      <a:pt x="1313022" y="1229487"/>
                      <a:pt x="1287780" y="1222534"/>
                      <a:pt x="1260825" y="1227296"/>
                    </a:cubicBezTo>
                    <a:cubicBezTo>
                      <a:pt x="1258349" y="1227773"/>
                      <a:pt x="1255586" y="1226725"/>
                      <a:pt x="1253109" y="1226058"/>
                    </a:cubicBezTo>
                    <a:cubicBezTo>
                      <a:pt x="1241012" y="1222629"/>
                      <a:pt x="1229201" y="1217200"/>
                      <a:pt x="1216915" y="1215962"/>
                    </a:cubicBezTo>
                    <a:cubicBezTo>
                      <a:pt x="1186625" y="1212914"/>
                      <a:pt x="1156146" y="1211675"/>
                      <a:pt x="1125664" y="1209675"/>
                    </a:cubicBezTo>
                    <a:cubicBezTo>
                      <a:pt x="1123759" y="1209580"/>
                      <a:pt x="1121759" y="1209580"/>
                      <a:pt x="1120045" y="1208913"/>
                    </a:cubicBezTo>
                    <a:cubicBezTo>
                      <a:pt x="1108805" y="1204817"/>
                      <a:pt x="1098995" y="1206151"/>
                      <a:pt x="1089469" y="1213961"/>
                    </a:cubicBezTo>
                    <a:cubicBezTo>
                      <a:pt x="1085278" y="1217390"/>
                      <a:pt x="1079563" y="1219200"/>
                      <a:pt x="1074325" y="1221105"/>
                    </a:cubicBezTo>
                    <a:cubicBezTo>
                      <a:pt x="1066609" y="1223963"/>
                      <a:pt x="1058704" y="1226725"/>
                      <a:pt x="1050703" y="1228535"/>
                    </a:cubicBezTo>
                    <a:cubicBezTo>
                      <a:pt x="1042797" y="1230249"/>
                      <a:pt x="1034320" y="1232630"/>
                      <a:pt x="1026700" y="1231297"/>
                    </a:cubicBezTo>
                    <a:cubicBezTo>
                      <a:pt x="1012984" y="1228916"/>
                      <a:pt x="999934" y="1223582"/>
                      <a:pt x="986409" y="1220057"/>
                    </a:cubicBezTo>
                    <a:cubicBezTo>
                      <a:pt x="981742" y="1218819"/>
                      <a:pt x="976598" y="1219010"/>
                      <a:pt x="971741" y="1218914"/>
                    </a:cubicBezTo>
                    <a:cubicBezTo>
                      <a:pt x="960596" y="1218629"/>
                      <a:pt x="949166" y="1221391"/>
                      <a:pt x="939070" y="1213485"/>
                    </a:cubicBezTo>
                    <a:cubicBezTo>
                      <a:pt x="929736" y="1206056"/>
                      <a:pt x="920305" y="1208246"/>
                      <a:pt x="910495" y="1213866"/>
                    </a:cubicBezTo>
                    <a:cubicBezTo>
                      <a:pt x="903446" y="1217867"/>
                      <a:pt x="895446" y="1221010"/>
                      <a:pt x="887540" y="1222534"/>
                    </a:cubicBezTo>
                    <a:cubicBezTo>
                      <a:pt x="876681" y="1224629"/>
                      <a:pt x="865918" y="1225487"/>
                      <a:pt x="854202" y="1224248"/>
                    </a:cubicBezTo>
                    <a:cubicBezTo>
                      <a:pt x="845915" y="1223391"/>
                      <a:pt x="839152" y="1223010"/>
                      <a:pt x="832675" y="1217962"/>
                    </a:cubicBezTo>
                    <a:cubicBezTo>
                      <a:pt x="831628" y="1217200"/>
                      <a:pt x="829723" y="1217009"/>
                      <a:pt x="828294" y="1217105"/>
                    </a:cubicBezTo>
                    <a:cubicBezTo>
                      <a:pt x="809530" y="1218724"/>
                      <a:pt x="790956" y="1217867"/>
                      <a:pt x="772001" y="1216723"/>
                    </a:cubicBezTo>
                    <a:cubicBezTo>
                      <a:pt x="747904" y="1215200"/>
                      <a:pt x="722566" y="1219676"/>
                      <a:pt x="701707" y="1235678"/>
                    </a:cubicBezTo>
                    <a:cubicBezTo>
                      <a:pt x="698659" y="1238060"/>
                      <a:pt x="694087" y="1239107"/>
                      <a:pt x="690086" y="1239679"/>
                    </a:cubicBezTo>
                    <a:cubicBezTo>
                      <a:pt x="671227" y="1242155"/>
                      <a:pt x="652272" y="1243870"/>
                      <a:pt x="633412" y="1246632"/>
                    </a:cubicBezTo>
                    <a:cubicBezTo>
                      <a:pt x="623125" y="1248156"/>
                      <a:pt x="612362" y="1249490"/>
                      <a:pt x="603028" y="1253681"/>
                    </a:cubicBezTo>
                    <a:cubicBezTo>
                      <a:pt x="593885" y="1257776"/>
                      <a:pt x="586549" y="1262634"/>
                      <a:pt x="581120" y="1254062"/>
                    </a:cubicBezTo>
                    <a:cubicBezTo>
                      <a:pt x="571406" y="1258634"/>
                      <a:pt x="562927" y="1262444"/>
                      <a:pt x="554642" y="1266539"/>
                    </a:cubicBezTo>
                    <a:cubicBezTo>
                      <a:pt x="551593" y="1268063"/>
                      <a:pt x="549021" y="1270540"/>
                      <a:pt x="545973" y="1271969"/>
                    </a:cubicBezTo>
                    <a:cubicBezTo>
                      <a:pt x="542734" y="1273493"/>
                      <a:pt x="539115" y="1274445"/>
                      <a:pt x="535591" y="1275207"/>
                    </a:cubicBezTo>
                    <a:cubicBezTo>
                      <a:pt x="519874" y="1278636"/>
                      <a:pt x="504158" y="1281779"/>
                      <a:pt x="488538" y="1285494"/>
                    </a:cubicBezTo>
                    <a:cubicBezTo>
                      <a:pt x="485489" y="1286256"/>
                      <a:pt x="482917" y="1289304"/>
                      <a:pt x="480155" y="1291304"/>
                    </a:cubicBezTo>
                    <a:cubicBezTo>
                      <a:pt x="478345" y="1292638"/>
                      <a:pt x="476536" y="1294638"/>
                      <a:pt x="474535" y="1294924"/>
                    </a:cubicBezTo>
                    <a:cubicBezTo>
                      <a:pt x="459295" y="1297210"/>
                      <a:pt x="444151" y="1299877"/>
                      <a:pt x="428816" y="1301020"/>
                    </a:cubicBezTo>
                    <a:cubicBezTo>
                      <a:pt x="415957" y="1301972"/>
                      <a:pt x="403574" y="1301687"/>
                      <a:pt x="400241" y="1318260"/>
                    </a:cubicBezTo>
                    <a:cubicBezTo>
                      <a:pt x="399669" y="1321118"/>
                      <a:pt x="395573" y="1324166"/>
                      <a:pt x="392431" y="1325594"/>
                    </a:cubicBezTo>
                    <a:cubicBezTo>
                      <a:pt x="383477" y="1329690"/>
                      <a:pt x="373951" y="1332452"/>
                      <a:pt x="365093" y="1336643"/>
                    </a:cubicBezTo>
                    <a:cubicBezTo>
                      <a:pt x="336042" y="1350645"/>
                      <a:pt x="305658" y="1359503"/>
                      <a:pt x="273177" y="1357884"/>
                    </a:cubicBezTo>
                    <a:cubicBezTo>
                      <a:pt x="263081" y="1357408"/>
                      <a:pt x="253270" y="1352264"/>
                      <a:pt x="246888" y="1350359"/>
                    </a:cubicBezTo>
                    <a:cubicBezTo>
                      <a:pt x="228506" y="1357884"/>
                      <a:pt x="213075" y="1365123"/>
                      <a:pt x="196977" y="1370552"/>
                    </a:cubicBezTo>
                    <a:cubicBezTo>
                      <a:pt x="182785" y="1375410"/>
                      <a:pt x="167926" y="1378458"/>
                      <a:pt x="153352" y="1381982"/>
                    </a:cubicBezTo>
                    <a:cubicBezTo>
                      <a:pt x="148018" y="1383316"/>
                      <a:pt x="142589" y="1384078"/>
                      <a:pt x="137160" y="1384745"/>
                    </a:cubicBezTo>
                    <a:cubicBezTo>
                      <a:pt x="120206" y="1386840"/>
                      <a:pt x="102489" y="1381792"/>
                      <a:pt x="85917" y="1389793"/>
                    </a:cubicBezTo>
                    <a:cubicBezTo>
                      <a:pt x="77248" y="1393984"/>
                      <a:pt x="68675" y="1399032"/>
                      <a:pt x="59532" y="1401223"/>
                    </a:cubicBezTo>
                    <a:cubicBezTo>
                      <a:pt x="49721" y="1403604"/>
                      <a:pt x="40124" y="1407319"/>
                      <a:pt x="30325" y="1409974"/>
                    </a:cubicBezTo>
                    <a:lnTo>
                      <a:pt x="0" y="1412360"/>
                    </a:lnTo>
                    <a:lnTo>
                      <a:pt x="0" y="1058622"/>
                    </a:lnTo>
                    <a:lnTo>
                      <a:pt x="17145" y="1060228"/>
                    </a:lnTo>
                    <a:cubicBezTo>
                      <a:pt x="26480" y="1061561"/>
                      <a:pt x="35528" y="1066133"/>
                      <a:pt x="44672" y="1066324"/>
                    </a:cubicBezTo>
                    <a:cubicBezTo>
                      <a:pt x="59055" y="1066610"/>
                      <a:pt x="71819" y="1068419"/>
                      <a:pt x="84677" y="1076230"/>
                    </a:cubicBezTo>
                    <a:cubicBezTo>
                      <a:pt x="104108" y="1087946"/>
                      <a:pt x="120110" y="1082993"/>
                      <a:pt x="132017" y="1064990"/>
                    </a:cubicBezTo>
                    <a:cubicBezTo>
                      <a:pt x="133255" y="1063181"/>
                      <a:pt x="134874" y="1060799"/>
                      <a:pt x="136779" y="1060323"/>
                    </a:cubicBezTo>
                    <a:cubicBezTo>
                      <a:pt x="153639" y="1056132"/>
                      <a:pt x="170974" y="1048131"/>
                      <a:pt x="187547" y="1049179"/>
                    </a:cubicBezTo>
                    <a:cubicBezTo>
                      <a:pt x="216789" y="1051084"/>
                      <a:pt x="244316" y="1048798"/>
                      <a:pt x="270891" y="1036415"/>
                    </a:cubicBezTo>
                    <a:cubicBezTo>
                      <a:pt x="272510" y="1035653"/>
                      <a:pt x="274987" y="1034891"/>
                      <a:pt x="276320" y="1035558"/>
                    </a:cubicBezTo>
                    <a:cubicBezTo>
                      <a:pt x="292322" y="1043845"/>
                      <a:pt x="309848" y="1050417"/>
                      <a:pt x="323755" y="1061561"/>
                    </a:cubicBezTo>
                    <a:cubicBezTo>
                      <a:pt x="336995" y="1072134"/>
                      <a:pt x="352997" y="1072229"/>
                      <a:pt x="361855" y="1057942"/>
                    </a:cubicBezTo>
                    <a:cubicBezTo>
                      <a:pt x="366236" y="1050893"/>
                      <a:pt x="372332" y="1042702"/>
                      <a:pt x="379571" y="1039939"/>
                    </a:cubicBezTo>
                    <a:cubicBezTo>
                      <a:pt x="395954" y="1033653"/>
                      <a:pt x="413481" y="1030414"/>
                      <a:pt x="430530" y="1025747"/>
                    </a:cubicBezTo>
                    <a:cubicBezTo>
                      <a:pt x="451581" y="1020032"/>
                      <a:pt x="472345" y="1020032"/>
                      <a:pt x="493300" y="1027176"/>
                    </a:cubicBezTo>
                    <a:cubicBezTo>
                      <a:pt x="508064" y="1032224"/>
                      <a:pt x="523113" y="1032224"/>
                      <a:pt x="537782" y="1025366"/>
                    </a:cubicBezTo>
                    <a:cubicBezTo>
                      <a:pt x="545687" y="1021652"/>
                      <a:pt x="553784" y="1017842"/>
                      <a:pt x="562166" y="1015746"/>
                    </a:cubicBezTo>
                    <a:cubicBezTo>
                      <a:pt x="567595" y="1014412"/>
                      <a:pt x="573881" y="1015651"/>
                      <a:pt x="579596" y="1016699"/>
                    </a:cubicBezTo>
                    <a:cubicBezTo>
                      <a:pt x="590645" y="1018794"/>
                      <a:pt x="602075" y="1025176"/>
                      <a:pt x="612362" y="1023557"/>
                    </a:cubicBezTo>
                    <a:cubicBezTo>
                      <a:pt x="647891" y="1017842"/>
                      <a:pt x="681419" y="1031272"/>
                      <a:pt x="716090" y="1031653"/>
                    </a:cubicBezTo>
                    <a:cubicBezTo>
                      <a:pt x="731806" y="1031843"/>
                      <a:pt x="747332" y="1034891"/>
                      <a:pt x="758381" y="1018985"/>
                    </a:cubicBezTo>
                    <a:cubicBezTo>
                      <a:pt x="759809" y="1016889"/>
                      <a:pt x="766763" y="1018032"/>
                      <a:pt x="771049" y="1018699"/>
                    </a:cubicBezTo>
                    <a:cubicBezTo>
                      <a:pt x="780574" y="1020128"/>
                      <a:pt x="790004" y="1023747"/>
                      <a:pt x="799433" y="1023652"/>
                    </a:cubicBezTo>
                    <a:cubicBezTo>
                      <a:pt x="818960" y="1023557"/>
                      <a:pt x="838581" y="1022033"/>
                      <a:pt x="858012" y="1020318"/>
                    </a:cubicBezTo>
                    <a:cubicBezTo>
                      <a:pt x="865346" y="1019651"/>
                      <a:pt x="872395" y="1017080"/>
                      <a:pt x="879634" y="1015270"/>
                    </a:cubicBezTo>
                    <a:cubicBezTo>
                      <a:pt x="883634" y="1014222"/>
                      <a:pt x="887921" y="1011460"/>
                      <a:pt x="891635" y="1012031"/>
                    </a:cubicBezTo>
                    <a:cubicBezTo>
                      <a:pt x="913162" y="1015365"/>
                      <a:pt x="932879" y="1007174"/>
                      <a:pt x="953262" y="1003078"/>
                    </a:cubicBezTo>
                    <a:cubicBezTo>
                      <a:pt x="962692" y="1001173"/>
                      <a:pt x="971550" y="996601"/>
                      <a:pt x="980694" y="993458"/>
                    </a:cubicBezTo>
                    <a:cubicBezTo>
                      <a:pt x="983075" y="992600"/>
                      <a:pt x="985742" y="991838"/>
                      <a:pt x="988124" y="992029"/>
                    </a:cubicBezTo>
                    <a:cubicBezTo>
                      <a:pt x="1001744" y="993172"/>
                      <a:pt x="1015270" y="994791"/>
                      <a:pt x="1028795" y="996029"/>
                    </a:cubicBezTo>
                    <a:cubicBezTo>
                      <a:pt x="1041083" y="997172"/>
                      <a:pt x="1053465" y="997553"/>
                      <a:pt x="1059275" y="1011555"/>
                    </a:cubicBezTo>
                    <a:cubicBezTo>
                      <a:pt x="1060133" y="1013746"/>
                      <a:pt x="1062990" y="1015365"/>
                      <a:pt x="1065181" y="1016794"/>
                    </a:cubicBezTo>
                    <a:cubicBezTo>
                      <a:pt x="1098995" y="1038797"/>
                      <a:pt x="1117092" y="1038225"/>
                      <a:pt x="1150144" y="1014984"/>
                    </a:cubicBezTo>
                    <a:cubicBezTo>
                      <a:pt x="1153573" y="1012603"/>
                      <a:pt x="1160907" y="1010888"/>
                      <a:pt x="1163193" y="1012793"/>
                    </a:cubicBezTo>
                    <a:cubicBezTo>
                      <a:pt x="1182624" y="1028605"/>
                      <a:pt x="1203865" y="1026890"/>
                      <a:pt x="1226249" y="1021937"/>
                    </a:cubicBezTo>
                    <a:cubicBezTo>
                      <a:pt x="1232059" y="1020604"/>
                      <a:pt x="1240251" y="1020604"/>
                      <a:pt x="1244632" y="1023747"/>
                    </a:cubicBezTo>
                    <a:cubicBezTo>
                      <a:pt x="1265492" y="1038320"/>
                      <a:pt x="1287876" y="1036225"/>
                      <a:pt x="1310545" y="1031939"/>
                    </a:cubicBezTo>
                    <a:cubicBezTo>
                      <a:pt x="1314069" y="1031272"/>
                      <a:pt x="1318356" y="1027652"/>
                      <a:pt x="1319879" y="1024319"/>
                    </a:cubicBezTo>
                    <a:cubicBezTo>
                      <a:pt x="1325309" y="1012508"/>
                      <a:pt x="1335501" y="1008507"/>
                      <a:pt x="1346740" y="1005173"/>
                    </a:cubicBezTo>
                    <a:cubicBezTo>
                      <a:pt x="1364457" y="999744"/>
                      <a:pt x="1381887" y="993362"/>
                      <a:pt x="1399699" y="988219"/>
                    </a:cubicBezTo>
                    <a:cubicBezTo>
                      <a:pt x="1404081" y="986981"/>
                      <a:pt x="1409510" y="987743"/>
                      <a:pt x="1414082" y="989171"/>
                    </a:cubicBezTo>
                    <a:cubicBezTo>
                      <a:pt x="1429703" y="994029"/>
                      <a:pt x="1439609" y="1006221"/>
                      <a:pt x="1450467" y="1017461"/>
                    </a:cubicBezTo>
                    <a:cubicBezTo>
                      <a:pt x="1455230" y="1022414"/>
                      <a:pt x="1461802" y="1025938"/>
                      <a:pt x="1468184" y="1028795"/>
                    </a:cubicBezTo>
                    <a:cubicBezTo>
                      <a:pt x="1484757" y="1036130"/>
                      <a:pt x="1501712" y="1042702"/>
                      <a:pt x="1518476" y="1049655"/>
                    </a:cubicBezTo>
                    <a:cubicBezTo>
                      <a:pt x="1520095" y="1050322"/>
                      <a:pt x="1521428" y="1052036"/>
                      <a:pt x="1522667" y="1053465"/>
                    </a:cubicBezTo>
                    <a:cubicBezTo>
                      <a:pt x="1535049" y="1068515"/>
                      <a:pt x="1547336" y="1083659"/>
                      <a:pt x="1559814" y="1098709"/>
                    </a:cubicBezTo>
                    <a:cubicBezTo>
                      <a:pt x="1562195" y="1101566"/>
                      <a:pt x="1565625" y="1103662"/>
                      <a:pt x="1568196" y="1106424"/>
                    </a:cubicBezTo>
                    <a:cubicBezTo>
                      <a:pt x="1571816" y="1110234"/>
                      <a:pt x="1576388" y="1113854"/>
                      <a:pt x="1578293" y="1118426"/>
                    </a:cubicBezTo>
                    <a:cubicBezTo>
                      <a:pt x="1584198" y="1132808"/>
                      <a:pt x="1595533" y="1139000"/>
                      <a:pt x="1609820" y="1141667"/>
                    </a:cubicBezTo>
                    <a:cubicBezTo>
                      <a:pt x="1622870" y="1144143"/>
                      <a:pt x="1635919" y="1146239"/>
                      <a:pt x="1648873" y="1149096"/>
                    </a:cubicBezTo>
                    <a:cubicBezTo>
                      <a:pt x="1664684" y="1152525"/>
                      <a:pt x="1680401" y="1156240"/>
                      <a:pt x="1696022" y="1160431"/>
                    </a:cubicBezTo>
                    <a:cubicBezTo>
                      <a:pt x="1702784" y="1162241"/>
                      <a:pt x="1709928" y="1164336"/>
                      <a:pt x="1715739" y="1168051"/>
                    </a:cubicBezTo>
                    <a:cubicBezTo>
                      <a:pt x="1732026" y="1178338"/>
                      <a:pt x="1749457" y="1185291"/>
                      <a:pt x="1768602" y="1182529"/>
                    </a:cubicBezTo>
                    <a:cubicBezTo>
                      <a:pt x="1783937" y="1180338"/>
                      <a:pt x="1796796" y="1185958"/>
                      <a:pt x="1806321" y="1194721"/>
                    </a:cubicBezTo>
                    <a:cubicBezTo>
                      <a:pt x="1823657" y="1210628"/>
                      <a:pt x="1842230" y="1207008"/>
                      <a:pt x="1860709" y="1201865"/>
                    </a:cubicBezTo>
                    <a:cubicBezTo>
                      <a:pt x="1870234" y="1199198"/>
                      <a:pt x="1878044" y="1199579"/>
                      <a:pt x="1887093" y="1202150"/>
                    </a:cubicBezTo>
                    <a:cubicBezTo>
                      <a:pt x="1908048" y="1208151"/>
                      <a:pt x="1922050" y="1224439"/>
                      <a:pt x="1935575" y="1238726"/>
                    </a:cubicBezTo>
                    <a:cubicBezTo>
                      <a:pt x="1947101" y="1250918"/>
                      <a:pt x="1960055" y="1257776"/>
                      <a:pt x="1974247" y="1262920"/>
                    </a:cubicBezTo>
                    <a:cubicBezTo>
                      <a:pt x="1992154" y="1269492"/>
                      <a:pt x="2006346" y="1267016"/>
                      <a:pt x="2014919" y="1251204"/>
                    </a:cubicBezTo>
                    <a:cubicBezTo>
                      <a:pt x="2017300" y="1246727"/>
                      <a:pt x="2021491" y="1241488"/>
                      <a:pt x="2025968" y="1240155"/>
                    </a:cubicBezTo>
                    <a:cubicBezTo>
                      <a:pt x="2047589" y="1233488"/>
                      <a:pt x="2069497" y="1223772"/>
                      <a:pt x="2092643" y="1229678"/>
                    </a:cubicBezTo>
                    <a:cubicBezTo>
                      <a:pt x="2124647" y="1237774"/>
                      <a:pt x="2155889" y="1237298"/>
                      <a:pt x="2187893" y="1229297"/>
                    </a:cubicBezTo>
                    <a:cubicBezTo>
                      <a:pt x="2239804" y="1216343"/>
                      <a:pt x="2291715" y="1202627"/>
                      <a:pt x="2346294" y="1205484"/>
                    </a:cubicBezTo>
                    <a:cubicBezTo>
                      <a:pt x="2355342" y="1205960"/>
                      <a:pt x="2366105" y="1200150"/>
                      <a:pt x="2373916" y="1194435"/>
                    </a:cubicBezTo>
                    <a:cubicBezTo>
                      <a:pt x="2388870" y="1183577"/>
                      <a:pt x="2388203" y="1182719"/>
                      <a:pt x="2404967" y="1191673"/>
                    </a:cubicBezTo>
                    <a:cubicBezTo>
                      <a:pt x="2408968" y="1193864"/>
                      <a:pt x="2413921" y="1195197"/>
                      <a:pt x="2416874" y="1198436"/>
                    </a:cubicBezTo>
                    <a:cubicBezTo>
                      <a:pt x="2431923" y="1214914"/>
                      <a:pt x="2450497" y="1210913"/>
                      <a:pt x="2468975" y="1208532"/>
                    </a:cubicBezTo>
                    <a:cubicBezTo>
                      <a:pt x="2472214" y="1208056"/>
                      <a:pt x="2476119" y="1207389"/>
                      <a:pt x="2478882" y="1208723"/>
                    </a:cubicBezTo>
                    <a:cubicBezTo>
                      <a:pt x="2491359" y="1214723"/>
                      <a:pt x="2501932" y="1212628"/>
                      <a:pt x="2512791" y="1204436"/>
                    </a:cubicBezTo>
                    <a:cubicBezTo>
                      <a:pt x="2522220" y="1197388"/>
                      <a:pt x="2533079" y="1193197"/>
                      <a:pt x="2544223" y="1201960"/>
                    </a:cubicBezTo>
                    <a:cubicBezTo>
                      <a:pt x="2568988" y="1221391"/>
                      <a:pt x="2595467" y="1222343"/>
                      <a:pt x="2623471" y="1210056"/>
                    </a:cubicBezTo>
                    <a:cubicBezTo>
                      <a:pt x="2643473" y="1201293"/>
                      <a:pt x="2663190" y="1199293"/>
                      <a:pt x="2684241" y="1208151"/>
                    </a:cubicBezTo>
                    <a:cubicBezTo>
                      <a:pt x="2692337" y="1211580"/>
                      <a:pt x="2702814" y="1209294"/>
                      <a:pt x="2712244" y="1210056"/>
                    </a:cubicBezTo>
                    <a:cubicBezTo>
                      <a:pt x="2717578" y="1210437"/>
                      <a:pt x="2723484" y="1210532"/>
                      <a:pt x="2728055" y="1212914"/>
                    </a:cubicBezTo>
                    <a:cubicBezTo>
                      <a:pt x="2740248" y="1219010"/>
                      <a:pt x="2751582" y="1226820"/>
                      <a:pt x="2763869" y="1232821"/>
                    </a:cubicBezTo>
                    <a:cubicBezTo>
                      <a:pt x="2769775" y="1235678"/>
                      <a:pt x="2776823" y="1237202"/>
                      <a:pt x="2783491" y="1237298"/>
                    </a:cubicBezTo>
                    <a:cubicBezTo>
                      <a:pt x="2803208" y="1237774"/>
                      <a:pt x="2822925" y="1237774"/>
                      <a:pt x="2842546" y="1236917"/>
                    </a:cubicBezTo>
                    <a:cubicBezTo>
                      <a:pt x="2874931" y="1235583"/>
                      <a:pt x="2907792" y="1235297"/>
                      <a:pt x="2931128" y="1206913"/>
                    </a:cubicBezTo>
                    <a:cubicBezTo>
                      <a:pt x="2933034" y="1204627"/>
                      <a:pt x="2937129" y="1203293"/>
                      <a:pt x="2940368" y="1202912"/>
                    </a:cubicBezTo>
                    <a:cubicBezTo>
                      <a:pt x="2955322" y="1201103"/>
                      <a:pt x="2970657" y="1200912"/>
                      <a:pt x="2985421" y="1197959"/>
                    </a:cubicBezTo>
                    <a:cubicBezTo>
                      <a:pt x="2997232" y="1195578"/>
                      <a:pt x="3007043" y="1196340"/>
                      <a:pt x="3015996" y="1204722"/>
                    </a:cubicBezTo>
                    <a:cubicBezTo>
                      <a:pt x="3027712" y="1215771"/>
                      <a:pt x="3042000" y="1222248"/>
                      <a:pt x="3057621" y="1218724"/>
                    </a:cubicBezTo>
                    <a:cubicBezTo>
                      <a:pt x="3073241" y="1215295"/>
                      <a:pt x="3083528" y="1222724"/>
                      <a:pt x="3095054" y="1230440"/>
                    </a:cubicBezTo>
                    <a:cubicBezTo>
                      <a:pt x="3103436" y="1236059"/>
                      <a:pt x="3112961" y="1243108"/>
                      <a:pt x="3122295" y="1243679"/>
                    </a:cubicBezTo>
                    <a:cubicBezTo>
                      <a:pt x="3143441" y="1244917"/>
                      <a:pt x="3161634" y="1264539"/>
                      <a:pt x="3184589" y="1253395"/>
                    </a:cubicBezTo>
                    <a:cubicBezTo>
                      <a:pt x="3186113" y="1252633"/>
                      <a:pt x="3188875" y="1254538"/>
                      <a:pt x="3191066" y="1255014"/>
                    </a:cubicBezTo>
                    <a:cubicBezTo>
                      <a:pt x="3208592" y="1258634"/>
                      <a:pt x="3225070" y="1255109"/>
                      <a:pt x="3237929" y="1243203"/>
                    </a:cubicBezTo>
                    <a:cubicBezTo>
                      <a:pt x="3254788" y="1227677"/>
                      <a:pt x="3273457" y="1226153"/>
                      <a:pt x="3294221" y="1231202"/>
                    </a:cubicBezTo>
                    <a:cubicBezTo>
                      <a:pt x="3300889" y="1232821"/>
                      <a:pt x="3307557" y="1233964"/>
                      <a:pt x="3314319" y="1235297"/>
                    </a:cubicBezTo>
                    <a:cubicBezTo>
                      <a:pt x="3323463" y="1237202"/>
                      <a:pt x="3332703" y="1239203"/>
                      <a:pt x="3341846" y="1241108"/>
                    </a:cubicBezTo>
                    <a:cubicBezTo>
                      <a:pt x="3350705" y="1243013"/>
                      <a:pt x="3360516" y="1246251"/>
                      <a:pt x="3367373" y="1238060"/>
                    </a:cubicBezTo>
                    <a:cubicBezTo>
                      <a:pt x="3373279" y="1231011"/>
                      <a:pt x="3377470" y="1231678"/>
                      <a:pt x="3382899" y="1237774"/>
                    </a:cubicBezTo>
                    <a:cubicBezTo>
                      <a:pt x="3401759" y="1259110"/>
                      <a:pt x="3424619" y="1272445"/>
                      <a:pt x="3453765" y="1273397"/>
                    </a:cubicBezTo>
                    <a:cubicBezTo>
                      <a:pt x="3459766" y="1273588"/>
                      <a:pt x="3465862" y="1274921"/>
                      <a:pt x="3471767" y="1276350"/>
                    </a:cubicBezTo>
                    <a:cubicBezTo>
                      <a:pt x="3475387" y="1277207"/>
                      <a:pt x="3479769" y="1278160"/>
                      <a:pt x="3481959" y="1280732"/>
                    </a:cubicBezTo>
                    <a:cubicBezTo>
                      <a:pt x="3499009" y="1300353"/>
                      <a:pt x="3520250" y="1313974"/>
                      <a:pt x="3543396" y="1324928"/>
                    </a:cubicBezTo>
                    <a:cubicBezTo>
                      <a:pt x="3551682" y="1328833"/>
                      <a:pt x="3560541" y="1332738"/>
                      <a:pt x="3569494" y="1333881"/>
                    </a:cubicBezTo>
                    <a:cubicBezTo>
                      <a:pt x="3578828" y="1335024"/>
                      <a:pt x="3588639" y="1333119"/>
                      <a:pt x="3598164" y="1332071"/>
                    </a:cubicBezTo>
                    <a:cubicBezTo>
                      <a:pt x="3603784" y="1331500"/>
                      <a:pt x="3610261" y="1331595"/>
                      <a:pt x="3614738" y="1328833"/>
                    </a:cubicBezTo>
                    <a:cubicBezTo>
                      <a:pt x="3628930" y="1320165"/>
                      <a:pt x="3642646" y="1310831"/>
                      <a:pt x="3655886" y="1300734"/>
                    </a:cubicBezTo>
                    <a:cubicBezTo>
                      <a:pt x="3667221" y="1292066"/>
                      <a:pt x="3669507" y="1290828"/>
                      <a:pt x="3679317" y="1301687"/>
                    </a:cubicBezTo>
                    <a:cubicBezTo>
                      <a:pt x="3689414" y="1312831"/>
                      <a:pt x="3701987" y="1318641"/>
                      <a:pt x="3715893" y="1321022"/>
                    </a:cubicBezTo>
                    <a:cubicBezTo>
                      <a:pt x="3737896" y="1324737"/>
                      <a:pt x="3760089" y="1327880"/>
                      <a:pt x="3782282" y="1329690"/>
                    </a:cubicBezTo>
                    <a:cubicBezTo>
                      <a:pt x="3802380" y="1331309"/>
                      <a:pt x="3812000" y="1322546"/>
                      <a:pt x="3816001" y="1302639"/>
                    </a:cubicBezTo>
                    <a:cubicBezTo>
                      <a:pt x="3818287" y="1291590"/>
                      <a:pt x="3821240" y="1279588"/>
                      <a:pt x="3833431" y="1276636"/>
                    </a:cubicBezTo>
                    <a:cubicBezTo>
                      <a:pt x="3853339" y="1271873"/>
                      <a:pt x="3874008" y="1269778"/>
                      <a:pt x="3883819" y="1246442"/>
                    </a:cubicBezTo>
                    <a:cubicBezTo>
                      <a:pt x="3889248" y="1251585"/>
                      <a:pt x="3892582" y="1254633"/>
                      <a:pt x="3895821" y="1257681"/>
                    </a:cubicBezTo>
                    <a:cubicBezTo>
                      <a:pt x="3904774" y="1266158"/>
                      <a:pt x="3923347" y="1269778"/>
                      <a:pt x="3932778" y="1262444"/>
                    </a:cubicBezTo>
                    <a:cubicBezTo>
                      <a:pt x="3946684" y="1251776"/>
                      <a:pt x="3959448" y="1253776"/>
                      <a:pt x="3972782" y="1262063"/>
                    </a:cubicBezTo>
                    <a:cubicBezTo>
                      <a:pt x="3995071" y="1275779"/>
                      <a:pt x="4019931" y="1272635"/>
                      <a:pt x="4042505" y="1267111"/>
                    </a:cubicBezTo>
                    <a:cubicBezTo>
                      <a:pt x="4059555" y="1263015"/>
                      <a:pt x="4077748" y="1255490"/>
                      <a:pt x="4088892" y="1238250"/>
                    </a:cubicBezTo>
                    <a:cubicBezTo>
                      <a:pt x="4092416" y="1232726"/>
                      <a:pt x="4100322" y="1229963"/>
                      <a:pt x="4106609" y="1226344"/>
                    </a:cubicBezTo>
                    <a:cubicBezTo>
                      <a:pt x="4111848" y="1223391"/>
                      <a:pt x="4117372" y="1220629"/>
                      <a:pt x="4123182" y="1218724"/>
                    </a:cubicBezTo>
                    <a:cubicBezTo>
                      <a:pt x="4129373" y="1216628"/>
                      <a:pt x="4136232" y="1213580"/>
                      <a:pt x="4142328" y="1214438"/>
                    </a:cubicBezTo>
                    <a:cubicBezTo>
                      <a:pt x="4160806" y="1216914"/>
                      <a:pt x="4175475" y="1212056"/>
                      <a:pt x="4188524" y="1198245"/>
                    </a:cubicBezTo>
                    <a:cubicBezTo>
                      <a:pt x="4195287" y="1191101"/>
                      <a:pt x="4205288" y="1182434"/>
                      <a:pt x="4213860" y="1182338"/>
                    </a:cubicBezTo>
                    <a:cubicBezTo>
                      <a:pt x="4234720" y="1182053"/>
                      <a:pt x="4252055" y="1175195"/>
                      <a:pt x="4270820" y="1167003"/>
                    </a:cubicBezTo>
                    <a:cubicBezTo>
                      <a:pt x="4282916" y="1161764"/>
                      <a:pt x="4296632" y="1158145"/>
                      <a:pt x="4309587" y="1153287"/>
                    </a:cubicBezTo>
                    <a:cubicBezTo>
                      <a:pt x="4324731" y="1147572"/>
                      <a:pt x="4341210" y="1145477"/>
                      <a:pt x="4350449" y="1129665"/>
                    </a:cubicBezTo>
                    <a:cubicBezTo>
                      <a:pt x="4351496" y="1127951"/>
                      <a:pt x="4354640" y="1127665"/>
                      <a:pt x="4356164" y="1126046"/>
                    </a:cubicBezTo>
                    <a:cubicBezTo>
                      <a:pt x="4361021" y="1121093"/>
                      <a:pt x="4367308" y="1116521"/>
                      <a:pt x="4369880" y="1110520"/>
                    </a:cubicBezTo>
                    <a:cubicBezTo>
                      <a:pt x="4377309" y="1092994"/>
                      <a:pt x="4383119" y="1074896"/>
                      <a:pt x="4389787" y="1057085"/>
                    </a:cubicBezTo>
                    <a:cubicBezTo>
                      <a:pt x="4391216" y="1053275"/>
                      <a:pt x="4392549" y="1048417"/>
                      <a:pt x="4395502" y="1046226"/>
                    </a:cubicBezTo>
                    <a:cubicBezTo>
                      <a:pt x="4412552" y="1033653"/>
                      <a:pt x="4429888" y="1021556"/>
                      <a:pt x="4447413" y="1009650"/>
                    </a:cubicBezTo>
                    <a:cubicBezTo>
                      <a:pt x="4454462" y="1004887"/>
                      <a:pt x="4460367" y="1007555"/>
                      <a:pt x="4466654" y="1013079"/>
                    </a:cubicBezTo>
                    <a:cubicBezTo>
                      <a:pt x="4472750" y="1018318"/>
                      <a:pt x="4480275" y="1023747"/>
                      <a:pt x="4487894" y="1025081"/>
                    </a:cubicBezTo>
                    <a:cubicBezTo>
                      <a:pt x="4503135" y="1027652"/>
                      <a:pt x="4518946" y="1028224"/>
                      <a:pt x="4534472" y="1028224"/>
                    </a:cubicBezTo>
                    <a:cubicBezTo>
                      <a:pt x="4540282" y="1028224"/>
                      <a:pt x="4546473" y="1024795"/>
                      <a:pt x="4551903" y="1022033"/>
                    </a:cubicBezTo>
                    <a:cubicBezTo>
                      <a:pt x="4562189" y="1016794"/>
                      <a:pt x="4571714" y="1009745"/>
                      <a:pt x="4582382" y="1005364"/>
                    </a:cubicBezTo>
                    <a:cubicBezTo>
                      <a:pt x="4594765" y="1000316"/>
                      <a:pt x="4602194" y="992219"/>
                      <a:pt x="4605909" y="979551"/>
                    </a:cubicBezTo>
                    <a:cubicBezTo>
                      <a:pt x="4611434" y="960692"/>
                      <a:pt x="4624579" y="947547"/>
                      <a:pt x="4640104" y="936879"/>
                    </a:cubicBezTo>
                    <a:cubicBezTo>
                      <a:pt x="4659821" y="923258"/>
                      <a:pt x="4683348" y="923925"/>
                      <a:pt x="4705731" y="920591"/>
                    </a:cubicBezTo>
                    <a:cubicBezTo>
                      <a:pt x="4714304" y="919353"/>
                      <a:pt x="4723162" y="918305"/>
                      <a:pt x="4730973" y="915162"/>
                    </a:cubicBezTo>
                    <a:cubicBezTo>
                      <a:pt x="4760595" y="903351"/>
                      <a:pt x="4790218" y="892112"/>
                      <a:pt x="4822794" y="892397"/>
                    </a:cubicBezTo>
                    <a:cubicBezTo>
                      <a:pt x="4825460" y="892397"/>
                      <a:pt x="4828128" y="892112"/>
                      <a:pt x="4830794" y="891635"/>
                    </a:cubicBezTo>
                    <a:cubicBezTo>
                      <a:pt x="4853940" y="887730"/>
                      <a:pt x="4877848" y="886206"/>
                      <a:pt x="4894421" y="865442"/>
                    </a:cubicBezTo>
                    <a:cubicBezTo>
                      <a:pt x="4897469" y="861632"/>
                      <a:pt x="4904422" y="860489"/>
                      <a:pt x="4909756" y="858964"/>
                    </a:cubicBezTo>
                    <a:cubicBezTo>
                      <a:pt x="4918996" y="856488"/>
                      <a:pt x="4925188" y="851440"/>
                      <a:pt x="4928521" y="842391"/>
                    </a:cubicBezTo>
                    <a:cubicBezTo>
                      <a:pt x="4934141" y="826770"/>
                      <a:pt x="4940808" y="811435"/>
                      <a:pt x="4945857" y="795623"/>
                    </a:cubicBezTo>
                    <a:cubicBezTo>
                      <a:pt x="4949381" y="784765"/>
                      <a:pt x="4955953" y="778764"/>
                      <a:pt x="4966145" y="774287"/>
                    </a:cubicBezTo>
                    <a:cubicBezTo>
                      <a:pt x="4971860" y="771811"/>
                      <a:pt x="4976813" y="766382"/>
                      <a:pt x="4980909" y="761333"/>
                    </a:cubicBezTo>
                    <a:cubicBezTo>
                      <a:pt x="4985862" y="755237"/>
                      <a:pt x="4988433" y="747141"/>
                      <a:pt x="4993862" y="741712"/>
                    </a:cubicBezTo>
                    <a:cubicBezTo>
                      <a:pt x="5007102" y="728186"/>
                      <a:pt x="5011198" y="713232"/>
                      <a:pt x="5006816" y="694754"/>
                    </a:cubicBezTo>
                    <a:cubicBezTo>
                      <a:pt x="5002911" y="678371"/>
                      <a:pt x="5013198" y="656463"/>
                      <a:pt x="5026724" y="653129"/>
                    </a:cubicBezTo>
                    <a:cubicBezTo>
                      <a:pt x="5041678" y="649414"/>
                      <a:pt x="5051965" y="640271"/>
                      <a:pt x="5062538" y="630079"/>
                    </a:cubicBezTo>
                    <a:cubicBezTo>
                      <a:pt x="5068443" y="624364"/>
                      <a:pt x="5076730" y="619411"/>
                      <a:pt x="5084731" y="617982"/>
                    </a:cubicBezTo>
                    <a:cubicBezTo>
                      <a:pt x="5115116" y="612458"/>
                      <a:pt x="5143786" y="619220"/>
                      <a:pt x="5172647" y="630174"/>
                    </a:cubicBezTo>
                    <a:cubicBezTo>
                      <a:pt x="5191506" y="637318"/>
                      <a:pt x="5212461" y="639223"/>
                      <a:pt x="5232654" y="642080"/>
                    </a:cubicBezTo>
                    <a:cubicBezTo>
                      <a:pt x="5238941" y="642937"/>
                      <a:pt x="5246942" y="641033"/>
                      <a:pt x="5252371" y="637508"/>
                    </a:cubicBezTo>
                    <a:cubicBezTo>
                      <a:pt x="5271421" y="625316"/>
                      <a:pt x="5290376" y="612743"/>
                      <a:pt x="5308092" y="598646"/>
                    </a:cubicBezTo>
                    <a:cubicBezTo>
                      <a:pt x="5324571" y="585407"/>
                      <a:pt x="5343144" y="579882"/>
                      <a:pt x="5363147" y="581311"/>
                    </a:cubicBezTo>
                    <a:cubicBezTo>
                      <a:pt x="5377720" y="582359"/>
                      <a:pt x="5390864" y="579977"/>
                      <a:pt x="5404580" y="576358"/>
                    </a:cubicBezTo>
                    <a:cubicBezTo>
                      <a:pt x="5416010" y="573310"/>
                      <a:pt x="5428583" y="571214"/>
                      <a:pt x="5440203" y="572548"/>
                    </a:cubicBezTo>
                    <a:cubicBezTo>
                      <a:pt x="5456491" y="574453"/>
                      <a:pt x="5469922" y="571691"/>
                      <a:pt x="5482971" y="561880"/>
                    </a:cubicBezTo>
                    <a:cubicBezTo>
                      <a:pt x="5489924" y="556641"/>
                      <a:pt x="5498878" y="553879"/>
                      <a:pt x="5507165" y="550259"/>
                    </a:cubicBezTo>
                    <a:cubicBezTo>
                      <a:pt x="5519928" y="544640"/>
                      <a:pt x="5533168" y="539877"/>
                      <a:pt x="5545645" y="533591"/>
                    </a:cubicBezTo>
                    <a:cubicBezTo>
                      <a:pt x="5559076" y="526923"/>
                      <a:pt x="5571363" y="517684"/>
                      <a:pt x="5585079" y="511969"/>
                    </a:cubicBezTo>
                    <a:cubicBezTo>
                      <a:pt x="5599843" y="505778"/>
                      <a:pt x="5609368" y="496348"/>
                      <a:pt x="5615368" y="481679"/>
                    </a:cubicBezTo>
                    <a:cubicBezTo>
                      <a:pt x="5619179" y="472440"/>
                      <a:pt x="5624417" y="462629"/>
                      <a:pt x="5631656" y="456152"/>
                    </a:cubicBezTo>
                    <a:cubicBezTo>
                      <a:pt x="5646611" y="442913"/>
                      <a:pt x="5664136" y="432625"/>
                      <a:pt x="5679377" y="419576"/>
                    </a:cubicBezTo>
                    <a:cubicBezTo>
                      <a:pt x="5700808" y="401288"/>
                      <a:pt x="5720620" y="381857"/>
                      <a:pt x="5722525" y="350615"/>
                    </a:cubicBezTo>
                    <a:cubicBezTo>
                      <a:pt x="5723572" y="333375"/>
                      <a:pt x="5732716" y="326041"/>
                      <a:pt x="5749576" y="321945"/>
                    </a:cubicBezTo>
                    <a:cubicBezTo>
                      <a:pt x="5755195" y="320612"/>
                      <a:pt x="5763197" y="318040"/>
                      <a:pt x="5764911" y="313849"/>
                    </a:cubicBezTo>
                    <a:cubicBezTo>
                      <a:pt x="5770054" y="301371"/>
                      <a:pt x="5780722" y="298895"/>
                      <a:pt x="5791009" y="293942"/>
                    </a:cubicBezTo>
                    <a:cubicBezTo>
                      <a:pt x="5797201" y="290989"/>
                      <a:pt x="5804821" y="285179"/>
                      <a:pt x="5806440" y="279178"/>
                    </a:cubicBezTo>
                    <a:cubicBezTo>
                      <a:pt x="5813107" y="254889"/>
                      <a:pt x="5831395" y="240602"/>
                      <a:pt x="5848636" y="224885"/>
                    </a:cubicBezTo>
                    <a:cubicBezTo>
                      <a:pt x="5853684" y="220218"/>
                      <a:pt x="5859113" y="214884"/>
                      <a:pt x="5861590" y="208788"/>
                    </a:cubicBezTo>
                    <a:cubicBezTo>
                      <a:pt x="5866829" y="195643"/>
                      <a:pt x="5874639" y="186118"/>
                      <a:pt x="5888355" y="181166"/>
                    </a:cubicBezTo>
                    <a:cubicBezTo>
                      <a:pt x="5892736" y="179642"/>
                      <a:pt x="5896737" y="176117"/>
                      <a:pt x="5900071" y="172784"/>
                    </a:cubicBezTo>
                    <a:cubicBezTo>
                      <a:pt x="5907215" y="165545"/>
                      <a:pt x="5913215" y="157067"/>
                      <a:pt x="5920740" y="150305"/>
                    </a:cubicBezTo>
                    <a:cubicBezTo>
                      <a:pt x="5939885" y="132874"/>
                      <a:pt x="5958840" y="115729"/>
                      <a:pt x="5969985" y="91345"/>
                    </a:cubicBezTo>
                    <a:cubicBezTo>
                      <a:pt x="5975413" y="79439"/>
                      <a:pt x="5981605" y="66485"/>
                      <a:pt x="5991130" y="58293"/>
                    </a:cubicBezTo>
                    <a:cubicBezTo>
                      <a:pt x="6003227" y="47911"/>
                      <a:pt x="6019133" y="42005"/>
                      <a:pt x="6033325" y="33909"/>
                    </a:cubicBezTo>
                    <a:cubicBezTo>
                      <a:pt x="6040469" y="29813"/>
                      <a:pt x="6047137" y="24860"/>
                      <a:pt x="6054376" y="20955"/>
                    </a:cubicBezTo>
                    <a:cubicBezTo>
                      <a:pt x="6067234" y="14097"/>
                      <a:pt x="6080379" y="7715"/>
                      <a:pt x="6095524" y="0"/>
                    </a:cubicBezTo>
                    <a:close/>
                  </a:path>
                </a:pathLst>
              </a:custGeom>
              <a:blipFill>
                <a:blip r:embed="rId2">
                  <a:alphaModFix amt="57000"/>
                </a:blip>
                <a:tile tx="0" ty="0" sx="100000" sy="100000" flip="none" algn="tl"/>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grpSp>
      <p:sp>
        <p:nvSpPr>
          <p:cNvPr id="2" name="Title 1">
            <a:extLst>
              <a:ext uri="{FF2B5EF4-FFF2-40B4-BE49-F238E27FC236}">
                <a16:creationId xmlns:a16="http://schemas.microsoft.com/office/drawing/2014/main" id="{3E356986-A877-4E33-9BA5-0375779DFC26}"/>
              </a:ext>
            </a:extLst>
          </p:cNvPr>
          <p:cNvSpPr>
            <a:spLocks noGrp="1"/>
          </p:cNvSpPr>
          <p:nvPr>
            <p:ph type="ctrTitle"/>
          </p:nvPr>
        </p:nvSpPr>
        <p:spPr>
          <a:xfrm>
            <a:off x="835024" y="712014"/>
            <a:ext cx="7021513" cy="2118946"/>
          </a:xfrm>
        </p:spPr>
        <p:txBody>
          <a:bodyPr>
            <a:normAutofit/>
          </a:bodyPr>
          <a:lstStyle/>
          <a:p>
            <a:pPr algn="l"/>
            <a:br>
              <a:rPr lang="en-US" sz="2900" b="1" i="0" dirty="0">
                <a:solidFill>
                  <a:schemeClr val="bg1"/>
                </a:solidFill>
                <a:effectLst/>
                <a:latin typeface="museo-slab"/>
              </a:rPr>
            </a:br>
            <a:br>
              <a:rPr lang="en-US" sz="2900" b="1" i="0" dirty="0">
                <a:solidFill>
                  <a:schemeClr val="bg1"/>
                </a:solidFill>
                <a:effectLst/>
                <a:latin typeface="museo-slab"/>
              </a:rPr>
            </a:br>
            <a:r>
              <a:rPr lang="en-US" sz="2900" b="1" i="0" dirty="0">
                <a:solidFill>
                  <a:schemeClr val="bg1"/>
                </a:solidFill>
                <a:effectLst/>
                <a:latin typeface="museo-slab"/>
              </a:rPr>
              <a:t>Eduard G. Bueno</a:t>
            </a:r>
            <a:br>
              <a:rPr lang="en-US" sz="2900" b="1" i="0" dirty="0">
                <a:solidFill>
                  <a:schemeClr val="bg1"/>
                </a:solidFill>
                <a:effectLst/>
                <a:latin typeface="museo-slab"/>
              </a:rPr>
            </a:br>
            <a:r>
              <a:rPr lang="en-US" sz="2900" b="1" i="0" dirty="0">
                <a:solidFill>
                  <a:schemeClr val="bg1"/>
                </a:solidFill>
                <a:effectLst/>
                <a:latin typeface="museo-slab"/>
              </a:rPr>
              <a:t>DAV National Servic</a:t>
            </a:r>
            <a:r>
              <a:rPr lang="en-US" sz="2900" b="1" dirty="0">
                <a:solidFill>
                  <a:schemeClr val="bg1"/>
                </a:solidFill>
                <a:latin typeface="museo-slab"/>
              </a:rPr>
              <a:t>e Officer </a:t>
            </a:r>
            <a:br>
              <a:rPr lang="en-US" sz="2900" b="1" i="0" dirty="0">
                <a:solidFill>
                  <a:schemeClr val="bg1"/>
                </a:solidFill>
                <a:effectLst/>
                <a:latin typeface="museo-slab"/>
              </a:rPr>
            </a:br>
            <a:endParaRPr lang="en-US" sz="2900" dirty="0">
              <a:solidFill>
                <a:schemeClr val="bg1"/>
              </a:solidFill>
            </a:endParaRPr>
          </a:p>
        </p:txBody>
      </p:sp>
      <p:sp>
        <p:nvSpPr>
          <p:cNvPr id="3" name="Subtitle 2">
            <a:extLst>
              <a:ext uri="{FF2B5EF4-FFF2-40B4-BE49-F238E27FC236}">
                <a16:creationId xmlns:a16="http://schemas.microsoft.com/office/drawing/2014/main" id="{AA44477C-B019-449E-A750-E1C767E2CD9F}"/>
              </a:ext>
            </a:extLst>
          </p:cNvPr>
          <p:cNvSpPr>
            <a:spLocks noGrp="1"/>
          </p:cNvSpPr>
          <p:nvPr>
            <p:ph type="subTitle" idx="1"/>
          </p:nvPr>
        </p:nvSpPr>
        <p:spPr>
          <a:xfrm>
            <a:off x="830784" y="3296011"/>
            <a:ext cx="7025753" cy="1012778"/>
          </a:xfrm>
        </p:spPr>
        <p:txBody>
          <a:bodyPr>
            <a:normAutofit/>
          </a:bodyPr>
          <a:lstStyle/>
          <a:p>
            <a:pPr algn="l"/>
            <a:r>
              <a:rPr lang="en-US" sz="2400" b="1" i="0" dirty="0">
                <a:solidFill>
                  <a:schemeClr val="bg1"/>
                </a:solidFill>
                <a:effectLst/>
                <a:latin typeface="museo-slab"/>
              </a:rPr>
              <a:t>Service Connection of Hearing Loss</a:t>
            </a:r>
            <a:endParaRPr lang="en-US" dirty="0">
              <a:solidFill>
                <a:schemeClr val="bg1"/>
              </a:solidFill>
            </a:endParaRPr>
          </a:p>
          <a:p>
            <a:pPr algn="l"/>
            <a:endParaRPr lang="en-US" dirty="0">
              <a:solidFill>
                <a:schemeClr val="bg1"/>
              </a:solidFill>
            </a:endParaRPr>
          </a:p>
        </p:txBody>
      </p:sp>
    </p:spTree>
    <p:extLst>
      <p:ext uri="{BB962C8B-B14F-4D97-AF65-F5344CB8AC3E}">
        <p14:creationId xmlns:p14="http://schemas.microsoft.com/office/powerpoint/2010/main" val="1248176309"/>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264F718-7FAC-4056-9FA9-A603EC682F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5" y="0"/>
            <a:ext cx="1219047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F74639F7-E3C7-4165-A83E-6386A86BA1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0"/>
            <a:ext cx="6356349" cy="6858000"/>
          </a:xfrm>
          <a:custGeom>
            <a:avLst/>
            <a:gdLst>
              <a:gd name="connsiteX0" fmla="*/ 7539895 w 7539895"/>
              <a:gd name="connsiteY0" fmla="*/ 6858000 h 6858000"/>
              <a:gd name="connsiteX1" fmla="*/ 0 w 7539895"/>
              <a:gd name="connsiteY1" fmla="*/ 6858000 h 6858000"/>
              <a:gd name="connsiteX2" fmla="*/ 0 w 7539895"/>
              <a:gd name="connsiteY2" fmla="*/ 0 h 6858000"/>
              <a:gd name="connsiteX3" fmla="*/ 4363741 w 7539895"/>
              <a:gd name="connsiteY3" fmla="*/ 0 h 6858000"/>
            </a:gdLst>
            <a:ahLst/>
            <a:cxnLst>
              <a:cxn ang="0">
                <a:pos x="connsiteX0" y="connsiteY0"/>
              </a:cxn>
              <a:cxn ang="0">
                <a:pos x="connsiteX1" y="connsiteY1"/>
              </a:cxn>
              <a:cxn ang="0">
                <a:pos x="connsiteX2" y="connsiteY2"/>
              </a:cxn>
              <a:cxn ang="0">
                <a:pos x="connsiteX3" y="connsiteY3"/>
              </a:cxn>
            </a:cxnLst>
            <a:rect l="l" t="t" r="r" b="b"/>
            <a:pathLst>
              <a:path w="7539895" h="6858000">
                <a:moveTo>
                  <a:pt x="7539895" y="6858000"/>
                </a:moveTo>
                <a:lnTo>
                  <a:pt x="0" y="6858000"/>
                </a:lnTo>
                <a:lnTo>
                  <a:pt x="0" y="0"/>
                </a:lnTo>
                <a:lnTo>
                  <a:pt x="4363741" y="0"/>
                </a:lnTo>
                <a:close/>
              </a:path>
            </a:pathLst>
          </a:custGeom>
          <a:solidFill>
            <a:schemeClr val="tx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a16="http://schemas.microsoft.com/office/drawing/2014/main" id="{8B3AF0F1-707A-463E-B5EE-33C63A40CF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0"/>
            <a:ext cx="5979591" cy="6858000"/>
          </a:xfrm>
          <a:custGeom>
            <a:avLst/>
            <a:gdLst>
              <a:gd name="connsiteX0" fmla="*/ 7092985 w 7092985"/>
              <a:gd name="connsiteY0" fmla="*/ 6858000 h 6858000"/>
              <a:gd name="connsiteX1" fmla="*/ 0 w 7092985"/>
              <a:gd name="connsiteY1" fmla="*/ 6858000 h 6858000"/>
              <a:gd name="connsiteX2" fmla="*/ 0 w 7092985"/>
              <a:gd name="connsiteY2" fmla="*/ 0 h 6858000"/>
              <a:gd name="connsiteX3" fmla="*/ 3916831 w 7092985"/>
              <a:gd name="connsiteY3" fmla="*/ 0 h 6858000"/>
            </a:gdLst>
            <a:ahLst/>
            <a:cxnLst>
              <a:cxn ang="0">
                <a:pos x="connsiteX0" y="connsiteY0"/>
              </a:cxn>
              <a:cxn ang="0">
                <a:pos x="connsiteX1" y="connsiteY1"/>
              </a:cxn>
              <a:cxn ang="0">
                <a:pos x="connsiteX2" y="connsiteY2"/>
              </a:cxn>
              <a:cxn ang="0">
                <a:pos x="connsiteX3" y="connsiteY3"/>
              </a:cxn>
            </a:cxnLst>
            <a:rect l="l" t="t" r="r" b="b"/>
            <a:pathLst>
              <a:path w="7092985" h="6858000">
                <a:moveTo>
                  <a:pt x="7092985" y="6858000"/>
                </a:moveTo>
                <a:lnTo>
                  <a:pt x="0" y="6858000"/>
                </a:lnTo>
                <a:lnTo>
                  <a:pt x="0" y="0"/>
                </a:lnTo>
                <a:lnTo>
                  <a:pt x="3916831" y="0"/>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A1E1A6DE-AD29-45E5-800D-92D48C990975}"/>
              </a:ext>
            </a:extLst>
          </p:cNvPr>
          <p:cNvSpPr>
            <a:spLocks noGrp="1"/>
          </p:cNvSpPr>
          <p:nvPr>
            <p:ph type="title"/>
          </p:nvPr>
        </p:nvSpPr>
        <p:spPr>
          <a:xfrm>
            <a:off x="838200" y="704088"/>
            <a:ext cx="3529953" cy="2980944"/>
          </a:xfrm>
        </p:spPr>
        <p:txBody>
          <a:bodyPr>
            <a:normAutofit/>
          </a:bodyPr>
          <a:lstStyle/>
          <a:p>
            <a:r>
              <a:rPr lang="en-US" b="1" i="0" dirty="0">
                <a:solidFill>
                  <a:schemeClr val="bg1"/>
                </a:solidFill>
                <a:effectLst/>
                <a:latin typeface="museo-slab"/>
              </a:rPr>
              <a:t>Answer</a:t>
            </a:r>
            <a:endParaRPr lang="en-US" dirty="0">
              <a:solidFill>
                <a:schemeClr val="bg1"/>
              </a:solidFill>
            </a:endParaRPr>
          </a:p>
        </p:txBody>
      </p:sp>
      <p:sp>
        <p:nvSpPr>
          <p:cNvPr id="3" name="Content Placeholder 2">
            <a:extLst>
              <a:ext uri="{FF2B5EF4-FFF2-40B4-BE49-F238E27FC236}">
                <a16:creationId xmlns:a16="http://schemas.microsoft.com/office/drawing/2014/main" id="{62D967B8-DD91-4634-9E11-FA9BC8893B9F}"/>
              </a:ext>
            </a:extLst>
          </p:cNvPr>
          <p:cNvSpPr>
            <a:spLocks noGrp="1"/>
          </p:cNvSpPr>
          <p:nvPr>
            <p:ph idx="1"/>
          </p:nvPr>
        </p:nvSpPr>
        <p:spPr>
          <a:xfrm>
            <a:off x="6212410" y="704088"/>
            <a:ext cx="5135293" cy="5248656"/>
          </a:xfrm>
        </p:spPr>
        <p:txBody>
          <a:bodyPr anchor="ctr">
            <a:normAutofit lnSpcReduction="10000"/>
          </a:bodyPr>
          <a:lstStyle/>
          <a:p>
            <a:pPr marL="0" indent="0" algn="just">
              <a:buNone/>
            </a:pPr>
            <a:r>
              <a:rPr lang="en-US" sz="2400" b="1" i="0" dirty="0">
                <a:effectLst/>
                <a:latin typeface="fira-sans"/>
              </a:rPr>
              <a:t>Right Ear:  </a:t>
            </a:r>
            <a:r>
              <a:rPr lang="en-US" sz="2400" b="0" i="0" dirty="0">
                <a:effectLst/>
                <a:latin typeface="fira-sans"/>
              </a:rPr>
              <a:t>The veteran has an auditory threshold of 30 decibels at 500 Hertz, 35 at 1000, 45 at 2000, 45 at 3000, and 50 at 4000.  The auditory thresholds of five frequencies are 26 decibels or greater.  He also has auditory thresholds of 40 or more in three ranges.  He therefore has impaired hearing consistent with 38 C.F.R. § </a:t>
            </a:r>
            <a:r>
              <a:rPr lang="en-US" sz="2400" b="1" i="0" u="none" strike="noStrike" dirty="0">
                <a:effectLst/>
                <a:latin typeface="fira-sans"/>
                <a:hlinkClick r:id="rId2"/>
              </a:rPr>
              <a:t>3.385</a:t>
            </a:r>
            <a:r>
              <a:rPr lang="en-US" sz="2400" b="0" i="0" dirty="0">
                <a:effectLst/>
                <a:latin typeface="fira-sans"/>
              </a:rPr>
              <a:t>.  This is an example of a sensorineural hearing impairment.</a:t>
            </a:r>
          </a:p>
          <a:p>
            <a:pPr marL="0" indent="0" algn="just">
              <a:buNone/>
            </a:pPr>
            <a:endParaRPr lang="en-US" sz="2400" b="0" i="0" dirty="0">
              <a:effectLst/>
              <a:latin typeface="fira-sans"/>
            </a:endParaRPr>
          </a:p>
          <a:p>
            <a:pPr marL="0" indent="0" algn="just">
              <a:buNone/>
            </a:pPr>
            <a:r>
              <a:rPr lang="en-US" sz="2400" b="1" i="0" dirty="0">
                <a:effectLst/>
                <a:latin typeface="fira-sans"/>
              </a:rPr>
              <a:t>Left Ear:  </a:t>
            </a:r>
            <a:r>
              <a:rPr lang="en-US" sz="2400" b="0" i="0" dirty="0">
                <a:effectLst/>
                <a:latin typeface="fira-sans"/>
              </a:rPr>
              <a:t>The veteran does not have impaired hearing consistent with 38 C.F.R. § </a:t>
            </a:r>
            <a:r>
              <a:rPr lang="en-US" sz="2400" b="1" i="0" u="none" strike="noStrike" dirty="0">
                <a:effectLst/>
                <a:latin typeface="fira-sans"/>
                <a:hlinkClick r:id="rId2"/>
              </a:rPr>
              <a:t>3.385</a:t>
            </a:r>
            <a:r>
              <a:rPr lang="en-US" sz="2400" b="0" i="0" dirty="0">
                <a:effectLst/>
                <a:latin typeface="fira-sans"/>
              </a:rPr>
              <a:t>.</a:t>
            </a:r>
          </a:p>
          <a:p>
            <a:endParaRPr lang="en-US" sz="2400" dirty="0"/>
          </a:p>
        </p:txBody>
      </p:sp>
    </p:spTree>
    <p:extLst>
      <p:ext uri="{BB962C8B-B14F-4D97-AF65-F5344CB8AC3E}">
        <p14:creationId xmlns:p14="http://schemas.microsoft.com/office/powerpoint/2010/main" val="1658846548"/>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33CD251C-A887-4D2F-925B-FC09719853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B19D093C-27FB-4032-B282-42C4563F2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94548"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E020450-7759-45DB-89B9-05B7A724C941}"/>
              </a:ext>
            </a:extLst>
          </p:cNvPr>
          <p:cNvSpPr>
            <a:spLocks noGrp="1"/>
          </p:cNvSpPr>
          <p:nvPr>
            <p:ph type="title"/>
          </p:nvPr>
        </p:nvSpPr>
        <p:spPr>
          <a:xfrm>
            <a:off x="767290" y="1780661"/>
            <a:ext cx="3582073" cy="3196856"/>
          </a:xfrm>
        </p:spPr>
        <p:txBody>
          <a:bodyPr anchor="t">
            <a:normAutofit/>
          </a:bodyPr>
          <a:lstStyle/>
          <a:p>
            <a:r>
              <a:rPr lang="en-US" sz="4800" b="1" i="0">
                <a:solidFill>
                  <a:schemeClr val="bg1"/>
                </a:solidFill>
                <a:effectLst/>
                <a:latin typeface="museo-slab"/>
              </a:rPr>
              <a:t>Hearing Loss</a:t>
            </a:r>
            <a:endParaRPr lang="en-US" sz="4800">
              <a:solidFill>
                <a:schemeClr val="bg1"/>
              </a:solidFill>
            </a:endParaRPr>
          </a:p>
        </p:txBody>
      </p:sp>
      <p:grpSp>
        <p:nvGrpSpPr>
          <p:cNvPr id="13" name="Group 12">
            <a:extLst>
              <a:ext uri="{FF2B5EF4-FFF2-40B4-BE49-F238E27FC236}">
                <a16:creationId xmlns:a16="http://schemas.microsoft.com/office/drawing/2014/main" id="{35EE815E-1BD3-4777-B652-6D98825BF66B}"/>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67290" y="681628"/>
            <a:ext cx="1128382" cy="847206"/>
            <a:chOff x="668003" y="1684057"/>
            <a:chExt cx="1128382" cy="847206"/>
          </a:xfrm>
        </p:grpSpPr>
        <p:sp>
          <p:nvSpPr>
            <p:cNvPr id="14" name="Freeform 5">
              <a:extLst>
                <a:ext uri="{FF2B5EF4-FFF2-40B4-BE49-F238E27FC236}">
                  <a16:creationId xmlns:a16="http://schemas.microsoft.com/office/drawing/2014/main" id="{E6692982-4A7D-4392-87CD-F0CD4B027DD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68003" y="1935883"/>
              <a:ext cx="675351" cy="595380"/>
            </a:xfrm>
            <a:custGeom>
              <a:avLst/>
              <a:gdLst>
                <a:gd name="T0" fmla="*/ 225 w 785"/>
                <a:gd name="T1" fmla="*/ 692 h 692"/>
                <a:gd name="T2" fmla="*/ 177 w 785"/>
                <a:gd name="T3" fmla="*/ 665 h 692"/>
                <a:gd name="T4" fmla="*/ 9 w 785"/>
                <a:gd name="T5" fmla="*/ 374 h 692"/>
                <a:gd name="T6" fmla="*/ 9 w 785"/>
                <a:gd name="T7" fmla="*/ 318 h 692"/>
                <a:gd name="T8" fmla="*/ 177 w 785"/>
                <a:gd name="T9" fmla="*/ 27 h 692"/>
                <a:gd name="T10" fmla="*/ 225 w 785"/>
                <a:gd name="T11" fmla="*/ 0 h 692"/>
                <a:gd name="T12" fmla="*/ 561 w 785"/>
                <a:gd name="T13" fmla="*/ 0 h 692"/>
                <a:gd name="T14" fmla="*/ 609 w 785"/>
                <a:gd name="T15" fmla="*/ 27 h 692"/>
                <a:gd name="T16" fmla="*/ 777 w 785"/>
                <a:gd name="T17" fmla="*/ 318 h 692"/>
                <a:gd name="T18" fmla="*/ 777 w 785"/>
                <a:gd name="T19" fmla="*/ 374 h 692"/>
                <a:gd name="T20" fmla="*/ 609 w 785"/>
                <a:gd name="T21" fmla="*/ 665 h 692"/>
                <a:gd name="T22" fmla="*/ 561 w 785"/>
                <a:gd name="T23" fmla="*/ 692 h 692"/>
                <a:gd name="T24" fmla="*/ 225 w 785"/>
                <a:gd name="T25" fmla="*/ 692 h 6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85" h="692">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mpd="sng">
              <a:solidFill>
                <a:schemeClr val="bg1"/>
              </a:solidFill>
            </a:ln>
          </p:spPr>
          <p:txBody>
            <a:bodyPr vert="horz" wrap="square" lIns="91440" tIns="45720" rIns="91440" bIns="45720" numCol="1" anchor="t" anchorCtr="0" compatLnSpc="1">
              <a:prstTxWarp prst="textNoShape">
                <a:avLst/>
              </a:prstTxWarp>
            </a:bodyPr>
            <a:lstStyle/>
            <a:p>
              <a:endParaRPr lang="en-US"/>
            </a:p>
          </p:txBody>
        </p:sp>
        <p:sp>
          <p:nvSpPr>
            <p:cNvPr id="15" name="Freeform 5">
              <a:extLst>
                <a:ext uri="{FF2B5EF4-FFF2-40B4-BE49-F238E27FC236}">
                  <a16:creationId xmlns:a16="http://schemas.microsoft.com/office/drawing/2014/main" id="{196485F7-F277-4123-AC53-98EA4C85877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245893" y="1684057"/>
              <a:ext cx="550492" cy="485306"/>
            </a:xfrm>
            <a:custGeom>
              <a:avLst/>
              <a:gdLst>
                <a:gd name="T0" fmla="*/ 225 w 785"/>
                <a:gd name="T1" fmla="*/ 692 h 692"/>
                <a:gd name="T2" fmla="*/ 177 w 785"/>
                <a:gd name="T3" fmla="*/ 665 h 692"/>
                <a:gd name="T4" fmla="*/ 9 w 785"/>
                <a:gd name="T5" fmla="*/ 374 h 692"/>
                <a:gd name="T6" fmla="*/ 9 w 785"/>
                <a:gd name="T7" fmla="*/ 318 h 692"/>
                <a:gd name="T8" fmla="*/ 177 w 785"/>
                <a:gd name="T9" fmla="*/ 27 h 692"/>
                <a:gd name="T10" fmla="*/ 225 w 785"/>
                <a:gd name="T11" fmla="*/ 0 h 692"/>
                <a:gd name="T12" fmla="*/ 561 w 785"/>
                <a:gd name="T13" fmla="*/ 0 h 692"/>
                <a:gd name="T14" fmla="*/ 609 w 785"/>
                <a:gd name="T15" fmla="*/ 27 h 692"/>
                <a:gd name="T16" fmla="*/ 777 w 785"/>
                <a:gd name="T17" fmla="*/ 318 h 692"/>
                <a:gd name="T18" fmla="*/ 777 w 785"/>
                <a:gd name="T19" fmla="*/ 374 h 692"/>
                <a:gd name="T20" fmla="*/ 609 w 785"/>
                <a:gd name="T21" fmla="*/ 665 h 692"/>
                <a:gd name="T22" fmla="*/ 561 w 785"/>
                <a:gd name="T23" fmla="*/ 692 h 692"/>
                <a:gd name="T24" fmla="*/ 225 w 785"/>
                <a:gd name="T25" fmla="*/ 692 h 6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85" h="692">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mpd="sng">
              <a:solidFill>
                <a:schemeClr val="bg1"/>
              </a:solidFill>
            </a:ln>
          </p:spPr>
          <p:txBody>
            <a:bodyPr vert="horz" wrap="square" lIns="91440" tIns="45720" rIns="91440" bIns="45720" numCol="1" anchor="t" anchorCtr="0" compatLnSpc="1">
              <a:prstTxWarp prst="textNoShape">
                <a:avLst/>
              </a:prstTxWarp>
            </a:bodyPr>
            <a:lstStyle/>
            <a:p>
              <a:endParaRPr lang="en-US"/>
            </a:p>
          </p:txBody>
        </p:sp>
      </p:grpSp>
      <p:graphicFrame>
        <p:nvGraphicFramePr>
          <p:cNvPr id="5" name="Content Placeholder 2">
            <a:extLst>
              <a:ext uri="{FF2B5EF4-FFF2-40B4-BE49-F238E27FC236}">
                <a16:creationId xmlns:a16="http://schemas.microsoft.com/office/drawing/2014/main" id="{1042B291-D857-4AC0-B437-CB307AAF6029}"/>
              </a:ext>
            </a:extLst>
          </p:cNvPr>
          <p:cNvGraphicFramePr>
            <a:graphicFrameLocks noGrp="1"/>
          </p:cNvGraphicFramePr>
          <p:nvPr>
            <p:ph idx="1"/>
            <p:extLst>
              <p:ext uri="{D42A27DB-BD31-4B8C-83A1-F6EECF244321}">
                <p14:modId xmlns:p14="http://schemas.microsoft.com/office/powerpoint/2010/main" val="468081010"/>
              </p:ext>
            </p:extLst>
          </p:nvPr>
        </p:nvGraphicFramePr>
        <p:xfrm>
          <a:off x="5116653" y="933454"/>
          <a:ext cx="6578523" cy="49584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557238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C541B88-1AE9-40C3-AFD5-967787C197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E5F17139-31EE-46AC-B04F-DBBD852DD6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890596"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216E8370-2728-4D33-B8A9-CD35E8DEFE10}"/>
              </a:ext>
            </a:extLst>
          </p:cNvPr>
          <p:cNvSpPr>
            <a:spLocks noGrp="1"/>
          </p:cNvSpPr>
          <p:nvPr>
            <p:ph type="title"/>
          </p:nvPr>
        </p:nvSpPr>
        <p:spPr>
          <a:xfrm>
            <a:off x="838200" y="1195697"/>
            <a:ext cx="3200400" cy="4238118"/>
          </a:xfrm>
        </p:spPr>
        <p:txBody>
          <a:bodyPr>
            <a:normAutofit/>
          </a:bodyPr>
          <a:lstStyle/>
          <a:p>
            <a:r>
              <a:rPr lang="en-US" b="1" i="0">
                <a:solidFill>
                  <a:schemeClr val="bg1"/>
                </a:solidFill>
                <a:effectLst/>
                <a:latin typeface="museo-slab"/>
              </a:rPr>
              <a:t>Hearing Loss</a:t>
            </a:r>
            <a:endParaRPr lang="en-US">
              <a:solidFill>
                <a:schemeClr val="bg1"/>
              </a:solidFill>
            </a:endParaRPr>
          </a:p>
        </p:txBody>
      </p:sp>
      <p:grpSp>
        <p:nvGrpSpPr>
          <p:cNvPr id="13" name="Graphic 38">
            <a:extLst>
              <a:ext uri="{FF2B5EF4-FFF2-40B4-BE49-F238E27FC236}">
                <a16:creationId xmlns:a16="http://schemas.microsoft.com/office/drawing/2014/main" id="{7CF625D3-71A3-4F30-A096-8EF334E959D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202912"/>
            <a:ext cx="1910252" cy="709660"/>
            <a:chOff x="2267504" y="2540250"/>
            <a:chExt cx="1990951" cy="739640"/>
          </a:xfrm>
          <a:solidFill>
            <a:schemeClr val="bg1"/>
          </a:solidFill>
        </p:grpSpPr>
        <p:sp>
          <p:nvSpPr>
            <p:cNvPr id="14" name="Freeform: Shape 13">
              <a:extLst>
                <a:ext uri="{FF2B5EF4-FFF2-40B4-BE49-F238E27FC236}">
                  <a16:creationId xmlns:a16="http://schemas.microsoft.com/office/drawing/2014/main" id="{C6754E2F-F56E-4BA3-99DD-8EBF110E343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267504" y="2540250"/>
              <a:ext cx="1990951" cy="286230"/>
            </a:xfrm>
            <a:custGeom>
              <a:avLst/>
              <a:gdLst>
                <a:gd name="connsiteX0" fmla="*/ 1489414 w 1990951"/>
                <a:gd name="connsiteY0" fmla="*/ 286231 h 286230"/>
                <a:gd name="connsiteX1" fmla="*/ 1243712 w 1990951"/>
                <a:gd name="connsiteY1" fmla="*/ 40528 h 286230"/>
                <a:gd name="connsiteX2" fmla="*/ 995476 w 1990951"/>
                <a:gd name="connsiteY2" fmla="*/ 286231 h 286230"/>
                <a:gd name="connsiteX3" fmla="*/ 749773 w 1990951"/>
                <a:gd name="connsiteY3" fmla="*/ 40528 h 286230"/>
                <a:gd name="connsiteX4" fmla="*/ 504071 w 1990951"/>
                <a:gd name="connsiteY4" fmla="*/ 286231 h 286230"/>
                <a:gd name="connsiteX5" fmla="*/ 255835 w 1990951"/>
                <a:gd name="connsiteY5" fmla="*/ 40528 h 286230"/>
                <a:gd name="connsiteX6" fmla="*/ 20264 w 1990951"/>
                <a:gd name="connsiteY6" fmla="*/ 276099 h 286230"/>
                <a:gd name="connsiteX7" fmla="*/ 0 w 1990951"/>
                <a:gd name="connsiteY7" fmla="*/ 255835 h 286230"/>
                <a:gd name="connsiteX8" fmla="*/ 255835 w 1990951"/>
                <a:gd name="connsiteY8" fmla="*/ 0 h 286230"/>
                <a:gd name="connsiteX9" fmla="*/ 504071 w 1990951"/>
                <a:gd name="connsiteY9" fmla="*/ 245703 h 286230"/>
                <a:gd name="connsiteX10" fmla="*/ 749773 w 1990951"/>
                <a:gd name="connsiteY10" fmla="*/ 0 h 286230"/>
                <a:gd name="connsiteX11" fmla="*/ 995476 w 1990951"/>
                <a:gd name="connsiteY11" fmla="*/ 245703 h 286230"/>
                <a:gd name="connsiteX12" fmla="*/ 1243712 w 1990951"/>
                <a:gd name="connsiteY12" fmla="*/ 0 h 286230"/>
                <a:gd name="connsiteX13" fmla="*/ 1489414 w 1990951"/>
                <a:gd name="connsiteY13" fmla="*/ 245703 h 286230"/>
                <a:gd name="connsiteX14" fmla="*/ 1735117 w 1990951"/>
                <a:gd name="connsiteY14" fmla="*/ 0 h 286230"/>
                <a:gd name="connsiteX15" fmla="*/ 1990952 w 1990951"/>
                <a:gd name="connsiteY15" fmla="*/ 255835 h 286230"/>
                <a:gd name="connsiteX16" fmla="*/ 1973221 w 1990951"/>
                <a:gd name="connsiteY16" fmla="*/ 276099 h 286230"/>
                <a:gd name="connsiteX17" fmla="*/ 1735117 w 1990951"/>
                <a:gd name="connsiteY17" fmla="*/ 40528 h 2862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990951" h="286230">
                  <a:moveTo>
                    <a:pt x="1489414" y="286231"/>
                  </a:moveTo>
                  <a:lnTo>
                    <a:pt x="1243712" y="40528"/>
                  </a:lnTo>
                  <a:lnTo>
                    <a:pt x="995476" y="286231"/>
                  </a:lnTo>
                  <a:lnTo>
                    <a:pt x="749773" y="40528"/>
                  </a:lnTo>
                  <a:lnTo>
                    <a:pt x="504071" y="286231"/>
                  </a:lnTo>
                  <a:lnTo>
                    <a:pt x="255835" y="40528"/>
                  </a:lnTo>
                  <a:lnTo>
                    <a:pt x="20264" y="276099"/>
                  </a:lnTo>
                  <a:lnTo>
                    <a:pt x="0" y="255835"/>
                  </a:lnTo>
                  <a:lnTo>
                    <a:pt x="255835" y="0"/>
                  </a:lnTo>
                  <a:lnTo>
                    <a:pt x="504071" y="245703"/>
                  </a:lnTo>
                  <a:lnTo>
                    <a:pt x="749773" y="0"/>
                  </a:lnTo>
                  <a:lnTo>
                    <a:pt x="995476" y="245703"/>
                  </a:lnTo>
                  <a:lnTo>
                    <a:pt x="1243712" y="0"/>
                  </a:lnTo>
                  <a:lnTo>
                    <a:pt x="1489414" y="245703"/>
                  </a:lnTo>
                  <a:lnTo>
                    <a:pt x="1735117" y="0"/>
                  </a:lnTo>
                  <a:lnTo>
                    <a:pt x="1990952" y="255835"/>
                  </a:lnTo>
                  <a:lnTo>
                    <a:pt x="1973221" y="276099"/>
                  </a:lnTo>
                  <a:lnTo>
                    <a:pt x="1735117" y="40528"/>
                  </a:lnTo>
                  <a:close/>
                </a:path>
              </a:pathLst>
            </a:custGeom>
            <a:grpFill/>
            <a:ln w="25320" cap="flat">
              <a:noFill/>
              <a:prstDash val="solid"/>
              <a:miter/>
            </a:ln>
          </p:spPr>
          <p:txBody>
            <a:bodyPr rtlCol="0" anchor="ctr"/>
            <a:lstStyle/>
            <a:p>
              <a:endParaRPr lang="en-US" dirty="0"/>
            </a:p>
          </p:txBody>
        </p:sp>
        <p:sp>
          <p:nvSpPr>
            <p:cNvPr id="15" name="Freeform: Shape 14">
              <a:extLst>
                <a:ext uri="{FF2B5EF4-FFF2-40B4-BE49-F238E27FC236}">
                  <a16:creationId xmlns:a16="http://schemas.microsoft.com/office/drawing/2014/main" id="{24A69059-7C49-49C6-B071-F2A9B558E0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267504" y="2993660"/>
              <a:ext cx="1990951" cy="286230"/>
            </a:xfrm>
            <a:custGeom>
              <a:avLst/>
              <a:gdLst>
                <a:gd name="connsiteX0" fmla="*/ 1489414 w 1990951"/>
                <a:gd name="connsiteY0" fmla="*/ 286231 h 286230"/>
                <a:gd name="connsiteX1" fmla="*/ 1243712 w 1990951"/>
                <a:gd name="connsiteY1" fmla="*/ 40528 h 286230"/>
                <a:gd name="connsiteX2" fmla="*/ 995476 w 1990951"/>
                <a:gd name="connsiteY2" fmla="*/ 286231 h 286230"/>
                <a:gd name="connsiteX3" fmla="*/ 749773 w 1990951"/>
                <a:gd name="connsiteY3" fmla="*/ 40528 h 286230"/>
                <a:gd name="connsiteX4" fmla="*/ 504071 w 1990951"/>
                <a:gd name="connsiteY4" fmla="*/ 286231 h 286230"/>
                <a:gd name="connsiteX5" fmla="*/ 255835 w 1990951"/>
                <a:gd name="connsiteY5" fmla="*/ 40528 h 286230"/>
                <a:gd name="connsiteX6" fmla="*/ 20264 w 1990951"/>
                <a:gd name="connsiteY6" fmla="*/ 276099 h 286230"/>
                <a:gd name="connsiteX7" fmla="*/ 0 w 1990951"/>
                <a:gd name="connsiteY7" fmla="*/ 258368 h 286230"/>
                <a:gd name="connsiteX8" fmla="*/ 255835 w 1990951"/>
                <a:gd name="connsiteY8" fmla="*/ 0 h 286230"/>
                <a:gd name="connsiteX9" fmla="*/ 504071 w 1990951"/>
                <a:gd name="connsiteY9" fmla="*/ 248236 h 286230"/>
                <a:gd name="connsiteX10" fmla="*/ 749773 w 1990951"/>
                <a:gd name="connsiteY10" fmla="*/ 0 h 286230"/>
                <a:gd name="connsiteX11" fmla="*/ 995476 w 1990951"/>
                <a:gd name="connsiteY11" fmla="*/ 248236 h 286230"/>
                <a:gd name="connsiteX12" fmla="*/ 1243712 w 1990951"/>
                <a:gd name="connsiteY12" fmla="*/ 0 h 286230"/>
                <a:gd name="connsiteX13" fmla="*/ 1489414 w 1990951"/>
                <a:gd name="connsiteY13" fmla="*/ 248236 h 286230"/>
                <a:gd name="connsiteX14" fmla="*/ 1735117 w 1990951"/>
                <a:gd name="connsiteY14" fmla="*/ 0 h 286230"/>
                <a:gd name="connsiteX15" fmla="*/ 1990952 w 1990951"/>
                <a:gd name="connsiteY15" fmla="*/ 258368 h 286230"/>
                <a:gd name="connsiteX16" fmla="*/ 1973221 w 1990951"/>
                <a:gd name="connsiteY16" fmla="*/ 276099 h 286230"/>
                <a:gd name="connsiteX17" fmla="*/ 1735117 w 1990951"/>
                <a:gd name="connsiteY17" fmla="*/ 40528 h 2862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990951" h="286230">
                  <a:moveTo>
                    <a:pt x="1489414" y="286231"/>
                  </a:moveTo>
                  <a:lnTo>
                    <a:pt x="1243712" y="40528"/>
                  </a:lnTo>
                  <a:lnTo>
                    <a:pt x="995476" y="286231"/>
                  </a:lnTo>
                  <a:lnTo>
                    <a:pt x="749773" y="40528"/>
                  </a:lnTo>
                  <a:lnTo>
                    <a:pt x="504071" y="286231"/>
                  </a:lnTo>
                  <a:lnTo>
                    <a:pt x="255835" y="40528"/>
                  </a:lnTo>
                  <a:lnTo>
                    <a:pt x="20264" y="276099"/>
                  </a:lnTo>
                  <a:lnTo>
                    <a:pt x="0" y="258368"/>
                  </a:lnTo>
                  <a:lnTo>
                    <a:pt x="255835" y="0"/>
                  </a:lnTo>
                  <a:lnTo>
                    <a:pt x="504071" y="248236"/>
                  </a:lnTo>
                  <a:lnTo>
                    <a:pt x="749773" y="0"/>
                  </a:lnTo>
                  <a:lnTo>
                    <a:pt x="995476" y="248236"/>
                  </a:lnTo>
                  <a:lnTo>
                    <a:pt x="1243712" y="0"/>
                  </a:lnTo>
                  <a:lnTo>
                    <a:pt x="1489414" y="248236"/>
                  </a:lnTo>
                  <a:lnTo>
                    <a:pt x="1735117" y="0"/>
                  </a:lnTo>
                  <a:lnTo>
                    <a:pt x="1990952" y="258368"/>
                  </a:lnTo>
                  <a:lnTo>
                    <a:pt x="1973221" y="276099"/>
                  </a:lnTo>
                  <a:lnTo>
                    <a:pt x="1735117" y="40528"/>
                  </a:lnTo>
                  <a:close/>
                </a:path>
              </a:pathLst>
            </a:custGeom>
            <a:grpFill/>
            <a:ln w="25320" cap="flat">
              <a:noFill/>
              <a:prstDash val="solid"/>
              <a:miter/>
            </a:ln>
          </p:spPr>
          <p:txBody>
            <a:bodyPr rtlCol="0" anchor="ctr"/>
            <a:lstStyle/>
            <a:p>
              <a:endParaRPr lang="en-US"/>
            </a:p>
          </p:txBody>
        </p:sp>
      </p:grpSp>
      <p:sp>
        <p:nvSpPr>
          <p:cNvPr id="17" name="Oval 16">
            <a:extLst>
              <a:ext uri="{FF2B5EF4-FFF2-40B4-BE49-F238E27FC236}">
                <a16:creationId xmlns:a16="http://schemas.microsoft.com/office/drawing/2014/main" id="{89D16701-DA76-4F72-BB63-E2C3FFBDFE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6260" y="4752208"/>
            <a:ext cx="365021" cy="365021"/>
          </a:xfrm>
          <a:prstGeom prst="ellipse">
            <a:avLst/>
          </a:prstGeom>
          <a:solidFill>
            <a:srgbClr val="FFFFFF"/>
          </a:solidFill>
          <a:ln w="28575">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9" name="Oval 18">
            <a:extLst>
              <a:ext uri="{FF2B5EF4-FFF2-40B4-BE49-F238E27FC236}">
                <a16:creationId xmlns:a16="http://schemas.microsoft.com/office/drawing/2014/main" id="{1CC28BE1-9DC6-43FE-9582-39F091098D7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6260" y="4752208"/>
            <a:ext cx="365021" cy="365021"/>
          </a:xfrm>
          <a:prstGeom prst="ellipse">
            <a:avLst/>
          </a:prstGeom>
          <a:solidFill>
            <a:schemeClr val="accent6">
              <a:alpha val="30000"/>
            </a:schemeClr>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nvGrpSpPr>
          <p:cNvPr id="21" name="Graphic 4">
            <a:extLst>
              <a:ext uri="{FF2B5EF4-FFF2-40B4-BE49-F238E27FC236}">
                <a16:creationId xmlns:a16="http://schemas.microsoft.com/office/drawing/2014/main" id="{AF9AF3F3-CE0C-4125-BDD7-346487FA0B4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09667" y="5539935"/>
            <a:ext cx="975169" cy="975171"/>
            <a:chOff x="5829300" y="3162300"/>
            <a:chExt cx="532256" cy="532257"/>
          </a:xfrm>
          <a:solidFill>
            <a:schemeClr val="bg1"/>
          </a:solidFill>
        </p:grpSpPr>
        <p:sp>
          <p:nvSpPr>
            <p:cNvPr id="22" name="Freeform: Shape 21">
              <a:extLst>
                <a:ext uri="{FF2B5EF4-FFF2-40B4-BE49-F238E27FC236}">
                  <a16:creationId xmlns:a16="http://schemas.microsoft.com/office/drawing/2014/main" id="{B31DFBFA-CF4D-4940-9086-26F83E5C6BB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9208" y="3192208"/>
              <a:ext cx="112966" cy="112966"/>
            </a:xfrm>
            <a:custGeom>
              <a:avLst/>
              <a:gdLst>
                <a:gd name="connsiteX0" fmla="*/ 112967 w 112966"/>
                <a:gd name="connsiteY0" fmla="*/ 0 h 112966"/>
                <a:gd name="connsiteX1" fmla="*/ 0 w 112966"/>
                <a:gd name="connsiteY1" fmla="*/ 112967 h 112966"/>
                <a:gd name="connsiteX2" fmla="*/ 112967 w 112966"/>
                <a:gd name="connsiteY2" fmla="*/ 0 h 112966"/>
              </a:gdLst>
              <a:ahLst/>
              <a:cxnLst>
                <a:cxn ang="0">
                  <a:pos x="connsiteX0" y="connsiteY0"/>
                </a:cxn>
                <a:cxn ang="0">
                  <a:pos x="connsiteX1" y="connsiteY1"/>
                </a:cxn>
                <a:cxn ang="0">
                  <a:pos x="connsiteX2" y="connsiteY2"/>
                </a:cxn>
              </a:cxnLst>
              <a:rect l="l" t="t" r="r" b="b"/>
              <a:pathLst>
                <a:path w="112966" h="112966">
                  <a:moveTo>
                    <a:pt x="112967" y="0"/>
                  </a:moveTo>
                  <a:lnTo>
                    <a:pt x="0" y="112967"/>
                  </a:lnTo>
                  <a:cubicBezTo>
                    <a:pt x="25356" y="64747"/>
                    <a:pt x="64747" y="25356"/>
                    <a:pt x="112967" y="0"/>
                  </a:cubicBezTo>
                  <a:close/>
                </a:path>
              </a:pathLst>
            </a:custGeom>
            <a:grpFill/>
            <a:ln w="9525" cap="flat">
              <a:noFill/>
              <a:prstDash val="solid"/>
              <a:miter/>
            </a:ln>
          </p:spPr>
          <p:txBody>
            <a:bodyPr rtlCol="0" anchor="ctr"/>
            <a:lstStyle/>
            <a:p>
              <a:endParaRPr lang="en-US"/>
            </a:p>
          </p:txBody>
        </p:sp>
        <p:sp>
          <p:nvSpPr>
            <p:cNvPr id="23" name="Freeform: Shape 22">
              <a:extLst>
                <a:ext uri="{FF2B5EF4-FFF2-40B4-BE49-F238E27FC236}">
                  <a16:creationId xmlns:a16="http://schemas.microsoft.com/office/drawing/2014/main" id="{27854033-BD20-4C77-8C5B-048F4B3BDD0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31205" y="3164205"/>
              <a:ext cx="230314" cy="230314"/>
            </a:xfrm>
            <a:custGeom>
              <a:avLst/>
              <a:gdLst>
                <a:gd name="connsiteX0" fmla="*/ 230314 w 230314"/>
                <a:gd name="connsiteY0" fmla="*/ 0 h 230314"/>
                <a:gd name="connsiteX1" fmla="*/ 0 w 230314"/>
                <a:gd name="connsiteY1" fmla="*/ 230314 h 230314"/>
                <a:gd name="connsiteX2" fmla="*/ 3524 w 230314"/>
                <a:gd name="connsiteY2" fmla="*/ 209550 h 230314"/>
                <a:gd name="connsiteX3" fmla="*/ 209550 w 230314"/>
                <a:gd name="connsiteY3" fmla="*/ 3524 h 230314"/>
                <a:gd name="connsiteX4" fmla="*/ 230314 w 230314"/>
                <a:gd name="connsiteY4" fmla="*/ 0 h 2303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0314" h="230314">
                  <a:moveTo>
                    <a:pt x="230314" y="0"/>
                  </a:moveTo>
                  <a:lnTo>
                    <a:pt x="0" y="230314"/>
                  </a:lnTo>
                  <a:cubicBezTo>
                    <a:pt x="953" y="223361"/>
                    <a:pt x="2095" y="216408"/>
                    <a:pt x="3524" y="209550"/>
                  </a:cubicBezTo>
                  <a:lnTo>
                    <a:pt x="209550" y="3524"/>
                  </a:lnTo>
                  <a:cubicBezTo>
                    <a:pt x="216408" y="2095"/>
                    <a:pt x="223361" y="953"/>
                    <a:pt x="230314" y="0"/>
                  </a:cubicBezTo>
                  <a:close/>
                </a:path>
              </a:pathLst>
            </a:custGeom>
            <a:grpFill/>
            <a:ln w="9525" cap="flat">
              <a:noFill/>
              <a:prstDash val="solid"/>
              <a:miter/>
            </a:ln>
          </p:spPr>
          <p:txBody>
            <a:bodyPr rtlCol="0" anchor="ctr"/>
            <a:lstStyle/>
            <a:p>
              <a:endParaRPr lang="en-US"/>
            </a:p>
          </p:txBody>
        </p:sp>
        <p:sp>
          <p:nvSpPr>
            <p:cNvPr id="24" name="Freeform: Shape 23">
              <a:extLst>
                <a:ext uri="{FF2B5EF4-FFF2-40B4-BE49-F238E27FC236}">
                  <a16:creationId xmlns:a16="http://schemas.microsoft.com/office/drawing/2014/main" id="{BC93AA74-BEB3-444F-835B-7AA6ECE6178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29300" y="3162300"/>
              <a:ext cx="294131" cy="294131"/>
            </a:xfrm>
            <a:custGeom>
              <a:avLst/>
              <a:gdLst>
                <a:gd name="connsiteX0" fmla="*/ 294132 w 294131"/>
                <a:gd name="connsiteY0" fmla="*/ 1238 h 294131"/>
                <a:gd name="connsiteX1" fmla="*/ 1238 w 294131"/>
                <a:gd name="connsiteY1" fmla="*/ 294132 h 294131"/>
                <a:gd name="connsiteX2" fmla="*/ 0 w 294131"/>
                <a:gd name="connsiteY2" fmla="*/ 278225 h 294131"/>
                <a:gd name="connsiteX3" fmla="*/ 278225 w 294131"/>
                <a:gd name="connsiteY3" fmla="*/ 0 h 294131"/>
                <a:gd name="connsiteX4" fmla="*/ 294132 w 294131"/>
                <a:gd name="connsiteY4" fmla="*/ 1238 h 2941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4131" h="294131">
                  <a:moveTo>
                    <a:pt x="294132" y="1238"/>
                  </a:moveTo>
                  <a:lnTo>
                    <a:pt x="1238" y="294132"/>
                  </a:lnTo>
                  <a:cubicBezTo>
                    <a:pt x="667" y="288893"/>
                    <a:pt x="0" y="283559"/>
                    <a:pt x="0" y="278225"/>
                  </a:cubicBezTo>
                  <a:lnTo>
                    <a:pt x="278225" y="0"/>
                  </a:lnTo>
                  <a:cubicBezTo>
                    <a:pt x="283559" y="0"/>
                    <a:pt x="288893" y="667"/>
                    <a:pt x="294132" y="1238"/>
                  </a:cubicBezTo>
                  <a:close/>
                </a:path>
              </a:pathLst>
            </a:custGeom>
            <a:grpFill/>
            <a:ln w="9525" cap="flat">
              <a:noFill/>
              <a:prstDash val="solid"/>
              <a:miter/>
            </a:ln>
          </p:spPr>
          <p:txBody>
            <a:bodyPr rtlCol="0" anchor="ctr"/>
            <a:lstStyle/>
            <a:p>
              <a:endParaRPr lang="en-US"/>
            </a:p>
          </p:txBody>
        </p:sp>
        <p:sp>
          <p:nvSpPr>
            <p:cNvPr id="25" name="Freeform: Shape 24">
              <a:extLst>
                <a:ext uri="{FF2B5EF4-FFF2-40B4-BE49-F238E27FC236}">
                  <a16:creationId xmlns:a16="http://schemas.microsoft.com/office/drawing/2014/main" id="{F00DF1C9-6952-4704-B8B3-95406E18E4C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37205" y="3170110"/>
              <a:ext cx="337184" cy="337280"/>
            </a:xfrm>
            <a:custGeom>
              <a:avLst/>
              <a:gdLst>
                <a:gd name="connsiteX0" fmla="*/ 337185 w 337184"/>
                <a:gd name="connsiteY0" fmla="*/ 3905 h 337280"/>
                <a:gd name="connsiteX1" fmla="*/ 3810 w 337184"/>
                <a:gd name="connsiteY1" fmla="*/ 337280 h 337280"/>
                <a:gd name="connsiteX2" fmla="*/ 0 w 337184"/>
                <a:gd name="connsiteY2" fmla="*/ 323850 h 337280"/>
                <a:gd name="connsiteX3" fmla="*/ 323850 w 337184"/>
                <a:gd name="connsiteY3" fmla="*/ 0 h 337280"/>
                <a:gd name="connsiteX4" fmla="*/ 337185 w 337184"/>
                <a:gd name="connsiteY4" fmla="*/ 3905 h 33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7184" h="337280">
                  <a:moveTo>
                    <a:pt x="337185" y="3905"/>
                  </a:moveTo>
                  <a:lnTo>
                    <a:pt x="3810" y="337280"/>
                  </a:lnTo>
                  <a:cubicBezTo>
                    <a:pt x="2381" y="332899"/>
                    <a:pt x="1143" y="328422"/>
                    <a:pt x="0" y="323850"/>
                  </a:cubicBezTo>
                  <a:lnTo>
                    <a:pt x="323850" y="0"/>
                  </a:lnTo>
                  <a:cubicBezTo>
                    <a:pt x="328327" y="1715"/>
                    <a:pt x="332804" y="2477"/>
                    <a:pt x="337185" y="3905"/>
                  </a:cubicBezTo>
                  <a:close/>
                </a:path>
              </a:pathLst>
            </a:custGeom>
            <a:grpFill/>
            <a:ln w="9525" cap="flat">
              <a:noFill/>
              <a:prstDash val="solid"/>
              <a:miter/>
            </a:ln>
          </p:spPr>
          <p:txBody>
            <a:bodyPr rtlCol="0" anchor="ctr"/>
            <a:lstStyle/>
            <a:p>
              <a:endParaRPr lang="en-US"/>
            </a:p>
          </p:txBody>
        </p:sp>
        <p:sp>
          <p:nvSpPr>
            <p:cNvPr id="26" name="Freeform: Shape 25">
              <a:extLst>
                <a:ext uri="{FF2B5EF4-FFF2-40B4-BE49-F238E27FC236}">
                  <a16:creationId xmlns:a16="http://schemas.microsoft.com/office/drawing/2014/main" id="{B34783FD-297C-40D2-964B-DBAE4DE283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3207" y="3186207"/>
              <a:ext cx="364617" cy="364617"/>
            </a:xfrm>
            <a:custGeom>
              <a:avLst/>
              <a:gdLst>
                <a:gd name="connsiteX0" fmla="*/ 364617 w 364617"/>
                <a:gd name="connsiteY0" fmla="*/ 5620 h 364617"/>
                <a:gd name="connsiteX1" fmla="*/ 5620 w 364617"/>
                <a:gd name="connsiteY1" fmla="*/ 364617 h 364617"/>
                <a:gd name="connsiteX2" fmla="*/ 0 w 364617"/>
                <a:gd name="connsiteY2" fmla="*/ 353187 h 364617"/>
                <a:gd name="connsiteX3" fmla="*/ 353187 w 364617"/>
                <a:gd name="connsiteY3" fmla="*/ 0 h 364617"/>
                <a:gd name="connsiteX4" fmla="*/ 364617 w 364617"/>
                <a:gd name="connsiteY4" fmla="*/ 5620 h 36461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4617" h="364617">
                  <a:moveTo>
                    <a:pt x="364617" y="5620"/>
                  </a:moveTo>
                  <a:lnTo>
                    <a:pt x="5620" y="364617"/>
                  </a:lnTo>
                  <a:cubicBezTo>
                    <a:pt x="3620" y="360902"/>
                    <a:pt x="1715" y="357092"/>
                    <a:pt x="0" y="353187"/>
                  </a:cubicBezTo>
                  <a:lnTo>
                    <a:pt x="353187" y="0"/>
                  </a:lnTo>
                  <a:cubicBezTo>
                    <a:pt x="357092" y="1715"/>
                    <a:pt x="360902" y="3715"/>
                    <a:pt x="364617" y="5620"/>
                  </a:cubicBezTo>
                  <a:close/>
                </a:path>
              </a:pathLst>
            </a:custGeom>
            <a:grpFill/>
            <a:ln w="9525" cap="flat">
              <a:noFill/>
              <a:prstDash val="solid"/>
              <a:miter/>
            </a:ln>
          </p:spPr>
          <p:txBody>
            <a:bodyPr rtlCol="0" anchor="ctr"/>
            <a:lstStyle/>
            <a:p>
              <a:endParaRPr lang="en-US"/>
            </a:p>
          </p:txBody>
        </p:sp>
        <p:sp>
          <p:nvSpPr>
            <p:cNvPr id="27" name="Freeform: Shape 26">
              <a:extLst>
                <a:ext uri="{FF2B5EF4-FFF2-40B4-BE49-F238E27FC236}">
                  <a16:creationId xmlns:a16="http://schemas.microsoft.com/office/drawing/2014/main" id="{DE621623-0357-4FD5-A1AC-4005010259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75305" y="3208305"/>
              <a:ext cx="380238" cy="380238"/>
            </a:xfrm>
            <a:custGeom>
              <a:avLst/>
              <a:gdLst>
                <a:gd name="connsiteX0" fmla="*/ 380238 w 380238"/>
                <a:gd name="connsiteY0" fmla="*/ 7239 h 380238"/>
                <a:gd name="connsiteX1" fmla="*/ 7239 w 380238"/>
                <a:gd name="connsiteY1" fmla="*/ 380238 h 380238"/>
                <a:gd name="connsiteX2" fmla="*/ 0 w 380238"/>
                <a:gd name="connsiteY2" fmla="*/ 370713 h 380238"/>
                <a:gd name="connsiteX3" fmla="*/ 370237 w 380238"/>
                <a:gd name="connsiteY3" fmla="*/ 0 h 380238"/>
                <a:gd name="connsiteX4" fmla="*/ 380238 w 380238"/>
                <a:gd name="connsiteY4" fmla="*/ 7239 h 3802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80238" h="380238">
                  <a:moveTo>
                    <a:pt x="380238" y="7239"/>
                  </a:moveTo>
                  <a:lnTo>
                    <a:pt x="7239" y="380238"/>
                  </a:lnTo>
                  <a:cubicBezTo>
                    <a:pt x="4763" y="377000"/>
                    <a:pt x="2381" y="373571"/>
                    <a:pt x="0" y="370713"/>
                  </a:cubicBezTo>
                  <a:lnTo>
                    <a:pt x="370237" y="0"/>
                  </a:lnTo>
                  <a:cubicBezTo>
                    <a:pt x="373571" y="2381"/>
                    <a:pt x="377000" y="4763"/>
                    <a:pt x="380238" y="7239"/>
                  </a:cubicBezTo>
                  <a:close/>
                </a:path>
              </a:pathLst>
            </a:custGeom>
            <a:grpFill/>
            <a:ln w="9525" cap="flat">
              <a:noFill/>
              <a:prstDash val="solid"/>
              <a:miter/>
            </a:ln>
          </p:spPr>
          <p:txBody>
            <a:bodyPr rtlCol="0" anchor="ctr"/>
            <a:lstStyle/>
            <a:p>
              <a:endParaRPr lang="en-US"/>
            </a:p>
          </p:txBody>
        </p:sp>
        <p:sp>
          <p:nvSpPr>
            <p:cNvPr id="28" name="Freeform: Shape 27">
              <a:extLst>
                <a:ext uri="{FF2B5EF4-FFF2-40B4-BE49-F238E27FC236}">
                  <a16:creationId xmlns:a16="http://schemas.microsoft.com/office/drawing/2014/main" id="{024F346E-10A0-458F-A9CA-8C0079472F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02832" y="3235832"/>
              <a:ext cx="385191" cy="385191"/>
            </a:xfrm>
            <a:custGeom>
              <a:avLst/>
              <a:gdLst>
                <a:gd name="connsiteX0" fmla="*/ 380905 w 385191"/>
                <a:gd name="connsiteY0" fmla="*/ 4286 h 385191"/>
                <a:gd name="connsiteX1" fmla="*/ 385191 w 385191"/>
                <a:gd name="connsiteY1" fmla="*/ 8573 h 385191"/>
                <a:gd name="connsiteX2" fmla="*/ 8573 w 385191"/>
                <a:gd name="connsiteY2" fmla="*/ 385191 h 385191"/>
                <a:gd name="connsiteX3" fmla="*/ 4286 w 385191"/>
                <a:gd name="connsiteY3" fmla="*/ 380905 h 385191"/>
                <a:gd name="connsiteX4" fmla="*/ 0 w 385191"/>
                <a:gd name="connsiteY4" fmla="*/ 376523 h 385191"/>
                <a:gd name="connsiteX5" fmla="*/ 376523 w 385191"/>
                <a:gd name="connsiteY5" fmla="*/ 0 h 385191"/>
                <a:gd name="connsiteX6" fmla="*/ 380905 w 385191"/>
                <a:gd name="connsiteY6" fmla="*/ 4286 h 385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85191" h="385191">
                  <a:moveTo>
                    <a:pt x="380905" y="4286"/>
                  </a:moveTo>
                  <a:lnTo>
                    <a:pt x="385191" y="8573"/>
                  </a:lnTo>
                  <a:lnTo>
                    <a:pt x="8573" y="385191"/>
                  </a:lnTo>
                  <a:lnTo>
                    <a:pt x="4286" y="380905"/>
                  </a:lnTo>
                  <a:cubicBezTo>
                    <a:pt x="2762" y="379476"/>
                    <a:pt x="1334" y="377952"/>
                    <a:pt x="0" y="376523"/>
                  </a:cubicBezTo>
                  <a:lnTo>
                    <a:pt x="376523" y="0"/>
                  </a:lnTo>
                  <a:cubicBezTo>
                    <a:pt x="377952" y="1334"/>
                    <a:pt x="379476" y="2667"/>
                    <a:pt x="380905" y="4286"/>
                  </a:cubicBezTo>
                  <a:close/>
                </a:path>
              </a:pathLst>
            </a:custGeom>
            <a:grpFill/>
            <a:ln w="9525" cap="flat">
              <a:noFill/>
              <a:prstDash val="solid"/>
              <a:miter/>
            </a:ln>
          </p:spPr>
          <p:txBody>
            <a:bodyPr rtlCol="0" anchor="ctr"/>
            <a:lstStyle/>
            <a:p>
              <a:endParaRPr lang="en-US"/>
            </a:p>
          </p:txBody>
        </p:sp>
        <p:sp>
          <p:nvSpPr>
            <p:cNvPr id="29" name="Freeform: Shape 28">
              <a:extLst>
                <a:ext uri="{FF2B5EF4-FFF2-40B4-BE49-F238E27FC236}">
                  <a16:creationId xmlns:a16="http://schemas.microsoft.com/office/drawing/2014/main" id="{7937A2F7-01A9-47F3-BED6-B61D998408A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35789" y="3268313"/>
              <a:ext cx="379761" cy="380237"/>
            </a:xfrm>
            <a:custGeom>
              <a:avLst/>
              <a:gdLst>
                <a:gd name="connsiteX0" fmla="*/ 372428 w 379761"/>
                <a:gd name="connsiteY0" fmla="*/ 0 h 380237"/>
                <a:gd name="connsiteX1" fmla="*/ 379762 w 379761"/>
                <a:gd name="connsiteY1" fmla="*/ 9525 h 380237"/>
                <a:gd name="connsiteX2" fmla="*/ 9525 w 379761"/>
                <a:gd name="connsiteY2" fmla="*/ 380238 h 380237"/>
                <a:gd name="connsiteX3" fmla="*/ 0 w 379761"/>
                <a:gd name="connsiteY3" fmla="*/ 372904 h 380237"/>
              </a:gdLst>
              <a:ahLst/>
              <a:cxnLst>
                <a:cxn ang="0">
                  <a:pos x="connsiteX0" y="connsiteY0"/>
                </a:cxn>
                <a:cxn ang="0">
                  <a:pos x="connsiteX1" y="connsiteY1"/>
                </a:cxn>
                <a:cxn ang="0">
                  <a:pos x="connsiteX2" y="connsiteY2"/>
                </a:cxn>
                <a:cxn ang="0">
                  <a:pos x="connsiteX3" y="connsiteY3"/>
                </a:cxn>
              </a:cxnLst>
              <a:rect l="l" t="t" r="r" b="b"/>
              <a:pathLst>
                <a:path w="379761" h="380237">
                  <a:moveTo>
                    <a:pt x="372428" y="0"/>
                  </a:moveTo>
                  <a:cubicBezTo>
                    <a:pt x="374999" y="3239"/>
                    <a:pt x="377381" y="6572"/>
                    <a:pt x="379762" y="9525"/>
                  </a:cubicBezTo>
                  <a:lnTo>
                    <a:pt x="9525" y="380238"/>
                  </a:lnTo>
                  <a:cubicBezTo>
                    <a:pt x="6096" y="377857"/>
                    <a:pt x="2762" y="375476"/>
                    <a:pt x="0" y="372904"/>
                  </a:cubicBezTo>
                  <a:close/>
                </a:path>
              </a:pathLst>
            </a:custGeom>
            <a:grpFill/>
            <a:ln w="9525" cap="flat">
              <a:noFill/>
              <a:prstDash val="solid"/>
              <a:miter/>
            </a:ln>
          </p:spPr>
          <p:txBody>
            <a:bodyPr rtlCol="0" anchor="ctr"/>
            <a:lstStyle/>
            <a:p>
              <a:endParaRPr lang="en-US"/>
            </a:p>
          </p:txBody>
        </p:sp>
        <p:sp>
          <p:nvSpPr>
            <p:cNvPr id="30" name="Freeform: Shape 29">
              <a:extLst>
                <a:ext uri="{FF2B5EF4-FFF2-40B4-BE49-F238E27FC236}">
                  <a16:creationId xmlns:a16="http://schemas.microsoft.com/office/drawing/2014/main" id="{5B44DAF8-5073-441A-82E1-180385D35F2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2841" y="3305841"/>
              <a:ext cx="364807" cy="364807"/>
            </a:xfrm>
            <a:custGeom>
              <a:avLst/>
              <a:gdLst>
                <a:gd name="connsiteX0" fmla="*/ 359188 w 364807"/>
                <a:gd name="connsiteY0" fmla="*/ 0 h 364807"/>
                <a:gd name="connsiteX1" fmla="*/ 364808 w 364807"/>
                <a:gd name="connsiteY1" fmla="*/ 11621 h 364807"/>
                <a:gd name="connsiteX2" fmla="*/ 11621 w 364807"/>
                <a:gd name="connsiteY2" fmla="*/ 364808 h 364807"/>
                <a:gd name="connsiteX3" fmla="*/ 0 w 364807"/>
                <a:gd name="connsiteY3" fmla="*/ 359188 h 364807"/>
              </a:gdLst>
              <a:ahLst/>
              <a:cxnLst>
                <a:cxn ang="0">
                  <a:pos x="connsiteX0" y="connsiteY0"/>
                </a:cxn>
                <a:cxn ang="0">
                  <a:pos x="connsiteX1" y="connsiteY1"/>
                </a:cxn>
                <a:cxn ang="0">
                  <a:pos x="connsiteX2" y="connsiteY2"/>
                </a:cxn>
                <a:cxn ang="0">
                  <a:pos x="connsiteX3" y="connsiteY3"/>
                </a:cxn>
              </a:cxnLst>
              <a:rect l="l" t="t" r="r" b="b"/>
              <a:pathLst>
                <a:path w="364807" h="364807">
                  <a:moveTo>
                    <a:pt x="359188" y="0"/>
                  </a:moveTo>
                  <a:cubicBezTo>
                    <a:pt x="361188" y="3905"/>
                    <a:pt x="362998" y="7715"/>
                    <a:pt x="364808" y="11621"/>
                  </a:cubicBezTo>
                  <a:lnTo>
                    <a:pt x="11621" y="364808"/>
                  </a:lnTo>
                  <a:cubicBezTo>
                    <a:pt x="7715" y="362998"/>
                    <a:pt x="3905" y="361188"/>
                    <a:pt x="0" y="359188"/>
                  </a:cubicBezTo>
                  <a:close/>
                </a:path>
              </a:pathLst>
            </a:custGeom>
            <a:grpFill/>
            <a:ln w="9525" cap="flat">
              <a:noFill/>
              <a:prstDash val="solid"/>
              <a:miter/>
            </a:ln>
          </p:spPr>
          <p:txBody>
            <a:bodyPr rtlCol="0" anchor="ctr"/>
            <a:lstStyle/>
            <a:p>
              <a:endParaRPr lang="en-US"/>
            </a:p>
          </p:txBody>
        </p:sp>
        <p:sp>
          <p:nvSpPr>
            <p:cNvPr id="31" name="Freeform: Shape 30">
              <a:extLst>
                <a:ext uri="{FF2B5EF4-FFF2-40B4-BE49-F238E27FC236}">
                  <a16:creationId xmlns:a16="http://schemas.microsoft.com/office/drawing/2014/main" id="{52B0413D-0E36-4A90-8E6A-9EDC676A607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16370" y="3349466"/>
              <a:ext cx="337280" cy="337280"/>
            </a:xfrm>
            <a:custGeom>
              <a:avLst/>
              <a:gdLst>
                <a:gd name="connsiteX0" fmla="*/ 333470 w 337280"/>
                <a:gd name="connsiteY0" fmla="*/ 0 h 337280"/>
                <a:gd name="connsiteX1" fmla="*/ 337280 w 337280"/>
                <a:gd name="connsiteY1" fmla="*/ 13430 h 337280"/>
                <a:gd name="connsiteX2" fmla="*/ 13430 w 337280"/>
                <a:gd name="connsiteY2" fmla="*/ 337280 h 337280"/>
                <a:gd name="connsiteX3" fmla="*/ 0 w 337280"/>
                <a:gd name="connsiteY3" fmla="*/ 333470 h 337280"/>
              </a:gdLst>
              <a:ahLst/>
              <a:cxnLst>
                <a:cxn ang="0">
                  <a:pos x="connsiteX0" y="connsiteY0"/>
                </a:cxn>
                <a:cxn ang="0">
                  <a:pos x="connsiteX1" y="connsiteY1"/>
                </a:cxn>
                <a:cxn ang="0">
                  <a:pos x="connsiteX2" y="connsiteY2"/>
                </a:cxn>
                <a:cxn ang="0">
                  <a:pos x="connsiteX3" y="connsiteY3"/>
                </a:cxn>
              </a:cxnLst>
              <a:rect l="l" t="t" r="r" b="b"/>
              <a:pathLst>
                <a:path w="337280" h="337280">
                  <a:moveTo>
                    <a:pt x="333470" y="0"/>
                  </a:moveTo>
                  <a:cubicBezTo>
                    <a:pt x="334899" y="4382"/>
                    <a:pt x="336137" y="8858"/>
                    <a:pt x="337280" y="13430"/>
                  </a:cubicBezTo>
                  <a:lnTo>
                    <a:pt x="13430" y="337280"/>
                  </a:lnTo>
                  <a:cubicBezTo>
                    <a:pt x="8858" y="336137"/>
                    <a:pt x="4382" y="334899"/>
                    <a:pt x="0" y="333470"/>
                  </a:cubicBezTo>
                  <a:close/>
                </a:path>
              </a:pathLst>
            </a:custGeom>
            <a:grpFill/>
            <a:ln w="9525" cap="flat">
              <a:noFill/>
              <a:prstDash val="solid"/>
              <a:miter/>
            </a:ln>
          </p:spPr>
          <p:txBody>
            <a:bodyPr rtlCol="0" anchor="ctr"/>
            <a:lstStyle/>
            <a:p>
              <a:endParaRPr lang="en-US"/>
            </a:p>
          </p:txBody>
        </p:sp>
        <p:sp>
          <p:nvSpPr>
            <p:cNvPr id="32" name="Freeform: Shape 31">
              <a:extLst>
                <a:ext uri="{FF2B5EF4-FFF2-40B4-BE49-F238E27FC236}">
                  <a16:creationId xmlns:a16="http://schemas.microsoft.com/office/drawing/2014/main" id="{86059ECF-0D50-48AD-B67A-645EC29D336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67329" y="3400425"/>
              <a:ext cx="294227" cy="294132"/>
            </a:xfrm>
            <a:custGeom>
              <a:avLst/>
              <a:gdLst>
                <a:gd name="connsiteX0" fmla="*/ 292989 w 294227"/>
                <a:gd name="connsiteY0" fmla="*/ 0 h 294132"/>
                <a:gd name="connsiteX1" fmla="*/ 294227 w 294227"/>
                <a:gd name="connsiteY1" fmla="*/ 15907 h 294132"/>
                <a:gd name="connsiteX2" fmla="*/ 15907 w 294227"/>
                <a:gd name="connsiteY2" fmla="*/ 294132 h 294132"/>
                <a:gd name="connsiteX3" fmla="*/ 0 w 294227"/>
                <a:gd name="connsiteY3" fmla="*/ 292894 h 294132"/>
              </a:gdLst>
              <a:ahLst/>
              <a:cxnLst>
                <a:cxn ang="0">
                  <a:pos x="connsiteX0" y="connsiteY0"/>
                </a:cxn>
                <a:cxn ang="0">
                  <a:pos x="connsiteX1" y="connsiteY1"/>
                </a:cxn>
                <a:cxn ang="0">
                  <a:pos x="connsiteX2" y="connsiteY2"/>
                </a:cxn>
                <a:cxn ang="0">
                  <a:pos x="connsiteX3" y="connsiteY3"/>
                </a:cxn>
              </a:cxnLst>
              <a:rect l="l" t="t" r="r" b="b"/>
              <a:pathLst>
                <a:path w="294227" h="294132">
                  <a:moveTo>
                    <a:pt x="292989" y="0"/>
                  </a:moveTo>
                  <a:cubicBezTo>
                    <a:pt x="293561" y="5334"/>
                    <a:pt x="293942" y="10668"/>
                    <a:pt x="294227" y="15907"/>
                  </a:cubicBezTo>
                  <a:lnTo>
                    <a:pt x="15907" y="294132"/>
                  </a:lnTo>
                  <a:cubicBezTo>
                    <a:pt x="10668" y="294132"/>
                    <a:pt x="5334" y="293465"/>
                    <a:pt x="0" y="292894"/>
                  </a:cubicBezTo>
                  <a:close/>
                </a:path>
              </a:pathLst>
            </a:custGeom>
            <a:grpFill/>
            <a:ln w="9525" cap="flat">
              <a:noFill/>
              <a:prstDash val="solid"/>
              <a:miter/>
            </a:ln>
          </p:spPr>
          <p:txBody>
            <a:bodyPr rtlCol="0" anchor="ctr"/>
            <a:lstStyle/>
            <a:p>
              <a:endParaRPr lang="en-US"/>
            </a:p>
          </p:txBody>
        </p:sp>
        <p:sp>
          <p:nvSpPr>
            <p:cNvPr id="33" name="Freeform: Shape 32">
              <a:extLst>
                <a:ext uri="{FF2B5EF4-FFF2-40B4-BE49-F238E27FC236}">
                  <a16:creationId xmlns:a16="http://schemas.microsoft.com/office/drawing/2014/main" id="{B394906F-6BF2-447E-9886-F12708E1289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29337" y="3462337"/>
              <a:ext cx="230314" cy="230314"/>
            </a:xfrm>
            <a:custGeom>
              <a:avLst/>
              <a:gdLst>
                <a:gd name="connsiteX0" fmla="*/ 230315 w 230314"/>
                <a:gd name="connsiteY0" fmla="*/ 0 h 230314"/>
                <a:gd name="connsiteX1" fmla="*/ 226886 w 230314"/>
                <a:gd name="connsiteY1" fmla="*/ 20574 h 230314"/>
                <a:gd name="connsiteX2" fmla="*/ 20669 w 230314"/>
                <a:gd name="connsiteY2" fmla="*/ 226790 h 230314"/>
                <a:gd name="connsiteX3" fmla="*/ 0 w 230314"/>
                <a:gd name="connsiteY3" fmla="*/ 230315 h 230314"/>
              </a:gdLst>
              <a:ahLst/>
              <a:cxnLst>
                <a:cxn ang="0">
                  <a:pos x="connsiteX0" y="connsiteY0"/>
                </a:cxn>
                <a:cxn ang="0">
                  <a:pos x="connsiteX1" y="connsiteY1"/>
                </a:cxn>
                <a:cxn ang="0">
                  <a:pos x="connsiteX2" y="connsiteY2"/>
                </a:cxn>
                <a:cxn ang="0">
                  <a:pos x="connsiteX3" y="connsiteY3"/>
                </a:cxn>
              </a:cxnLst>
              <a:rect l="l" t="t" r="r" b="b"/>
              <a:pathLst>
                <a:path w="230314" h="230314">
                  <a:moveTo>
                    <a:pt x="230315" y="0"/>
                  </a:moveTo>
                  <a:cubicBezTo>
                    <a:pt x="229457" y="6953"/>
                    <a:pt x="228314" y="13716"/>
                    <a:pt x="226886" y="20574"/>
                  </a:cubicBezTo>
                  <a:lnTo>
                    <a:pt x="20669" y="226790"/>
                  </a:lnTo>
                  <a:cubicBezTo>
                    <a:pt x="13811" y="228314"/>
                    <a:pt x="6953" y="229457"/>
                    <a:pt x="0" y="230315"/>
                  </a:cubicBezTo>
                  <a:close/>
                </a:path>
              </a:pathLst>
            </a:custGeom>
            <a:grpFill/>
            <a:ln w="9525" cap="flat">
              <a:noFill/>
              <a:prstDash val="solid"/>
              <a:miter/>
            </a:ln>
          </p:spPr>
          <p:txBody>
            <a:bodyPr rtlCol="0" anchor="ctr"/>
            <a:lstStyle/>
            <a:p>
              <a:endParaRPr lang="en-US"/>
            </a:p>
          </p:txBody>
        </p:sp>
        <p:sp>
          <p:nvSpPr>
            <p:cNvPr id="34" name="Freeform: Shape 33">
              <a:extLst>
                <a:ext uri="{FF2B5EF4-FFF2-40B4-BE49-F238E27FC236}">
                  <a16:creationId xmlns:a16="http://schemas.microsoft.com/office/drawing/2014/main" id="{A45EB96B-215A-4EBF-A594-2B082223393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18682" y="3551682"/>
              <a:ext cx="112871" cy="112871"/>
            </a:xfrm>
            <a:custGeom>
              <a:avLst/>
              <a:gdLst>
                <a:gd name="connsiteX0" fmla="*/ 112871 w 112871"/>
                <a:gd name="connsiteY0" fmla="*/ 0 h 112871"/>
                <a:gd name="connsiteX1" fmla="*/ 0 w 112871"/>
                <a:gd name="connsiteY1" fmla="*/ 112871 h 112871"/>
              </a:gdLst>
              <a:ahLst/>
              <a:cxnLst>
                <a:cxn ang="0">
                  <a:pos x="connsiteX0" y="connsiteY0"/>
                </a:cxn>
                <a:cxn ang="0">
                  <a:pos x="connsiteX1" y="connsiteY1"/>
                </a:cxn>
              </a:cxnLst>
              <a:rect l="l" t="t" r="r" b="b"/>
              <a:pathLst>
                <a:path w="112871" h="112871">
                  <a:moveTo>
                    <a:pt x="112871" y="0"/>
                  </a:moveTo>
                  <a:cubicBezTo>
                    <a:pt x="87618" y="48239"/>
                    <a:pt x="48239" y="87618"/>
                    <a:pt x="0" y="112871"/>
                  </a:cubicBezTo>
                  <a:close/>
                </a:path>
              </a:pathLst>
            </a:custGeom>
            <a:grpFill/>
            <a:ln w="9525" cap="flat">
              <a:noFill/>
              <a:prstDash val="solid"/>
              <a:miter/>
            </a:ln>
          </p:spPr>
          <p:txBody>
            <a:bodyPr rtlCol="0" anchor="ctr"/>
            <a:lstStyle/>
            <a:p>
              <a:endParaRPr lang="en-US" dirty="0"/>
            </a:p>
          </p:txBody>
        </p:sp>
      </p:grpSp>
      <p:graphicFrame>
        <p:nvGraphicFramePr>
          <p:cNvPr id="5" name="Content Placeholder 2">
            <a:extLst>
              <a:ext uri="{FF2B5EF4-FFF2-40B4-BE49-F238E27FC236}">
                <a16:creationId xmlns:a16="http://schemas.microsoft.com/office/drawing/2014/main" id="{1F9B1B32-30AE-9F9B-5DC0-6C0EDBF81488}"/>
              </a:ext>
            </a:extLst>
          </p:cNvPr>
          <p:cNvGraphicFramePr>
            <a:graphicFrameLocks noGrp="1"/>
          </p:cNvGraphicFramePr>
          <p:nvPr>
            <p:ph idx="1"/>
            <p:extLst>
              <p:ext uri="{D42A27DB-BD31-4B8C-83A1-F6EECF244321}">
                <p14:modId xmlns:p14="http://schemas.microsoft.com/office/powerpoint/2010/main" val="3361463638"/>
              </p:ext>
            </p:extLst>
          </p:nvPr>
        </p:nvGraphicFramePr>
        <p:xfrm>
          <a:off x="5484139" y="477540"/>
          <a:ext cx="6301601" cy="587880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548285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6EBF06A5-4173-45DE-87B1-0791E098A3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a:extLst>
              <a:ext uri="{FF2B5EF4-FFF2-40B4-BE49-F238E27FC236}">
                <a16:creationId xmlns:a16="http://schemas.microsoft.com/office/drawing/2014/main" id="{B186B3D7-769F-F44B-1DDA-04EF9A068AC9}"/>
              </a:ext>
            </a:extLst>
          </p:cNvPr>
          <p:cNvPicPr>
            <a:picLocks noChangeAspect="1"/>
          </p:cNvPicPr>
          <p:nvPr/>
        </p:nvPicPr>
        <p:blipFill rotWithShape="1">
          <a:blip r:embed="rId2"/>
          <a:srcRect l="5148" r="24543"/>
          <a:stretch/>
        </p:blipFill>
        <p:spPr>
          <a:xfrm>
            <a:off x="6728728" y="1690688"/>
            <a:ext cx="5463273" cy="5167312"/>
          </a:xfrm>
          <a:custGeom>
            <a:avLst/>
            <a:gdLst/>
            <a:ahLst/>
            <a:cxnLst/>
            <a:rect l="l" t="t" r="r" b="b"/>
            <a:pathLst>
              <a:path w="5463273" h="5167312">
                <a:moveTo>
                  <a:pt x="2391664" y="0"/>
                </a:moveTo>
                <a:lnTo>
                  <a:pt x="2729598" y="0"/>
                </a:lnTo>
                <a:lnTo>
                  <a:pt x="3668014" y="0"/>
                </a:lnTo>
                <a:lnTo>
                  <a:pt x="5463273" y="0"/>
                </a:lnTo>
                <a:lnTo>
                  <a:pt x="5463273" y="5167310"/>
                </a:lnTo>
                <a:lnTo>
                  <a:pt x="3668014" y="5167310"/>
                </a:lnTo>
                <a:lnTo>
                  <a:pt x="3668014" y="5167312"/>
                </a:lnTo>
                <a:lnTo>
                  <a:pt x="0" y="5167312"/>
                </a:lnTo>
                <a:lnTo>
                  <a:pt x="2393879" y="952"/>
                </a:lnTo>
                <a:lnTo>
                  <a:pt x="2391664" y="952"/>
                </a:lnTo>
                <a:close/>
              </a:path>
            </a:pathLst>
          </a:custGeom>
        </p:spPr>
      </p:pic>
      <p:sp>
        <p:nvSpPr>
          <p:cNvPr id="12" name="Freeform: Shape 11">
            <a:extLst>
              <a:ext uri="{FF2B5EF4-FFF2-40B4-BE49-F238E27FC236}">
                <a16:creationId xmlns:a16="http://schemas.microsoft.com/office/drawing/2014/main" id="{581DAA37-DAFB-47C9-9EE7-11C030BEC8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690688"/>
            <a:ext cx="8958061" cy="5167312"/>
          </a:xfrm>
          <a:custGeom>
            <a:avLst/>
            <a:gdLst>
              <a:gd name="connsiteX0" fmla="*/ 0 w 8958061"/>
              <a:gd name="connsiteY0" fmla="*/ 0 h 5167312"/>
              <a:gd name="connsiteX1" fmla="*/ 7885684 w 8958061"/>
              <a:gd name="connsiteY1" fmla="*/ 0 h 5167312"/>
              <a:gd name="connsiteX2" fmla="*/ 7884964 w 8958061"/>
              <a:gd name="connsiteY2" fmla="*/ 952 h 5167312"/>
              <a:gd name="connsiteX3" fmla="*/ 8958061 w 8958061"/>
              <a:gd name="connsiteY3" fmla="*/ 952 h 5167312"/>
              <a:gd name="connsiteX4" fmla="*/ 6564182 w 8958061"/>
              <a:gd name="connsiteY4" fmla="*/ 5167312 h 5167312"/>
              <a:gd name="connsiteX5" fmla="*/ 3026607 w 8958061"/>
              <a:gd name="connsiteY5" fmla="*/ 5167312 h 5167312"/>
              <a:gd name="connsiteX6" fmla="*/ 3026607 w 8958061"/>
              <a:gd name="connsiteY6" fmla="*/ 5166360 h 5167312"/>
              <a:gd name="connsiteX7" fmla="*/ 0 w 8958061"/>
              <a:gd name="connsiteY7" fmla="*/ 5166360 h 51673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958061" h="5167312">
                <a:moveTo>
                  <a:pt x="0" y="0"/>
                </a:moveTo>
                <a:lnTo>
                  <a:pt x="7885684" y="0"/>
                </a:lnTo>
                <a:lnTo>
                  <a:pt x="7884964" y="952"/>
                </a:lnTo>
                <a:lnTo>
                  <a:pt x="8958061" y="952"/>
                </a:lnTo>
                <a:lnTo>
                  <a:pt x="6564182" y="5167312"/>
                </a:lnTo>
                <a:lnTo>
                  <a:pt x="3026607" y="5167312"/>
                </a:lnTo>
                <a:lnTo>
                  <a:pt x="3026607" y="5166360"/>
                </a:lnTo>
                <a:lnTo>
                  <a:pt x="0" y="5166360"/>
                </a:lnTo>
                <a:close/>
              </a:path>
            </a:pathLst>
          </a:custGeom>
          <a:solidFill>
            <a:srgbClr val="30303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1CA271C3-0A59-43CC-BA67-E8F7FCF652A7}"/>
              </a:ext>
            </a:extLst>
          </p:cNvPr>
          <p:cNvSpPr>
            <a:spLocks noGrp="1"/>
          </p:cNvSpPr>
          <p:nvPr>
            <p:ph type="title"/>
          </p:nvPr>
        </p:nvSpPr>
        <p:spPr>
          <a:xfrm>
            <a:off x="841248" y="365759"/>
            <a:ext cx="7769352" cy="1325880"/>
          </a:xfrm>
        </p:spPr>
        <p:txBody>
          <a:bodyPr anchor="ctr">
            <a:normAutofit/>
          </a:bodyPr>
          <a:lstStyle/>
          <a:p>
            <a:r>
              <a:rPr lang="en-US" b="1" i="0">
                <a:solidFill>
                  <a:schemeClr val="bg1"/>
                </a:solidFill>
                <a:effectLst/>
                <a:latin typeface="fira-sans"/>
              </a:rPr>
              <a:t>Types of Hearing Loss</a:t>
            </a:r>
            <a:br>
              <a:rPr lang="en-US" b="1" i="0">
                <a:solidFill>
                  <a:schemeClr val="bg1"/>
                </a:solidFill>
                <a:effectLst/>
                <a:latin typeface="fira-sans"/>
              </a:rPr>
            </a:br>
            <a:endParaRPr lang="en-US">
              <a:solidFill>
                <a:schemeClr val="bg1"/>
              </a:solidFill>
            </a:endParaRPr>
          </a:p>
        </p:txBody>
      </p:sp>
      <p:sp>
        <p:nvSpPr>
          <p:cNvPr id="14" name="Freeform: Shape 13">
            <a:extLst>
              <a:ext uri="{FF2B5EF4-FFF2-40B4-BE49-F238E27FC236}">
                <a16:creationId xmlns:a16="http://schemas.microsoft.com/office/drawing/2014/main" id="{F4CBD955-7E14-485C-919F-EC1D1B9BC2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205410" y="2"/>
            <a:ext cx="2986590" cy="1511301"/>
          </a:xfrm>
          <a:custGeom>
            <a:avLst/>
            <a:gdLst>
              <a:gd name="connsiteX0" fmla="*/ 697617 w 2986590"/>
              <a:gd name="connsiteY0" fmla="*/ 0 h 1511301"/>
              <a:gd name="connsiteX1" fmla="*/ 1096710 w 2986590"/>
              <a:gd name="connsiteY1" fmla="*/ 0 h 1511301"/>
              <a:gd name="connsiteX2" fmla="*/ 1191330 w 2986590"/>
              <a:gd name="connsiteY2" fmla="*/ 0 h 1511301"/>
              <a:gd name="connsiteX3" fmla="*/ 2986590 w 2986590"/>
              <a:gd name="connsiteY3" fmla="*/ 0 h 1511301"/>
              <a:gd name="connsiteX4" fmla="*/ 2986590 w 2986590"/>
              <a:gd name="connsiteY4" fmla="*/ 1511301 h 1511301"/>
              <a:gd name="connsiteX5" fmla="*/ 1191330 w 2986590"/>
              <a:gd name="connsiteY5" fmla="*/ 1511301 h 1511301"/>
              <a:gd name="connsiteX6" fmla="*/ 399093 w 2986590"/>
              <a:gd name="connsiteY6" fmla="*/ 1511301 h 1511301"/>
              <a:gd name="connsiteX7" fmla="*/ 0 w 2986590"/>
              <a:gd name="connsiteY7" fmla="*/ 1511301 h 15113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986590" h="1511301">
                <a:moveTo>
                  <a:pt x="697617" y="0"/>
                </a:moveTo>
                <a:lnTo>
                  <a:pt x="1096710" y="0"/>
                </a:lnTo>
                <a:lnTo>
                  <a:pt x="1191330" y="0"/>
                </a:lnTo>
                <a:lnTo>
                  <a:pt x="2986590" y="0"/>
                </a:lnTo>
                <a:lnTo>
                  <a:pt x="2986590" y="1511301"/>
                </a:lnTo>
                <a:lnTo>
                  <a:pt x="1191330" y="1511301"/>
                </a:lnTo>
                <a:lnTo>
                  <a:pt x="399093" y="1511301"/>
                </a:lnTo>
                <a:lnTo>
                  <a:pt x="0" y="1511301"/>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aphicFrame>
        <p:nvGraphicFramePr>
          <p:cNvPr id="5" name="Content Placeholder 2">
            <a:extLst>
              <a:ext uri="{FF2B5EF4-FFF2-40B4-BE49-F238E27FC236}">
                <a16:creationId xmlns:a16="http://schemas.microsoft.com/office/drawing/2014/main" id="{4950A151-0517-001E-2A55-A2097D565E21}"/>
              </a:ext>
            </a:extLst>
          </p:cNvPr>
          <p:cNvGraphicFramePr>
            <a:graphicFrameLocks noGrp="1"/>
          </p:cNvGraphicFramePr>
          <p:nvPr>
            <p:ph idx="1"/>
            <p:extLst>
              <p:ext uri="{D42A27DB-BD31-4B8C-83A1-F6EECF244321}">
                <p14:modId xmlns:p14="http://schemas.microsoft.com/office/powerpoint/2010/main" val="3838318673"/>
              </p:ext>
            </p:extLst>
          </p:nvPr>
        </p:nvGraphicFramePr>
        <p:xfrm>
          <a:off x="841248" y="2209800"/>
          <a:ext cx="5887479" cy="401002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563636569"/>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graphicEl>
                                              <a:dgm id="{54F56706-0FFD-4BB7-840A-1B01F14728C3}"/>
                                            </p:graphicEl>
                                          </p:spTgt>
                                        </p:tgtEl>
                                        <p:attrNameLst>
                                          <p:attrName>style.visibility</p:attrName>
                                        </p:attrNameLst>
                                      </p:cBhvr>
                                      <p:to>
                                        <p:strVal val="visible"/>
                                      </p:to>
                                    </p:set>
                                    <p:anim calcmode="lin" valueType="num">
                                      <p:cBhvr additive="base">
                                        <p:cTn id="7" dur="500" fill="hold"/>
                                        <p:tgtEl>
                                          <p:spTgt spid="5">
                                            <p:graphicEl>
                                              <a:dgm id="{54F56706-0FFD-4BB7-840A-1B01F14728C3}"/>
                                            </p:graphic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graphicEl>
                                              <a:dgm id="{54F56706-0FFD-4BB7-840A-1B01F14728C3}"/>
                                            </p:graphic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graphicEl>
                                              <a:dgm id="{A495D7B7-41B1-4603-8250-D63D5D829442}"/>
                                            </p:graphicEl>
                                          </p:spTgt>
                                        </p:tgtEl>
                                        <p:attrNameLst>
                                          <p:attrName>style.visibility</p:attrName>
                                        </p:attrNameLst>
                                      </p:cBhvr>
                                      <p:to>
                                        <p:strVal val="visible"/>
                                      </p:to>
                                    </p:set>
                                    <p:anim calcmode="lin" valueType="num">
                                      <p:cBhvr additive="base">
                                        <p:cTn id="13" dur="500" fill="hold"/>
                                        <p:tgtEl>
                                          <p:spTgt spid="5">
                                            <p:graphicEl>
                                              <a:dgm id="{A495D7B7-41B1-4603-8250-D63D5D829442}"/>
                                            </p:graphic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graphicEl>
                                              <a:dgm id="{A495D7B7-41B1-4603-8250-D63D5D829442}"/>
                                            </p:graphicEl>
                                          </p:spTgt>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5">
                                            <p:graphicEl>
                                              <a:dgm id="{22101FD1-76D2-4926-92A9-5989C5ED6608}"/>
                                            </p:graphicEl>
                                          </p:spTgt>
                                        </p:tgtEl>
                                        <p:attrNameLst>
                                          <p:attrName>style.visibility</p:attrName>
                                        </p:attrNameLst>
                                      </p:cBhvr>
                                      <p:to>
                                        <p:strVal val="visible"/>
                                      </p:to>
                                    </p:set>
                                    <p:anim calcmode="lin" valueType="num">
                                      <p:cBhvr additive="base">
                                        <p:cTn id="17" dur="500" fill="hold"/>
                                        <p:tgtEl>
                                          <p:spTgt spid="5">
                                            <p:graphicEl>
                                              <a:dgm id="{22101FD1-76D2-4926-92A9-5989C5ED6608}"/>
                                            </p:graphicEl>
                                          </p:spTgt>
                                        </p:tgtEl>
                                        <p:attrNameLst>
                                          <p:attrName>ppt_x</p:attrName>
                                        </p:attrNameLst>
                                      </p:cBhvr>
                                      <p:tavLst>
                                        <p:tav tm="0">
                                          <p:val>
                                            <p:strVal val="#ppt_x"/>
                                          </p:val>
                                        </p:tav>
                                        <p:tav tm="100000">
                                          <p:val>
                                            <p:strVal val="#ppt_x"/>
                                          </p:val>
                                        </p:tav>
                                      </p:tavLst>
                                    </p:anim>
                                    <p:anim calcmode="lin" valueType="num">
                                      <p:cBhvr additive="base">
                                        <p:cTn id="18" dur="500" fill="hold"/>
                                        <p:tgtEl>
                                          <p:spTgt spid="5">
                                            <p:graphicEl>
                                              <a:dgm id="{22101FD1-76D2-4926-92A9-5989C5ED6608}"/>
                                            </p:graphic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5">
                                            <p:graphicEl>
                                              <a:dgm id="{2BB1717D-DB63-4814-9F98-72A184E7D4A1}"/>
                                            </p:graphicEl>
                                          </p:spTgt>
                                        </p:tgtEl>
                                        <p:attrNameLst>
                                          <p:attrName>style.visibility</p:attrName>
                                        </p:attrNameLst>
                                      </p:cBhvr>
                                      <p:to>
                                        <p:strVal val="visible"/>
                                      </p:to>
                                    </p:set>
                                    <p:anim calcmode="lin" valueType="num">
                                      <p:cBhvr additive="base">
                                        <p:cTn id="23" dur="500" fill="hold"/>
                                        <p:tgtEl>
                                          <p:spTgt spid="5">
                                            <p:graphicEl>
                                              <a:dgm id="{2BB1717D-DB63-4814-9F98-72A184E7D4A1}"/>
                                            </p:graphicEl>
                                          </p:spTgt>
                                        </p:tgtEl>
                                        <p:attrNameLst>
                                          <p:attrName>ppt_x</p:attrName>
                                        </p:attrNameLst>
                                      </p:cBhvr>
                                      <p:tavLst>
                                        <p:tav tm="0">
                                          <p:val>
                                            <p:strVal val="#ppt_x"/>
                                          </p:val>
                                        </p:tav>
                                        <p:tav tm="100000">
                                          <p:val>
                                            <p:strVal val="#ppt_x"/>
                                          </p:val>
                                        </p:tav>
                                      </p:tavLst>
                                    </p:anim>
                                    <p:anim calcmode="lin" valueType="num">
                                      <p:cBhvr additive="base">
                                        <p:cTn id="24" dur="500" fill="hold"/>
                                        <p:tgtEl>
                                          <p:spTgt spid="5">
                                            <p:graphicEl>
                                              <a:dgm id="{2BB1717D-DB63-4814-9F98-72A184E7D4A1}"/>
                                            </p:graphicEl>
                                          </p:spTgt>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5">
                                            <p:graphicEl>
                                              <a:dgm id="{5A964225-2068-4EED-BF61-EA44CA19ACFD}"/>
                                            </p:graphicEl>
                                          </p:spTgt>
                                        </p:tgtEl>
                                        <p:attrNameLst>
                                          <p:attrName>style.visibility</p:attrName>
                                        </p:attrNameLst>
                                      </p:cBhvr>
                                      <p:to>
                                        <p:strVal val="visible"/>
                                      </p:to>
                                    </p:set>
                                    <p:anim calcmode="lin" valueType="num">
                                      <p:cBhvr additive="base">
                                        <p:cTn id="27" dur="500" fill="hold"/>
                                        <p:tgtEl>
                                          <p:spTgt spid="5">
                                            <p:graphicEl>
                                              <a:dgm id="{5A964225-2068-4EED-BF61-EA44CA19ACFD}"/>
                                            </p:graphicEl>
                                          </p:spTgt>
                                        </p:tgtEl>
                                        <p:attrNameLst>
                                          <p:attrName>ppt_x</p:attrName>
                                        </p:attrNameLst>
                                      </p:cBhvr>
                                      <p:tavLst>
                                        <p:tav tm="0">
                                          <p:val>
                                            <p:strVal val="#ppt_x"/>
                                          </p:val>
                                        </p:tav>
                                        <p:tav tm="100000">
                                          <p:val>
                                            <p:strVal val="#ppt_x"/>
                                          </p:val>
                                        </p:tav>
                                      </p:tavLst>
                                    </p:anim>
                                    <p:anim calcmode="lin" valueType="num">
                                      <p:cBhvr additive="base">
                                        <p:cTn id="28" dur="500" fill="hold"/>
                                        <p:tgtEl>
                                          <p:spTgt spid="5">
                                            <p:graphicEl>
                                              <a:dgm id="{5A964225-2068-4EED-BF61-EA44CA19ACFD}"/>
                                            </p:graphic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Sub>
          <a:bldDgm bld="one"/>
        </p:bldSub>
      </p:bldGraphic>
    </p:bld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20B5D9-18AA-436E-9CA0-A20C51F9FC8A}"/>
              </a:ext>
            </a:extLst>
          </p:cNvPr>
          <p:cNvSpPr>
            <a:spLocks noGrp="1"/>
          </p:cNvSpPr>
          <p:nvPr>
            <p:ph type="title"/>
          </p:nvPr>
        </p:nvSpPr>
        <p:spPr>
          <a:xfrm>
            <a:off x="524741" y="620392"/>
            <a:ext cx="3808268" cy="5504688"/>
          </a:xfrm>
        </p:spPr>
        <p:txBody>
          <a:bodyPr>
            <a:normAutofit/>
          </a:bodyPr>
          <a:lstStyle/>
          <a:p>
            <a:r>
              <a:rPr lang="en-US" sz="5100" b="0" i="0">
                <a:solidFill>
                  <a:schemeClr val="accent5"/>
                </a:solidFill>
                <a:effectLst/>
                <a:latin typeface="fira-sans"/>
              </a:rPr>
              <a:t>Impairment of hearing in these ranges may result from any of four forms of hearing loss:</a:t>
            </a:r>
            <a:endParaRPr lang="en-US" sz="5100">
              <a:solidFill>
                <a:schemeClr val="accent5"/>
              </a:solidFill>
            </a:endParaRPr>
          </a:p>
        </p:txBody>
      </p:sp>
      <p:graphicFrame>
        <p:nvGraphicFramePr>
          <p:cNvPr id="5" name="Content Placeholder 2">
            <a:extLst>
              <a:ext uri="{FF2B5EF4-FFF2-40B4-BE49-F238E27FC236}">
                <a16:creationId xmlns:a16="http://schemas.microsoft.com/office/drawing/2014/main" id="{96BC4333-A4EA-9055-EA9D-0937C34C4B81}"/>
              </a:ext>
            </a:extLst>
          </p:cNvPr>
          <p:cNvGraphicFramePr>
            <a:graphicFrameLocks noGrp="1"/>
          </p:cNvGraphicFramePr>
          <p:nvPr>
            <p:ph idx="1"/>
            <p:extLst>
              <p:ext uri="{D42A27DB-BD31-4B8C-83A1-F6EECF244321}">
                <p14:modId xmlns:p14="http://schemas.microsoft.com/office/powerpoint/2010/main" val="141477030"/>
              </p:ext>
            </p:extLst>
          </p:nvPr>
        </p:nvGraphicFramePr>
        <p:xfrm>
          <a:off x="5093208" y="620392"/>
          <a:ext cx="6263640" cy="55046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551468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graphicEl>
                                              <a:dgm id="{CA7F3292-73E1-4109-A9B9-2B2956E7614C}"/>
                                            </p:graphicEl>
                                          </p:spTgt>
                                        </p:tgtEl>
                                        <p:attrNameLst>
                                          <p:attrName>style.visibility</p:attrName>
                                        </p:attrNameLst>
                                      </p:cBhvr>
                                      <p:to>
                                        <p:strVal val="visible"/>
                                      </p:to>
                                    </p:set>
                                    <p:anim calcmode="lin" valueType="num">
                                      <p:cBhvr additive="base">
                                        <p:cTn id="7" dur="500" fill="hold"/>
                                        <p:tgtEl>
                                          <p:spTgt spid="5">
                                            <p:graphicEl>
                                              <a:dgm id="{CA7F3292-73E1-4109-A9B9-2B2956E7614C}"/>
                                            </p:graphic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graphicEl>
                                              <a:dgm id="{CA7F3292-73E1-4109-A9B9-2B2956E7614C}"/>
                                            </p:graphic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graphicEl>
                                              <a:dgm id="{6A276C31-E127-4043-9DCE-FC52085316DB}"/>
                                            </p:graphicEl>
                                          </p:spTgt>
                                        </p:tgtEl>
                                        <p:attrNameLst>
                                          <p:attrName>style.visibility</p:attrName>
                                        </p:attrNameLst>
                                      </p:cBhvr>
                                      <p:to>
                                        <p:strVal val="visible"/>
                                      </p:to>
                                    </p:set>
                                    <p:anim calcmode="lin" valueType="num">
                                      <p:cBhvr additive="base">
                                        <p:cTn id="13" dur="500" fill="hold"/>
                                        <p:tgtEl>
                                          <p:spTgt spid="5">
                                            <p:graphicEl>
                                              <a:dgm id="{6A276C31-E127-4043-9DCE-FC52085316DB}"/>
                                            </p:graphic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graphicEl>
                                              <a:dgm id="{6A276C31-E127-4043-9DCE-FC52085316DB}"/>
                                            </p:graphic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graphicEl>
                                              <a:dgm id="{ADB612A9-08B5-4E2F-8258-CB68AAA47162}"/>
                                            </p:graphicEl>
                                          </p:spTgt>
                                        </p:tgtEl>
                                        <p:attrNameLst>
                                          <p:attrName>style.visibility</p:attrName>
                                        </p:attrNameLst>
                                      </p:cBhvr>
                                      <p:to>
                                        <p:strVal val="visible"/>
                                      </p:to>
                                    </p:set>
                                    <p:anim calcmode="lin" valueType="num">
                                      <p:cBhvr additive="base">
                                        <p:cTn id="19" dur="500" fill="hold"/>
                                        <p:tgtEl>
                                          <p:spTgt spid="5">
                                            <p:graphicEl>
                                              <a:dgm id="{ADB612A9-08B5-4E2F-8258-CB68AAA47162}"/>
                                            </p:graphic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graphicEl>
                                              <a:dgm id="{ADB612A9-08B5-4E2F-8258-CB68AAA47162}"/>
                                            </p:graphic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
                                            <p:graphicEl>
                                              <a:dgm id="{C4DA853E-78E1-484C-A7F7-996766869228}"/>
                                            </p:graphicEl>
                                          </p:spTgt>
                                        </p:tgtEl>
                                        <p:attrNameLst>
                                          <p:attrName>style.visibility</p:attrName>
                                        </p:attrNameLst>
                                      </p:cBhvr>
                                      <p:to>
                                        <p:strVal val="visible"/>
                                      </p:to>
                                    </p:set>
                                    <p:anim calcmode="lin" valueType="num">
                                      <p:cBhvr additive="base">
                                        <p:cTn id="25" dur="500" fill="hold"/>
                                        <p:tgtEl>
                                          <p:spTgt spid="5">
                                            <p:graphicEl>
                                              <a:dgm id="{C4DA853E-78E1-484C-A7F7-996766869228}"/>
                                            </p:graphic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graphicEl>
                                              <a:dgm id="{C4DA853E-78E1-484C-A7F7-996766869228}"/>
                                            </p:graphic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5">
                                            <p:graphicEl>
                                              <a:dgm id="{19F4D34D-3C29-4CA3-95EA-4CD79B53F244}"/>
                                            </p:graphicEl>
                                          </p:spTgt>
                                        </p:tgtEl>
                                        <p:attrNameLst>
                                          <p:attrName>style.visibility</p:attrName>
                                        </p:attrNameLst>
                                      </p:cBhvr>
                                      <p:to>
                                        <p:strVal val="visible"/>
                                      </p:to>
                                    </p:set>
                                    <p:anim calcmode="lin" valueType="num">
                                      <p:cBhvr additive="base">
                                        <p:cTn id="31" dur="500" fill="hold"/>
                                        <p:tgtEl>
                                          <p:spTgt spid="5">
                                            <p:graphicEl>
                                              <a:dgm id="{19F4D34D-3C29-4CA3-95EA-4CD79B53F244}"/>
                                            </p:graphicEl>
                                          </p:spTgt>
                                        </p:tgtEl>
                                        <p:attrNameLst>
                                          <p:attrName>ppt_x</p:attrName>
                                        </p:attrNameLst>
                                      </p:cBhvr>
                                      <p:tavLst>
                                        <p:tav tm="0">
                                          <p:val>
                                            <p:strVal val="#ppt_x"/>
                                          </p:val>
                                        </p:tav>
                                        <p:tav tm="100000">
                                          <p:val>
                                            <p:strVal val="#ppt_x"/>
                                          </p:val>
                                        </p:tav>
                                      </p:tavLst>
                                    </p:anim>
                                    <p:anim calcmode="lin" valueType="num">
                                      <p:cBhvr additive="base">
                                        <p:cTn id="32" dur="500" fill="hold"/>
                                        <p:tgtEl>
                                          <p:spTgt spid="5">
                                            <p:graphicEl>
                                              <a:dgm id="{19F4D34D-3C29-4CA3-95EA-4CD79B53F244}"/>
                                            </p:graphic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Sub>
          <a:bldDgm bld="one"/>
        </p:bldSub>
      </p:bldGraphic>
    </p:bld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291480-A4D6-48E6-981A-4AA26CAC571A}"/>
              </a:ext>
            </a:extLst>
          </p:cNvPr>
          <p:cNvSpPr>
            <a:spLocks noGrp="1"/>
          </p:cNvSpPr>
          <p:nvPr>
            <p:ph type="title"/>
          </p:nvPr>
        </p:nvSpPr>
        <p:spPr>
          <a:xfrm>
            <a:off x="1653363" y="365760"/>
            <a:ext cx="9367203" cy="1188720"/>
          </a:xfrm>
        </p:spPr>
        <p:txBody>
          <a:bodyPr>
            <a:normAutofit/>
          </a:bodyPr>
          <a:lstStyle/>
          <a:p>
            <a:r>
              <a:rPr lang="en-US" b="1" i="0">
                <a:effectLst/>
                <a:latin typeface="museo-slab"/>
              </a:rPr>
              <a:t>Hearing Loss types</a:t>
            </a:r>
            <a:endParaRPr lang="en-US" dirty="0"/>
          </a:p>
        </p:txBody>
      </p:sp>
      <p:sp>
        <p:nvSpPr>
          <p:cNvPr id="8" name="Freeform: Shape 7">
            <a:extLst>
              <a:ext uri="{FF2B5EF4-FFF2-40B4-BE49-F238E27FC236}">
                <a16:creationId xmlns:a16="http://schemas.microsoft.com/office/drawing/2014/main" id="{7CB4857B-ED7C-444D-9F04-2F885114A1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764099"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Freeform: Shape 9">
            <a:extLst>
              <a:ext uri="{FF2B5EF4-FFF2-40B4-BE49-F238E27FC236}">
                <a16:creationId xmlns:a16="http://schemas.microsoft.com/office/drawing/2014/main" id="{D18046FB-44EA-4FD8-A585-EA09A319B2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691640"/>
            <a:ext cx="12191999"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7" name="Freeform: Shape 11">
            <a:extLst>
              <a:ext uri="{FF2B5EF4-FFF2-40B4-BE49-F238E27FC236}">
                <a16:creationId xmlns:a16="http://schemas.microsoft.com/office/drawing/2014/main" id="{479F5F2B-8B58-4140-AE6A-51F6C67B18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1"/>
            <a:ext cx="971654"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id="{2522EB2E-2B9C-4275-8D75-89C2AB44917A}"/>
              </a:ext>
            </a:extLst>
          </p:cNvPr>
          <p:cNvSpPr>
            <a:spLocks noGrp="1"/>
          </p:cNvSpPr>
          <p:nvPr>
            <p:ph idx="1"/>
          </p:nvPr>
        </p:nvSpPr>
        <p:spPr>
          <a:xfrm>
            <a:off x="1653363" y="2176272"/>
            <a:ext cx="9367204" cy="4041648"/>
          </a:xfrm>
        </p:spPr>
        <p:txBody>
          <a:bodyPr anchor="t">
            <a:normAutofit/>
          </a:bodyPr>
          <a:lstStyle/>
          <a:p>
            <a:pPr marL="0" indent="0" algn="just">
              <a:buNone/>
            </a:pPr>
            <a:r>
              <a:rPr lang="en-US" sz="2200" b="1" i="0" u="sng" dirty="0">
                <a:effectLst/>
                <a:latin typeface="fira-sans"/>
              </a:rPr>
              <a:t>Sensorineural Hearing Loss</a:t>
            </a:r>
          </a:p>
          <a:p>
            <a:pPr marL="0" indent="0" algn="just">
              <a:buNone/>
            </a:pPr>
            <a:r>
              <a:rPr lang="en-US" sz="2200" b="0" i="0" dirty="0">
                <a:effectLst/>
                <a:latin typeface="fira-sans"/>
              </a:rPr>
              <a:t>This type of hearing loss is usually caused by a lesion in the inner ear or of the eighth cranial nerve.</a:t>
            </a:r>
          </a:p>
          <a:p>
            <a:pPr marL="0" indent="0" algn="just">
              <a:buNone/>
            </a:pPr>
            <a:r>
              <a:rPr lang="en-US" sz="2200" b="1" i="0" u="sng" dirty="0">
                <a:effectLst/>
                <a:latin typeface="fira-sans"/>
              </a:rPr>
              <a:t>Conductive Hearing Loss</a:t>
            </a:r>
          </a:p>
          <a:p>
            <a:pPr marL="0" indent="0" algn="just">
              <a:buNone/>
            </a:pPr>
            <a:r>
              <a:rPr lang="en-US" sz="2200" b="0" i="0" dirty="0">
                <a:effectLst/>
                <a:latin typeface="fira-sans"/>
              </a:rPr>
              <a:t>This hearing loss is caused by a barrier to the conduction of airborne sounds from the external ear to the middle ear and to the inner ear where the sound is interpreted.</a:t>
            </a:r>
          </a:p>
          <a:p>
            <a:pPr marL="0" indent="0" algn="just">
              <a:buNone/>
            </a:pPr>
            <a:r>
              <a:rPr lang="en-US" sz="2200" b="1" i="0" u="sng" dirty="0">
                <a:effectLst/>
                <a:latin typeface="fira-sans"/>
              </a:rPr>
              <a:t>Mixed Hearing Loss</a:t>
            </a:r>
          </a:p>
          <a:p>
            <a:pPr marL="0" indent="0" algn="just">
              <a:buNone/>
            </a:pPr>
            <a:r>
              <a:rPr lang="en-US" sz="2200" b="0" i="0" dirty="0">
                <a:effectLst/>
                <a:latin typeface="fira-sans"/>
              </a:rPr>
              <a:t>Mixed hearing loss is a combination of sensorineural and conductive loss.  It is normally seen in older veterans, with one form superimposed on the other.</a:t>
            </a:r>
          </a:p>
          <a:p>
            <a:endParaRPr lang="en-US" sz="2200" dirty="0"/>
          </a:p>
        </p:txBody>
      </p:sp>
    </p:spTree>
    <p:extLst>
      <p:ext uri="{BB962C8B-B14F-4D97-AF65-F5344CB8AC3E}">
        <p14:creationId xmlns:p14="http://schemas.microsoft.com/office/powerpoint/2010/main" val="29528116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 name="Freeform: Shape 22">
            <a:extLst>
              <a:ext uri="{FF2B5EF4-FFF2-40B4-BE49-F238E27FC236}">
                <a16:creationId xmlns:a16="http://schemas.microsoft.com/office/drawing/2014/main" id="{42285737-90EE-47DC-AC80-8AE156B119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pSp>
        <p:nvGrpSpPr>
          <p:cNvPr id="25" name="Group 24">
            <a:extLst>
              <a:ext uri="{FF2B5EF4-FFF2-40B4-BE49-F238E27FC236}">
                <a16:creationId xmlns:a16="http://schemas.microsoft.com/office/drawing/2014/main" id="{B57BDC17-F1B3-455F-BBF1-680AA1F25C0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315292" y="0"/>
            <a:ext cx="2436813" cy="6858001"/>
            <a:chOff x="1320800" y="0"/>
            <a:chExt cx="2436813" cy="6858001"/>
          </a:xfrm>
        </p:grpSpPr>
        <p:sp>
          <p:nvSpPr>
            <p:cNvPr id="26" name="Freeform 6">
              <a:extLst>
                <a:ext uri="{FF2B5EF4-FFF2-40B4-BE49-F238E27FC236}">
                  <a16:creationId xmlns:a16="http://schemas.microsoft.com/office/drawing/2014/main" id="{64E2FA9A-FEF7-4501-B0EB-5E45EDD2177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27" name="Freeform 7">
              <a:extLst>
                <a:ext uri="{FF2B5EF4-FFF2-40B4-BE49-F238E27FC236}">
                  <a16:creationId xmlns:a16="http://schemas.microsoft.com/office/drawing/2014/main" id="{BC38192B-B4CB-47D4-A3B1-10010247F1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rgbClr val="595959"/>
            </a:solidFill>
            <a:ln>
              <a:noFill/>
            </a:ln>
          </p:spPr>
        </p:sp>
        <p:sp>
          <p:nvSpPr>
            <p:cNvPr id="28" name="Freeform 8">
              <a:extLst>
                <a:ext uri="{FF2B5EF4-FFF2-40B4-BE49-F238E27FC236}">
                  <a16:creationId xmlns:a16="http://schemas.microsoft.com/office/drawing/2014/main" id="{96330E33-E171-4B0F-82B5-AF7230399B5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rgbClr val="262626"/>
            </a:solidFill>
            <a:ln>
              <a:noFill/>
            </a:ln>
          </p:spPr>
        </p:sp>
        <p:sp>
          <p:nvSpPr>
            <p:cNvPr id="29" name="Freeform 9">
              <a:extLst>
                <a:ext uri="{FF2B5EF4-FFF2-40B4-BE49-F238E27FC236}">
                  <a16:creationId xmlns:a16="http://schemas.microsoft.com/office/drawing/2014/main" id="{332B1723-69BF-42D7-B757-0FA059E152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30" name="Freeform 10">
              <a:extLst>
                <a:ext uri="{FF2B5EF4-FFF2-40B4-BE49-F238E27FC236}">
                  <a16:creationId xmlns:a16="http://schemas.microsoft.com/office/drawing/2014/main" id="{F115D62D-1E96-48D1-A78D-D370A0BFB9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31" name="Freeform 11">
              <a:extLst>
                <a:ext uri="{FF2B5EF4-FFF2-40B4-BE49-F238E27FC236}">
                  <a16:creationId xmlns:a16="http://schemas.microsoft.com/office/drawing/2014/main" id="{91C2876A-169D-4822-A766-C00578C88B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rgbClr val="404040"/>
            </a:solidFill>
            <a:ln>
              <a:noFill/>
            </a:ln>
          </p:spPr>
        </p:sp>
      </p:grpSp>
      <p:sp>
        <p:nvSpPr>
          <p:cNvPr id="2" name="Title 1">
            <a:extLst>
              <a:ext uri="{FF2B5EF4-FFF2-40B4-BE49-F238E27FC236}">
                <a16:creationId xmlns:a16="http://schemas.microsoft.com/office/drawing/2014/main" id="{1B364E79-7AAD-4E38-A8E0-0A16F4CE2A48}"/>
              </a:ext>
            </a:extLst>
          </p:cNvPr>
          <p:cNvSpPr>
            <a:spLocks noGrp="1"/>
          </p:cNvSpPr>
          <p:nvPr>
            <p:ph type="title"/>
          </p:nvPr>
        </p:nvSpPr>
        <p:spPr>
          <a:xfrm>
            <a:off x="535020" y="685800"/>
            <a:ext cx="2780271" cy="5105400"/>
          </a:xfrm>
        </p:spPr>
        <p:txBody>
          <a:bodyPr>
            <a:normAutofit/>
          </a:bodyPr>
          <a:lstStyle/>
          <a:p>
            <a:r>
              <a:rPr lang="en-US" sz="4000" b="1" i="0">
                <a:solidFill>
                  <a:srgbClr val="FFFFFF"/>
                </a:solidFill>
                <a:effectLst/>
                <a:latin typeface="museo-slab"/>
              </a:rPr>
              <a:t>Hearing Loss types continued.</a:t>
            </a:r>
            <a:endParaRPr lang="en-US" sz="4000">
              <a:solidFill>
                <a:srgbClr val="FFFFFF"/>
              </a:solidFill>
            </a:endParaRPr>
          </a:p>
        </p:txBody>
      </p:sp>
      <p:graphicFrame>
        <p:nvGraphicFramePr>
          <p:cNvPr id="18" name="Content Placeholder 2">
            <a:extLst>
              <a:ext uri="{FF2B5EF4-FFF2-40B4-BE49-F238E27FC236}">
                <a16:creationId xmlns:a16="http://schemas.microsoft.com/office/drawing/2014/main" id="{1ADDE56F-1341-1F39-4CCB-C0095A56EB2D}"/>
              </a:ext>
            </a:extLst>
          </p:cNvPr>
          <p:cNvGraphicFramePr>
            <a:graphicFrameLocks noGrp="1"/>
          </p:cNvGraphicFramePr>
          <p:nvPr>
            <p:ph idx="1"/>
            <p:extLst>
              <p:ext uri="{D42A27DB-BD31-4B8C-83A1-F6EECF244321}">
                <p14:modId xmlns:p14="http://schemas.microsoft.com/office/powerpoint/2010/main" val="2768106557"/>
              </p:ext>
            </p:extLst>
          </p:nvPr>
        </p:nvGraphicFramePr>
        <p:xfrm>
          <a:off x="5010150" y="685800"/>
          <a:ext cx="6492875" cy="5105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407029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3FC0C83-A798-43E6-AD4E-CA51AD2B6FF7}"/>
              </a:ext>
            </a:extLst>
          </p:cNvPr>
          <p:cNvSpPr>
            <a:spLocks noGrp="1"/>
          </p:cNvSpPr>
          <p:nvPr>
            <p:ph type="title"/>
          </p:nvPr>
        </p:nvSpPr>
        <p:spPr>
          <a:xfrm>
            <a:off x="686834" y="1153572"/>
            <a:ext cx="3200400" cy="4461163"/>
          </a:xfrm>
        </p:spPr>
        <p:txBody>
          <a:bodyPr>
            <a:normAutofit/>
          </a:bodyPr>
          <a:lstStyle/>
          <a:p>
            <a:r>
              <a:rPr lang="en-US" b="1" i="0">
                <a:solidFill>
                  <a:srgbClr val="FFFFFF"/>
                </a:solidFill>
                <a:effectLst/>
                <a:latin typeface="museo-slab"/>
              </a:rPr>
              <a:t>Evaluation of Hearing Impairment - § 4.85</a:t>
            </a:r>
            <a:br>
              <a:rPr lang="en-US" b="1" i="0">
                <a:solidFill>
                  <a:srgbClr val="FFFFFF"/>
                </a:solidFill>
                <a:effectLst/>
                <a:latin typeface="museo-slab"/>
              </a:rPr>
            </a:br>
            <a:endParaRPr lang="en-US">
              <a:solidFill>
                <a:srgbClr val="FFFFFF"/>
              </a:solidFill>
            </a:endParaRP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12289FF7-828C-4C45-99F5-81EE65FCEE34}"/>
              </a:ext>
            </a:extLst>
          </p:cNvPr>
          <p:cNvSpPr>
            <a:spLocks noGrp="1"/>
          </p:cNvSpPr>
          <p:nvPr>
            <p:ph idx="1"/>
          </p:nvPr>
        </p:nvSpPr>
        <p:spPr>
          <a:xfrm>
            <a:off x="4167272" y="591344"/>
            <a:ext cx="7787040" cy="5023391"/>
          </a:xfrm>
        </p:spPr>
        <p:txBody>
          <a:bodyPr anchor="ctr">
            <a:normAutofit/>
          </a:bodyPr>
          <a:lstStyle/>
          <a:p>
            <a:pPr marL="0" indent="0" algn="just">
              <a:buNone/>
            </a:pPr>
            <a:r>
              <a:rPr lang="en-US" b="0" i="0" dirty="0">
                <a:effectLst/>
                <a:latin typeface="fira-sans"/>
              </a:rPr>
              <a:t>An examination for hearing impairment for VA purposes must be conducted by a </a:t>
            </a:r>
            <a:r>
              <a:rPr lang="en-US" b="1" i="0" u="sng" dirty="0">
                <a:effectLst/>
                <a:latin typeface="fira-sans"/>
              </a:rPr>
              <a:t>state-licensed audiologist</a:t>
            </a:r>
            <a:r>
              <a:rPr lang="en-US" b="0" i="0" u="sng" dirty="0">
                <a:effectLst/>
                <a:latin typeface="fira-sans"/>
              </a:rPr>
              <a:t> </a:t>
            </a:r>
            <a:r>
              <a:rPr lang="en-US" b="0" i="0" dirty="0">
                <a:effectLst/>
                <a:latin typeface="fira-sans"/>
              </a:rPr>
              <a:t>and must include a </a:t>
            </a:r>
            <a:r>
              <a:rPr lang="en-US" b="1" i="0" u="sng" dirty="0">
                <a:effectLst/>
                <a:latin typeface="fira-sans"/>
              </a:rPr>
              <a:t>controlled speech discrimination test</a:t>
            </a:r>
            <a:r>
              <a:rPr lang="en-US" b="0" i="0" u="sng" dirty="0">
                <a:effectLst/>
                <a:latin typeface="fira-sans"/>
              </a:rPr>
              <a:t> (Maryland CNC) and a </a:t>
            </a:r>
            <a:r>
              <a:rPr lang="en-US" b="1" i="0" u="sng" dirty="0" err="1">
                <a:effectLst/>
                <a:latin typeface="fira-sans"/>
              </a:rPr>
              <a:t>puretone</a:t>
            </a:r>
            <a:r>
              <a:rPr lang="en-US" b="1" i="0" u="sng" dirty="0">
                <a:effectLst/>
                <a:latin typeface="fira-sans"/>
              </a:rPr>
              <a:t> audiometry test</a:t>
            </a:r>
            <a:r>
              <a:rPr lang="en-US" b="0" i="0" dirty="0">
                <a:effectLst/>
                <a:latin typeface="fira-sans"/>
              </a:rPr>
              <a:t>.  Examinations will be conducted without the use of hearing aids.</a:t>
            </a:r>
            <a:endParaRPr lang="en-US" dirty="0"/>
          </a:p>
        </p:txBody>
      </p:sp>
    </p:spTree>
    <p:extLst>
      <p:ext uri="{BB962C8B-B14F-4D97-AF65-F5344CB8AC3E}">
        <p14:creationId xmlns:p14="http://schemas.microsoft.com/office/powerpoint/2010/main" val="395330023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5" name="Freeform: Shape 34">
            <a:extLst>
              <a:ext uri="{FF2B5EF4-FFF2-40B4-BE49-F238E27FC236}">
                <a16:creationId xmlns:a16="http://schemas.microsoft.com/office/drawing/2014/main" id="{8C3DEBB2-D54E-470C-86B3-631BDDF6CCA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845820"/>
            <a:ext cx="6087194" cy="5166360"/>
          </a:xfrm>
          <a:custGeom>
            <a:avLst/>
            <a:gdLst>
              <a:gd name="connsiteX0" fmla="*/ 0 w 6087194"/>
              <a:gd name="connsiteY0" fmla="*/ 0 h 5166360"/>
              <a:gd name="connsiteX1" fmla="*/ 155740 w 6087194"/>
              <a:gd name="connsiteY1" fmla="*/ 0 h 5166360"/>
              <a:gd name="connsiteX2" fmla="*/ 5867656 w 6087194"/>
              <a:gd name="connsiteY2" fmla="*/ 0 h 5166360"/>
              <a:gd name="connsiteX3" fmla="*/ 6087194 w 6087194"/>
              <a:gd name="connsiteY3" fmla="*/ 0 h 5166360"/>
              <a:gd name="connsiteX4" fmla="*/ 3693315 w 6087194"/>
              <a:gd name="connsiteY4" fmla="*/ 5166360 h 5166360"/>
              <a:gd name="connsiteX5" fmla="*/ 3473777 w 6087194"/>
              <a:gd name="connsiteY5" fmla="*/ 5166360 h 5166360"/>
              <a:gd name="connsiteX6" fmla="*/ 155740 w 6087194"/>
              <a:gd name="connsiteY6" fmla="*/ 5166360 h 5166360"/>
              <a:gd name="connsiteX7" fmla="*/ 0 w 6087194"/>
              <a:gd name="connsiteY7" fmla="*/ 5166360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087194" h="5166360">
                <a:moveTo>
                  <a:pt x="0" y="0"/>
                </a:moveTo>
                <a:lnTo>
                  <a:pt x="155740" y="0"/>
                </a:lnTo>
                <a:lnTo>
                  <a:pt x="5867656" y="0"/>
                </a:lnTo>
                <a:lnTo>
                  <a:pt x="6087194" y="0"/>
                </a:lnTo>
                <a:lnTo>
                  <a:pt x="3693315" y="5166360"/>
                </a:lnTo>
                <a:lnTo>
                  <a:pt x="3473777" y="5166360"/>
                </a:lnTo>
                <a:lnTo>
                  <a:pt x="155740" y="5166360"/>
                </a:lnTo>
                <a:lnTo>
                  <a:pt x="0" y="5166360"/>
                </a:lnTo>
                <a:close/>
              </a:path>
            </a:pathLst>
          </a:custGeom>
          <a:solidFill>
            <a:schemeClr val="accent6">
              <a:lumMod val="100000"/>
              <a:lumOff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7" name="Freeform: Shape 36">
            <a:extLst>
              <a:ext uri="{FF2B5EF4-FFF2-40B4-BE49-F238E27FC236}">
                <a16:creationId xmlns:a16="http://schemas.microsoft.com/office/drawing/2014/main" id="{268033CC-D08D-4609-83FF-2537764F4F5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726915" y="844868"/>
            <a:ext cx="8465085" cy="5167312"/>
          </a:xfrm>
          <a:custGeom>
            <a:avLst/>
            <a:gdLst>
              <a:gd name="connsiteX0" fmla="*/ 2612652 w 8465085"/>
              <a:gd name="connsiteY0" fmla="*/ 0 h 5167312"/>
              <a:gd name="connsiteX1" fmla="*/ 7243482 w 8465085"/>
              <a:gd name="connsiteY1" fmla="*/ 0 h 5167312"/>
              <a:gd name="connsiteX2" fmla="*/ 8465085 w 8465085"/>
              <a:gd name="connsiteY2" fmla="*/ 0 h 5167312"/>
              <a:gd name="connsiteX3" fmla="*/ 8465085 w 8465085"/>
              <a:gd name="connsiteY3" fmla="*/ 5167312 h 5167312"/>
              <a:gd name="connsiteX4" fmla="*/ 7243482 w 8465085"/>
              <a:gd name="connsiteY4" fmla="*/ 5167312 h 5167312"/>
              <a:gd name="connsiteX5" fmla="*/ 221324 w 8465085"/>
              <a:gd name="connsiteY5" fmla="*/ 5167312 h 5167312"/>
              <a:gd name="connsiteX6" fmla="*/ 2615203 w 8465085"/>
              <a:gd name="connsiteY6" fmla="*/ 952 h 5167312"/>
              <a:gd name="connsiteX7" fmla="*/ 2612652 w 8465085"/>
              <a:gd name="connsiteY7" fmla="*/ 952 h 5167312"/>
              <a:gd name="connsiteX8" fmla="*/ 0 w 8465085"/>
              <a:gd name="connsiteY8" fmla="*/ 0 h 5167312"/>
              <a:gd name="connsiteX9" fmla="*/ 2274554 w 8465085"/>
              <a:gd name="connsiteY9" fmla="*/ 0 h 5167312"/>
              <a:gd name="connsiteX10" fmla="*/ 2274554 w 8465085"/>
              <a:gd name="connsiteY10" fmla="*/ 952 h 5167312"/>
              <a:gd name="connsiteX11" fmla="*/ 0 w 8465085"/>
              <a:gd name="connsiteY11" fmla="*/ 952 h 51673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8465085" h="5167312">
                <a:moveTo>
                  <a:pt x="2612652" y="0"/>
                </a:moveTo>
                <a:lnTo>
                  <a:pt x="7243482" y="0"/>
                </a:lnTo>
                <a:lnTo>
                  <a:pt x="8465085" y="0"/>
                </a:lnTo>
                <a:lnTo>
                  <a:pt x="8465085" y="5167312"/>
                </a:lnTo>
                <a:lnTo>
                  <a:pt x="7243482" y="5167312"/>
                </a:lnTo>
                <a:lnTo>
                  <a:pt x="221324" y="5167312"/>
                </a:lnTo>
                <a:lnTo>
                  <a:pt x="2615203" y="952"/>
                </a:lnTo>
                <a:lnTo>
                  <a:pt x="2612652" y="952"/>
                </a:lnTo>
                <a:close/>
                <a:moveTo>
                  <a:pt x="0" y="0"/>
                </a:moveTo>
                <a:lnTo>
                  <a:pt x="2274554" y="0"/>
                </a:lnTo>
                <a:lnTo>
                  <a:pt x="2274554" y="952"/>
                </a:lnTo>
                <a:lnTo>
                  <a:pt x="0" y="952"/>
                </a:lnTo>
                <a:close/>
              </a:path>
            </a:pathLst>
          </a:custGeom>
          <a:solidFill>
            <a:srgbClr val="ABADAF">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7EB67B57-3F0D-49BC-A182-F348EB71A06E}"/>
              </a:ext>
            </a:extLst>
          </p:cNvPr>
          <p:cNvSpPr>
            <a:spLocks noGrp="1"/>
          </p:cNvSpPr>
          <p:nvPr>
            <p:ph type="title"/>
          </p:nvPr>
        </p:nvSpPr>
        <p:spPr>
          <a:xfrm>
            <a:off x="838199" y="1841614"/>
            <a:ext cx="3409508" cy="3173819"/>
          </a:xfrm>
        </p:spPr>
        <p:txBody>
          <a:bodyPr>
            <a:normAutofit/>
          </a:bodyPr>
          <a:lstStyle/>
          <a:p>
            <a:r>
              <a:rPr lang="en-US" b="1" i="0">
                <a:solidFill>
                  <a:schemeClr val="bg1"/>
                </a:solidFill>
                <a:effectLst/>
                <a:latin typeface="museo-slab"/>
              </a:rPr>
              <a:t>Hearing Loss</a:t>
            </a:r>
            <a:endParaRPr lang="en-US">
              <a:solidFill>
                <a:schemeClr val="bg1"/>
              </a:solidFill>
            </a:endParaRPr>
          </a:p>
        </p:txBody>
      </p:sp>
      <p:sp>
        <p:nvSpPr>
          <p:cNvPr id="3" name="Content Placeholder 2">
            <a:extLst>
              <a:ext uri="{FF2B5EF4-FFF2-40B4-BE49-F238E27FC236}">
                <a16:creationId xmlns:a16="http://schemas.microsoft.com/office/drawing/2014/main" id="{F8B35A7D-63F8-431D-AA12-DD41DF04D974}"/>
              </a:ext>
            </a:extLst>
          </p:cNvPr>
          <p:cNvSpPr>
            <a:spLocks noGrp="1"/>
          </p:cNvSpPr>
          <p:nvPr>
            <p:ph idx="1"/>
          </p:nvPr>
        </p:nvSpPr>
        <p:spPr>
          <a:xfrm>
            <a:off x="6096000" y="1137208"/>
            <a:ext cx="5257800" cy="4582632"/>
          </a:xfrm>
        </p:spPr>
        <p:txBody>
          <a:bodyPr anchor="ctr">
            <a:normAutofit/>
          </a:bodyPr>
          <a:lstStyle/>
          <a:p>
            <a:pPr marL="0" indent="0" algn="just">
              <a:buNone/>
            </a:pPr>
            <a:r>
              <a:rPr lang="en-US" sz="2000" b="0" i="0" dirty="0">
                <a:effectLst/>
                <a:latin typeface="fira-sans"/>
              </a:rPr>
              <a:t>Table VI, "Numeric Designation of Hearing Impairment Based on </a:t>
            </a:r>
            <a:r>
              <a:rPr lang="en-US" sz="2000" b="1" i="0" dirty="0">
                <a:effectLst/>
                <a:latin typeface="fira-sans"/>
              </a:rPr>
              <a:t>Puretone Threshold Average</a:t>
            </a:r>
            <a:r>
              <a:rPr lang="en-US" sz="2000" b="0" i="0" dirty="0">
                <a:effectLst/>
                <a:latin typeface="fira-sans"/>
              </a:rPr>
              <a:t> and </a:t>
            </a:r>
            <a:r>
              <a:rPr lang="en-US" sz="2000" b="1" i="0" dirty="0">
                <a:effectLst/>
                <a:latin typeface="fira-sans"/>
              </a:rPr>
              <a:t>Speech Discrimination</a:t>
            </a:r>
            <a:r>
              <a:rPr lang="en-US" sz="2000" b="0" i="0" dirty="0">
                <a:effectLst/>
                <a:latin typeface="fira-sans"/>
              </a:rPr>
              <a:t>," is used to determine a Roman numeral designation (I through XI) for hearing impairment based on a combination of the percent of speech discrimination (horizontal rows) and the </a:t>
            </a:r>
            <a:r>
              <a:rPr lang="en-US" sz="2000" b="0" i="0" dirty="0" err="1">
                <a:effectLst/>
                <a:latin typeface="fira-sans"/>
              </a:rPr>
              <a:t>puretone</a:t>
            </a:r>
            <a:r>
              <a:rPr lang="en-US" sz="2000" b="0" i="0" dirty="0">
                <a:effectLst/>
                <a:latin typeface="fira-sans"/>
              </a:rPr>
              <a:t> threshold average (vertical columns).  The Roman numeral designation is located at the point where the percentage of speech discrimination and </a:t>
            </a:r>
            <a:r>
              <a:rPr lang="en-US" sz="2000" b="0" i="0" dirty="0" err="1">
                <a:effectLst/>
                <a:latin typeface="fira-sans"/>
              </a:rPr>
              <a:t>puretone</a:t>
            </a:r>
            <a:r>
              <a:rPr lang="en-US" sz="2000" b="0" i="0" dirty="0">
                <a:effectLst/>
                <a:latin typeface="fira-sans"/>
              </a:rPr>
              <a:t> threshold average intersect. </a:t>
            </a:r>
            <a:endParaRPr lang="en-US" sz="2000" dirty="0"/>
          </a:p>
        </p:txBody>
      </p:sp>
    </p:spTree>
    <p:extLst>
      <p:ext uri="{BB962C8B-B14F-4D97-AF65-F5344CB8AC3E}">
        <p14:creationId xmlns:p14="http://schemas.microsoft.com/office/powerpoint/2010/main" val="339062191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FF8B0A-B64B-406C-B3CE-A1059F83FB40}"/>
              </a:ext>
            </a:extLst>
          </p:cNvPr>
          <p:cNvSpPr>
            <a:spLocks noGrp="1"/>
          </p:cNvSpPr>
          <p:nvPr>
            <p:ph type="title"/>
          </p:nvPr>
        </p:nvSpPr>
        <p:spPr>
          <a:xfrm>
            <a:off x="1653363" y="365760"/>
            <a:ext cx="9367203" cy="1188720"/>
          </a:xfrm>
        </p:spPr>
        <p:txBody>
          <a:bodyPr>
            <a:normAutofit/>
          </a:bodyPr>
          <a:lstStyle/>
          <a:p>
            <a:r>
              <a:rPr lang="en-US" b="1" i="0">
                <a:effectLst/>
                <a:latin typeface="museo-slab"/>
              </a:rPr>
              <a:t>Hearing Loss</a:t>
            </a:r>
            <a:endParaRPr lang="en-US" dirty="0"/>
          </a:p>
        </p:txBody>
      </p:sp>
      <p:sp>
        <p:nvSpPr>
          <p:cNvPr id="8" name="Freeform: Shape 7">
            <a:extLst>
              <a:ext uri="{FF2B5EF4-FFF2-40B4-BE49-F238E27FC236}">
                <a16:creationId xmlns:a16="http://schemas.microsoft.com/office/drawing/2014/main" id="{7CB4857B-ED7C-444D-9F04-2F885114A1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764099"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a16="http://schemas.microsoft.com/office/drawing/2014/main" id="{D18046FB-44EA-4FD8-A585-EA09A319B2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691640"/>
            <a:ext cx="12191999"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a16="http://schemas.microsoft.com/office/drawing/2014/main" id="{479F5F2B-8B58-4140-AE6A-51F6C67B18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1"/>
            <a:ext cx="971654"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id="{6E9AB72C-A8E2-448C-B6C0-EBDD3706F427}"/>
              </a:ext>
            </a:extLst>
          </p:cNvPr>
          <p:cNvSpPr>
            <a:spLocks noGrp="1"/>
          </p:cNvSpPr>
          <p:nvPr>
            <p:ph idx="1"/>
          </p:nvPr>
        </p:nvSpPr>
        <p:spPr>
          <a:xfrm>
            <a:off x="1653363" y="2176272"/>
            <a:ext cx="9367204" cy="4041648"/>
          </a:xfrm>
        </p:spPr>
        <p:txBody>
          <a:bodyPr anchor="t">
            <a:normAutofit/>
          </a:bodyPr>
          <a:lstStyle/>
          <a:p>
            <a:pPr marL="0" indent="0" algn="just">
              <a:buNone/>
            </a:pPr>
            <a:r>
              <a:rPr lang="en-US" sz="2400" b="0" i="0" dirty="0">
                <a:effectLst/>
                <a:latin typeface="fira-sans"/>
              </a:rPr>
              <a:t>"Puretone threshold average," as used in Tables VI and </a:t>
            </a:r>
            <a:r>
              <a:rPr lang="en-US" sz="2400" b="0" i="0" dirty="0" err="1">
                <a:effectLst/>
                <a:latin typeface="fira-sans"/>
              </a:rPr>
              <a:t>VIa</a:t>
            </a:r>
            <a:r>
              <a:rPr lang="en-US" sz="2400" b="0" i="0" dirty="0">
                <a:effectLst/>
                <a:latin typeface="fira-sans"/>
              </a:rPr>
              <a:t>, is a sum of the </a:t>
            </a:r>
            <a:r>
              <a:rPr lang="en-US" sz="2400" b="0" i="0" dirty="0" err="1">
                <a:effectLst/>
                <a:latin typeface="fira-sans"/>
              </a:rPr>
              <a:t>puretone</a:t>
            </a:r>
            <a:r>
              <a:rPr lang="en-US" sz="2400" b="0" i="0" dirty="0">
                <a:effectLst/>
                <a:latin typeface="fira-sans"/>
              </a:rPr>
              <a:t> thresholds at </a:t>
            </a:r>
            <a:r>
              <a:rPr lang="en-US" sz="2400" b="1" i="0" dirty="0">
                <a:effectLst/>
                <a:latin typeface="fira-sans"/>
              </a:rPr>
              <a:t>1000, 2000, 3000, and 4000 Hertz</a:t>
            </a:r>
            <a:r>
              <a:rPr lang="en-US" sz="2400" b="0" i="0" dirty="0">
                <a:effectLst/>
                <a:latin typeface="fira-sans"/>
              </a:rPr>
              <a:t>, </a:t>
            </a:r>
            <a:r>
              <a:rPr lang="en-US" sz="2400" b="1" i="0" dirty="0">
                <a:effectLst/>
                <a:latin typeface="fira-sans"/>
              </a:rPr>
              <a:t>divided by four</a:t>
            </a:r>
            <a:r>
              <a:rPr lang="en-US" sz="2400" b="0" i="0" dirty="0">
                <a:effectLst/>
                <a:latin typeface="fira-sans"/>
              </a:rPr>
              <a:t>.  This average is used in all cases (including those in § </a:t>
            </a:r>
            <a:r>
              <a:rPr lang="en-US" sz="2400" b="1" u="none" strike="noStrike" dirty="0">
                <a:effectLst/>
                <a:hlinkClick r:id="rId2"/>
              </a:rPr>
              <a:t>4.86</a:t>
            </a:r>
            <a:r>
              <a:rPr lang="en-US" sz="2400" b="0" i="0" dirty="0">
                <a:effectLst/>
                <a:latin typeface="fira-sans"/>
              </a:rPr>
              <a:t>) to determine the Roman numeral designation for hearing impairment from Table VI or </a:t>
            </a:r>
            <a:r>
              <a:rPr lang="en-US" sz="2400" b="0" i="0" dirty="0" err="1">
                <a:effectLst/>
                <a:latin typeface="fira-sans"/>
              </a:rPr>
              <a:t>VIa</a:t>
            </a:r>
            <a:endParaRPr lang="en-US" sz="2400" dirty="0"/>
          </a:p>
        </p:txBody>
      </p:sp>
    </p:spTree>
    <p:extLst>
      <p:ext uri="{BB962C8B-B14F-4D97-AF65-F5344CB8AC3E}">
        <p14:creationId xmlns:p14="http://schemas.microsoft.com/office/powerpoint/2010/main" val="36438125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5A0118C5-4F8D-4CF4-BADD-53FEACC6C4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Oval 9">
            <a:extLst>
              <a:ext uri="{FF2B5EF4-FFF2-40B4-BE49-F238E27FC236}">
                <a16:creationId xmlns:a16="http://schemas.microsoft.com/office/drawing/2014/main" id="{4E0A5C5C-2A95-428E-9F6A-0D29EBD57C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88395" y="1040837"/>
            <a:ext cx="4754948" cy="4754948"/>
          </a:xfrm>
          <a:prstGeom prst="ellipse">
            <a:avLst/>
          </a:prstGeom>
          <a:solidFill>
            <a:srgbClr val="FFFFFF"/>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1056F38F-7C4E-461D-8709-7D0024AE1F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9411" y="1029607"/>
            <a:ext cx="4754948" cy="4754948"/>
          </a:xfrm>
          <a:prstGeom prst="ellipse">
            <a:avLst/>
          </a:prstGeom>
          <a:solidFill>
            <a:schemeClr val="accent6">
              <a:alpha val="30000"/>
            </a:schemeClr>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a:extLst>
              <a:ext uri="{FF2B5EF4-FFF2-40B4-BE49-F238E27FC236}">
                <a16:creationId xmlns:a16="http://schemas.microsoft.com/office/drawing/2014/main" id="{C7278469-3C3C-49CE-AEEE-E176A4900B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39960" y="934855"/>
            <a:ext cx="4754948" cy="4754948"/>
          </a:xfrm>
          <a:prstGeom prst="ellipse">
            <a:avLst/>
          </a:prstGeom>
          <a:solidFill>
            <a:schemeClr val="tx1"/>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3B81E23-8C37-43D7-91E7-1342ABF0D9D2}"/>
              </a:ext>
            </a:extLst>
          </p:cNvPr>
          <p:cNvSpPr>
            <a:spLocks noGrp="1"/>
          </p:cNvSpPr>
          <p:nvPr>
            <p:ph type="title"/>
          </p:nvPr>
        </p:nvSpPr>
        <p:spPr>
          <a:xfrm>
            <a:off x="1102368" y="1877492"/>
            <a:ext cx="4030132" cy="3215373"/>
          </a:xfrm>
        </p:spPr>
        <p:txBody>
          <a:bodyPr>
            <a:normAutofit/>
          </a:bodyPr>
          <a:lstStyle/>
          <a:p>
            <a:pPr algn="ctr"/>
            <a:r>
              <a:rPr lang="en-US" b="1" i="0">
                <a:solidFill>
                  <a:schemeClr val="bg1"/>
                </a:solidFill>
                <a:effectLst/>
                <a:latin typeface="fira-sans"/>
              </a:rPr>
              <a:t>What is Impaired Hearing?</a:t>
            </a:r>
            <a:br>
              <a:rPr lang="en-US" b="1" i="0">
                <a:solidFill>
                  <a:schemeClr val="bg1"/>
                </a:solidFill>
                <a:effectLst/>
                <a:latin typeface="fira-sans"/>
              </a:rPr>
            </a:br>
            <a:endParaRPr lang="en-US">
              <a:solidFill>
                <a:schemeClr val="bg1"/>
              </a:solidFill>
            </a:endParaRPr>
          </a:p>
        </p:txBody>
      </p:sp>
      <p:grpSp>
        <p:nvGrpSpPr>
          <p:cNvPr id="16" name="Group 15">
            <a:extLst>
              <a:ext uri="{FF2B5EF4-FFF2-40B4-BE49-F238E27FC236}">
                <a16:creationId xmlns:a16="http://schemas.microsoft.com/office/drawing/2014/main" id="{93DC754C-7E09-422D-A8BB-AF632E90DFA2}"/>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377893"/>
            <a:ext cx="1861854" cy="717514"/>
            <a:chOff x="0" y="377893"/>
            <a:chExt cx="1861854" cy="717514"/>
          </a:xfrm>
          <a:solidFill>
            <a:schemeClr val="bg1"/>
          </a:solidFill>
        </p:grpSpPr>
        <p:sp>
          <p:nvSpPr>
            <p:cNvPr id="17" name="Freeform: Shape 16">
              <a:extLst>
                <a:ext uri="{FF2B5EF4-FFF2-40B4-BE49-F238E27FC236}">
                  <a16:creationId xmlns:a16="http://schemas.microsoft.com/office/drawing/2014/main" id="{C5A741B9-65EC-4C5B-9FE0-4A18575771A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377893"/>
              <a:ext cx="1861854" cy="277779"/>
            </a:xfrm>
            <a:custGeom>
              <a:avLst/>
              <a:gdLst>
                <a:gd name="connsiteX0" fmla="*/ 180458 w 1861854"/>
                <a:gd name="connsiteY0" fmla="*/ 0 h 277779"/>
                <a:gd name="connsiteX1" fmla="*/ 419222 w 1861854"/>
                <a:gd name="connsiteY1" fmla="*/ 238761 h 277779"/>
                <a:gd name="connsiteX2" fmla="*/ 657984 w 1861854"/>
                <a:gd name="connsiteY2" fmla="*/ 0 h 277779"/>
                <a:gd name="connsiteX3" fmla="*/ 896745 w 1861854"/>
                <a:gd name="connsiteY3" fmla="*/ 238761 h 277779"/>
                <a:gd name="connsiteX4" fmla="*/ 1135754 w 1861854"/>
                <a:gd name="connsiteY4" fmla="*/ 0 h 277779"/>
                <a:gd name="connsiteX5" fmla="*/ 1374516 w 1861854"/>
                <a:gd name="connsiteY5" fmla="*/ 238761 h 277779"/>
                <a:gd name="connsiteX6" fmla="*/ 1613277 w 1861854"/>
                <a:gd name="connsiteY6" fmla="*/ 0 h 277779"/>
                <a:gd name="connsiteX7" fmla="*/ 1861854 w 1861854"/>
                <a:gd name="connsiteY7" fmla="*/ 248577 h 277779"/>
                <a:gd name="connsiteX8" fmla="*/ 1842470 w 1861854"/>
                <a:gd name="connsiteY8" fmla="*/ 267963 h 277779"/>
                <a:gd name="connsiteX9" fmla="*/ 1613277 w 1861854"/>
                <a:gd name="connsiteY9" fmla="*/ 39017 h 277779"/>
                <a:gd name="connsiteX10" fmla="*/ 1374516 w 1861854"/>
                <a:gd name="connsiteY10" fmla="*/ 277779 h 277779"/>
                <a:gd name="connsiteX11" fmla="*/ 1135754 w 1861854"/>
                <a:gd name="connsiteY11" fmla="*/ 39017 h 277779"/>
                <a:gd name="connsiteX12" fmla="*/ 896745 w 1861854"/>
                <a:gd name="connsiteY12" fmla="*/ 277779 h 277779"/>
                <a:gd name="connsiteX13" fmla="*/ 657984 w 1861854"/>
                <a:gd name="connsiteY13" fmla="*/ 39017 h 277779"/>
                <a:gd name="connsiteX14" fmla="*/ 419222 w 1861854"/>
                <a:gd name="connsiteY14" fmla="*/ 277779 h 277779"/>
                <a:gd name="connsiteX15" fmla="*/ 180458 w 1861854"/>
                <a:gd name="connsiteY15" fmla="*/ 39017 h 277779"/>
                <a:gd name="connsiteX16" fmla="*/ 0 w 1861854"/>
                <a:gd name="connsiteY16" fmla="*/ 219283 h 277779"/>
                <a:gd name="connsiteX17" fmla="*/ 0 w 1861854"/>
                <a:gd name="connsiteY17" fmla="*/ 180458 h 2777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861854" h="277779">
                  <a:moveTo>
                    <a:pt x="180458" y="0"/>
                  </a:moveTo>
                  <a:lnTo>
                    <a:pt x="419222" y="238761"/>
                  </a:lnTo>
                  <a:lnTo>
                    <a:pt x="657984" y="0"/>
                  </a:lnTo>
                  <a:lnTo>
                    <a:pt x="896745" y="238761"/>
                  </a:lnTo>
                  <a:lnTo>
                    <a:pt x="1135754" y="0"/>
                  </a:lnTo>
                  <a:lnTo>
                    <a:pt x="1374516" y="238761"/>
                  </a:lnTo>
                  <a:lnTo>
                    <a:pt x="1613277" y="0"/>
                  </a:lnTo>
                  <a:lnTo>
                    <a:pt x="1861854" y="248577"/>
                  </a:lnTo>
                  <a:lnTo>
                    <a:pt x="1842470" y="267963"/>
                  </a:lnTo>
                  <a:lnTo>
                    <a:pt x="1613277" y="39017"/>
                  </a:lnTo>
                  <a:lnTo>
                    <a:pt x="1374516" y="277779"/>
                  </a:lnTo>
                  <a:lnTo>
                    <a:pt x="1135754" y="39017"/>
                  </a:lnTo>
                  <a:lnTo>
                    <a:pt x="896745" y="277779"/>
                  </a:lnTo>
                  <a:lnTo>
                    <a:pt x="657984" y="39017"/>
                  </a:lnTo>
                  <a:lnTo>
                    <a:pt x="419222" y="277779"/>
                  </a:lnTo>
                  <a:lnTo>
                    <a:pt x="180458" y="39017"/>
                  </a:lnTo>
                  <a:lnTo>
                    <a:pt x="0" y="219283"/>
                  </a:lnTo>
                  <a:lnTo>
                    <a:pt x="0" y="180458"/>
                  </a:lnTo>
                  <a:close/>
                </a:path>
              </a:pathLst>
            </a:custGeom>
            <a:grpFill/>
            <a:ln w="9525" cap="flat">
              <a:noFill/>
              <a:prstDash val="solid"/>
              <a:miter/>
            </a:ln>
          </p:spPr>
          <p:txBody>
            <a:bodyPr wrap="square" rtlCol="0" anchor="ctr">
              <a:noAutofit/>
            </a:bodyPr>
            <a:lstStyle/>
            <a:p>
              <a:endParaRPr lang="en-US"/>
            </a:p>
          </p:txBody>
        </p:sp>
        <p:sp>
          <p:nvSpPr>
            <p:cNvPr id="18" name="Freeform: Shape 17">
              <a:extLst>
                <a:ext uri="{FF2B5EF4-FFF2-40B4-BE49-F238E27FC236}">
                  <a16:creationId xmlns:a16="http://schemas.microsoft.com/office/drawing/2014/main" id="{C0BB4301-41FA-4453-956F-A11CC664B68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817628"/>
              <a:ext cx="1861854" cy="277779"/>
            </a:xfrm>
            <a:custGeom>
              <a:avLst/>
              <a:gdLst>
                <a:gd name="connsiteX0" fmla="*/ 180458 w 1861854"/>
                <a:gd name="connsiteY0" fmla="*/ 0 h 277779"/>
                <a:gd name="connsiteX1" fmla="*/ 419222 w 1861854"/>
                <a:gd name="connsiteY1" fmla="*/ 238761 h 277779"/>
                <a:gd name="connsiteX2" fmla="*/ 657984 w 1861854"/>
                <a:gd name="connsiteY2" fmla="*/ 0 h 277779"/>
                <a:gd name="connsiteX3" fmla="*/ 896745 w 1861854"/>
                <a:gd name="connsiteY3" fmla="*/ 238761 h 277779"/>
                <a:gd name="connsiteX4" fmla="*/ 1135754 w 1861854"/>
                <a:gd name="connsiteY4" fmla="*/ 0 h 277779"/>
                <a:gd name="connsiteX5" fmla="*/ 1374516 w 1861854"/>
                <a:gd name="connsiteY5" fmla="*/ 238761 h 277779"/>
                <a:gd name="connsiteX6" fmla="*/ 1613277 w 1861854"/>
                <a:gd name="connsiteY6" fmla="*/ 0 h 277779"/>
                <a:gd name="connsiteX7" fmla="*/ 1861854 w 1861854"/>
                <a:gd name="connsiteY7" fmla="*/ 248577 h 277779"/>
                <a:gd name="connsiteX8" fmla="*/ 1842470 w 1861854"/>
                <a:gd name="connsiteY8" fmla="*/ 268208 h 277779"/>
                <a:gd name="connsiteX9" fmla="*/ 1613277 w 1861854"/>
                <a:gd name="connsiteY9" fmla="*/ 39017 h 277779"/>
                <a:gd name="connsiteX10" fmla="*/ 1374516 w 1861854"/>
                <a:gd name="connsiteY10" fmla="*/ 277779 h 277779"/>
                <a:gd name="connsiteX11" fmla="*/ 1135754 w 1861854"/>
                <a:gd name="connsiteY11" fmla="*/ 39017 h 277779"/>
                <a:gd name="connsiteX12" fmla="*/ 896745 w 1861854"/>
                <a:gd name="connsiteY12" fmla="*/ 277779 h 277779"/>
                <a:gd name="connsiteX13" fmla="*/ 657984 w 1861854"/>
                <a:gd name="connsiteY13" fmla="*/ 39017 h 277779"/>
                <a:gd name="connsiteX14" fmla="*/ 419222 w 1861854"/>
                <a:gd name="connsiteY14" fmla="*/ 277779 h 277779"/>
                <a:gd name="connsiteX15" fmla="*/ 180458 w 1861854"/>
                <a:gd name="connsiteY15" fmla="*/ 39017 h 277779"/>
                <a:gd name="connsiteX16" fmla="*/ 0 w 1861854"/>
                <a:gd name="connsiteY16" fmla="*/ 219475 h 277779"/>
                <a:gd name="connsiteX17" fmla="*/ 0 w 1861854"/>
                <a:gd name="connsiteY17" fmla="*/ 180458 h 2777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861854" h="277779">
                  <a:moveTo>
                    <a:pt x="180458" y="0"/>
                  </a:moveTo>
                  <a:lnTo>
                    <a:pt x="419222" y="238761"/>
                  </a:lnTo>
                  <a:lnTo>
                    <a:pt x="657984" y="0"/>
                  </a:lnTo>
                  <a:lnTo>
                    <a:pt x="896745" y="238761"/>
                  </a:lnTo>
                  <a:lnTo>
                    <a:pt x="1135754" y="0"/>
                  </a:lnTo>
                  <a:lnTo>
                    <a:pt x="1374516" y="238761"/>
                  </a:lnTo>
                  <a:lnTo>
                    <a:pt x="1613277" y="0"/>
                  </a:lnTo>
                  <a:lnTo>
                    <a:pt x="1861854" y="248577"/>
                  </a:lnTo>
                  <a:lnTo>
                    <a:pt x="1842470" y="268208"/>
                  </a:lnTo>
                  <a:lnTo>
                    <a:pt x="1613277" y="39017"/>
                  </a:lnTo>
                  <a:lnTo>
                    <a:pt x="1374516" y="277779"/>
                  </a:lnTo>
                  <a:lnTo>
                    <a:pt x="1135754" y="39017"/>
                  </a:lnTo>
                  <a:lnTo>
                    <a:pt x="896745" y="277779"/>
                  </a:lnTo>
                  <a:lnTo>
                    <a:pt x="657984" y="39017"/>
                  </a:lnTo>
                  <a:lnTo>
                    <a:pt x="419222" y="277779"/>
                  </a:lnTo>
                  <a:lnTo>
                    <a:pt x="180458" y="39017"/>
                  </a:lnTo>
                  <a:lnTo>
                    <a:pt x="0" y="219475"/>
                  </a:lnTo>
                  <a:lnTo>
                    <a:pt x="0" y="180458"/>
                  </a:lnTo>
                  <a:close/>
                </a:path>
              </a:pathLst>
            </a:custGeom>
            <a:grpFill/>
            <a:ln w="9525" cap="flat">
              <a:noFill/>
              <a:prstDash val="solid"/>
              <a:miter/>
            </a:ln>
          </p:spPr>
          <p:txBody>
            <a:bodyPr wrap="square" rtlCol="0" anchor="ctr">
              <a:noAutofit/>
            </a:bodyPr>
            <a:lstStyle/>
            <a:p>
              <a:endParaRPr lang="en-US" dirty="0"/>
            </a:p>
          </p:txBody>
        </p:sp>
      </p:grpSp>
      <p:sp>
        <p:nvSpPr>
          <p:cNvPr id="20" name="Graphic 212">
            <a:extLst>
              <a:ext uri="{FF2B5EF4-FFF2-40B4-BE49-F238E27FC236}">
                <a16:creationId xmlns:a16="http://schemas.microsoft.com/office/drawing/2014/main" id="{4C6598AB-1C17-4D54-951C-A082D94ACB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88524" y="457812"/>
            <a:ext cx="914565" cy="914565"/>
          </a:xfrm>
          <a:custGeom>
            <a:avLst/>
            <a:gdLst>
              <a:gd name="connsiteX0" fmla="*/ 403574 w 807148"/>
              <a:gd name="connsiteY0" fmla="*/ 0 h 807148"/>
              <a:gd name="connsiteX1" fmla="*/ 0 w 807148"/>
              <a:gd name="connsiteY1" fmla="*/ 403574 h 807148"/>
              <a:gd name="connsiteX2" fmla="*/ 403574 w 807148"/>
              <a:gd name="connsiteY2" fmla="*/ 807149 h 807148"/>
              <a:gd name="connsiteX3" fmla="*/ 807149 w 807148"/>
              <a:gd name="connsiteY3" fmla="*/ 403574 h 807148"/>
              <a:gd name="connsiteX4" fmla="*/ 403574 w 807148"/>
              <a:gd name="connsiteY4" fmla="*/ 0 h 807148"/>
              <a:gd name="connsiteX5" fmla="*/ 403574 w 807148"/>
              <a:gd name="connsiteY5" fmla="*/ 667988 h 807148"/>
              <a:gd name="connsiteX6" fmla="*/ 139160 w 807148"/>
              <a:gd name="connsiteY6" fmla="*/ 403574 h 807148"/>
              <a:gd name="connsiteX7" fmla="*/ 403574 w 807148"/>
              <a:gd name="connsiteY7" fmla="*/ 139160 h 807148"/>
              <a:gd name="connsiteX8" fmla="*/ 667988 w 807148"/>
              <a:gd name="connsiteY8" fmla="*/ 403574 h 807148"/>
              <a:gd name="connsiteX9" fmla="*/ 403574 w 807148"/>
              <a:gd name="connsiteY9" fmla="*/ 667988 h 8071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07148" h="807148">
                <a:moveTo>
                  <a:pt x="403574" y="0"/>
                </a:moveTo>
                <a:cubicBezTo>
                  <a:pt x="180689" y="0"/>
                  <a:pt x="0" y="180689"/>
                  <a:pt x="0" y="403574"/>
                </a:cubicBezTo>
                <a:cubicBezTo>
                  <a:pt x="0" y="626459"/>
                  <a:pt x="180689" y="807149"/>
                  <a:pt x="403574" y="807149"/>
                </a:cubicBezTo>
                <a:cubicBezTo>
                  <a:pt x="626459" y="807149"/>
                  <a:pt x="807149" y="626459"/>
                  <a:pt x="807149" y="403574"/>
                </a:cubicBezTo>
                <a:cubicBezTo>
                  <a:pt x="807149" y="180689"/>
                  <a:pt x="626459" y="0"/>
                  <a:pt x="403574" y="0"/>
                </a:cubicBezTo>
                <a:close/>
                <a:moveTo>
                  <a:pt x="403574" y="667988"/>
                </a:moveTo>
                <a:cubicBezTo>
                  <a:pt x="257556" y="667988"/>
                  <a:pt x="139160" y="549593"/>
                  <a:pt x="139160" y="403574"/>
                </a:cubicBezTo>
                <a:cubicBezTo>
                  <a:pt x="139160" y="257556"/>
                  <a:pt x="257556" y="139160"/>
                  <a:pt x="403574" y="139160"/>
                </a:cubicBezTo>
                <a:cubicBezTo>
                  <a:pt x="549593" y="139160"/>
                  <a:pt x="667988" y="257556"/>
                  <a:pt x="667988" y="403574"/>
                </a:cubicBezTo>
                <a:cubicBezTo>
                  <a:pt x="667988" y="549593"/>
                  <a:pt x="549593" y="667988"/>
                  <a:pt x="403574" y="667988"/>
                </a:cubicBezTo>
                <a:close/>
              </a:path>
            </a:pathLst>
          </a:custGeom>
          <a:solidFill>
            <a:srgbClr val="FFFFFF"/>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lt1"/>
              </a:solidFill>
            </a:endParaRPr>
          </a:p>
        </p:txBody>
      </p:sp>
      <p:sp>
        <p:nvSpPr>
          <p:cNvPr id="22" name="Graphic 212">
            <a:extLst>
              <a:ext uri="{FF2B5EF4-FFF2-40B4-BE49-F238E27FC236}">
                <a16:creationId xmlns:a16="http://schemas.microsoft.com/office/drawing/2014/main" id="{C83B66D7-137D-4AC1-B172-53D60F08BE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88524" y="457812"/>
            <a:ext cx="914565" cy="914565"/>
          </a:xfrm>
          <a:custGeom>
            <a:avLst/>
            <a:gdLst>
              <a:gd name="connsiteX0" fmla="*/ 403574 w 807148"/>
              <a:gd name="connsiteY0" fmla="*/ 0 h 807148"/>
              <a:gd name="connsiteX1" fmla="*/ 0 w 807148"/>
              <a:gd name="connsiteY1" fmla="*/ 403574 h 807148"/>
              <a:gd name="connsiteX2" fmla="*/ 403574 w 807148"/>
              <a:gd name="connsiteY2" fmla="*/ 807149 h 807148"/>
              <a:gd name="connsiteX3" fmla="*/ 807149 w 807148"/>
              <a:gd name="connsiteY3" fmla="*/ 403574 h 807148"/>
              <a:gd name="connsiteX4" fmla="*/ 403574 w 807148"/>
              <a:gd name="connsiteY4" fmla="*/ 0 h 807148"/>
              <a:gd name="connsiteX5" fmla="*/ 403574 w 807148"/>
              <a:gd name="connsiteY5" fmla="*/ 667988 h 807148"/>
              <a:gd name="connsiteX6" fmla="*/ 139160 w 807148"/>
              <a:gd name="connsiteY6" fmla="*/ 403574 h 807148"/>
              <a:gd name="connsiteX7" fmla="*/ 403574 w 807148"/>
              <a:gd name="connsiteY7" fmla="*/ 139160 h 807148"/>
              <a:gd name="connsiteX8" fmla="*/ 667988 w 807148"/>
              <a:gd name="connsiteY8" fmla="*/ 403574 h 807148"/>
              <a:gd name="connsiteX9" fmla="*/ 403574 w 807148"/>
              <a:gd name="connsiteY9" fmla="*/ 667988 h 8071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07148" h="807148">
                <a:moveTo>
                  <a:pt x="403574" y="0"/>
                </a:moveTo>
                <a:cubicBezTo>
                  <a:pt x="180689" y="0"/>
                  <a:pt x="0" y="180689"/>
                  <a:pt x="0" y="403574"/>
                </a:cubicBezTo>
                <a:cubicBezTo>
                  <a:pt x="0" y="626459"/>
                  <a:pt x="180689" y="807149"/>
                  <a:pt x="403574" y="807149"/>
                </a:cubicBezTo>
                <a:cubicBezTo>
                  <a:pt x="626459" y="807149"/>
                  <a:pt x="807149" y="626459"/>
                  <a:pt x="807149" y="403574"/>
                </a:cubicBezTo>
                <a:cubicBezTo>
                  <a:pt x="807149" y="180689"/>
                  <a:pt x="626459" y="0"/>
                  <a:pt x="403574" y="0"/>
                </a:cubicBezTo>
                <a:close/>
                <a:moveTo>
                  <a:pt x="403574" y="667988"/>
                </a:moveTo>
                <a:cubicBezTo>
                  <a:pt x="257556" y="667988"/>
                  <a:pt x="139160" y="549593"/>
                  <a:pt x="139160" y="403574"/>
                </a:cubicBezTo>
                <a:cubicBezTo>
                  <a:pt x="139160" y="257556"/>
                  <a:pt x="257556" y="139160"/>
                  <a:pt x="403574" y="139160"/>
                </a:cubicBezTo>
                <a:cubicBezTo>
                  <a:pt x="549593" y="139160"/>
                  <a:pt x="667988" y="257556"/>
                  <a:pt x="667988" y="403574"/>
                </a:cubicBezTo>
                <a:cubicBezTo>
                  <a:pt x="667988" y="549593"/>
                  <a:pt x="549593" y="667988"/>
                  <a:pt x="403574" y="667988"/>
                </a:cubicBezTo>
                <a:close/>
              </a:path>
            </a:pathLst>
          </a:custGeom>
          <a:solidFill>
            <a:schemeClr val="accent2">
              <a:alpha val="30000"/>
            </a:schemeClr>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lt1"/>
              </a:solidFill>
            </a:endParaRPr>
          </a:p>
        </p:txBody>
      </p:sp>
      <p:sp>
        <p:nvSpPr>
          <p:cNvPr id="24" name="Oval 23">
            <a:extLst>
              <a:ext uri="{FF2B5EF4-FFF2-40B4-BE49-F238E27FC236}">
                <a16:creationId xmlns:a16="http://schemas.microsoft.com/office/drawing/2014/main" id="{F6B92503-6984-4D15-8B98-8718709B78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2976" y="4946663"/>
            <a:ext cx="319941" cy="319941"/>
          </a:xfrm>
          <a:prstGeom prst="ellipse">
            <a:avLst/>
          </a:prstGeom>
          <a:solidFill>
            <a:srgbClr val="FFFFFF"/>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26" name="Oval 25">
            <a:extLst>
              <a:ext uri="{FF2B5EF4-FFF2-40B4-BE49-F238E27FC236}">
                <a16:creationId xmlns:a16="http://schemas.microsoft.com/office/drawing/2014/main" id="{08DDF938-524E-4C18-A47D-C006278323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2976" y="4946663"/>
            <a:ext cx="319941" cy="319941"/>
          </a:xfrm>
          <a:prstGeom prst="ellipse">
            <a:avLst/>
          </a:prstGeom>
          <a:solidFill>
            <a:schemeClr val="accent2">
              <a:alpha val="30000"/>
            </a:schemeClr>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3" name="Content Placeholder 2">
            <a:extLst>
              <a:ext uri="{FF2B5EF4-FFF2-40B4-BE49-F238E27FC236}">
                <a16:creationId xmlns:a16="http://schemas.microsoft.com/office/drawing/2014/main" id="{C9451C2A-0CC4-41B8-9AA6-333DF06369E5}"/>
              </a:ext>
            </a:extLst>
          </p:cNvPr>
          <p:cNvSpPr>
            <a:spLocks noGrp="1"/>
          </p:cNvSpPr>
          <p:nvPr>
            <p:ph idx="1"/>
          </p:nvPr>
        </p:nvSpPr>
        <p:spPr>
          <a:xfrm>
            <a:off x="6234868" y="1130846"/>
            <a:ext cx="5217173" cy="4351338"/>
          </a:xfrm>
        </p:spPr>
        <p:txBody>
          <a:bodyPr>
            <a:normAutofit/>
          </a:bodyPr>
          <a:lstStyle/>
          <a:p>
            <a:pPr marL="0" indent="0" algn="just">
              <a:buNone/>
            </a:pPr>
            <a:r>
              <a:rPr lang="en-US" sz="2000" b="0" i="0" dirty="0">
                <a:solidFill>
                  <a:schemeClr val="bg1"/>
                </a:solidFill>
                <a:effectLst/>
                <a:latin typeface="fira-sans"/>
              </a:rPr>
              <a:t>According to the provisions of 38 C.F.R. § </a:t>
            </a:r>
            <a:r>
              <a:rPr lang="en-US" sz="2000" b="1" i="0" u="none" strike="noStrike" dirty="0">
                <a:solidFill>
                  <a:schemeClr val="bg1"/>
                </a:solidFill>
                <a:effectLst/>
                <a:latin typeface="fira-sans"/>
                <a:hlinkClick r:id="rId2"/>
              </a:rPr>
              <a:t>3.385</a:t>
            </a:r>
            <a:r>
              <a:rPr lang="en-US" sz="2000" b="0" i="0" dirty="0">
                <a:solidFill>
                  <a:schemeClr val="bg1"/>
                </a:solidFill>
                <a:effectLst/>
                <a:latin typeface="fira-sans"/>
              </a:rPr>
              <a:t>, impaired hearing will be considered to be a disability when the auditory threshold in any of the frequencies of 500, 1000, 2000, 3000 or 4000 Hertz is 40 decibels or greater; or when the auditory thresholds for at least three frequencies are 26 decibels or greater; or when speech recognition scores using the Maryland CNC Test are less than 94 percent.</a:t>
            </a:r>
          </a:p>
          <a:p>
            <a:pPr marL="0" indent="0" algn="just">
              <a:buNone/>
            </a:pPr>
            <a:r>
              <a:rPr lang="en-US" sz="2000" b="0" i="0" dirty="0">
                <a:solidFill>
                  <a:schemeClr val="bg1"/>
                </a:solidFill>
                <a:effectLst/>
                <a:latin typeface="fira-sans"/>
              </a:rPr>
              <a:t>Pure tone threshold in the 500, 1000, 2000, 3000, and 4000 Hz range are often used to determine entitlement to service connection.  Test results from pure tone audiograms are reported on military service examinations.</a:t>
            </a:r>
          </a:p>
          <a:p>
            <a:endParaRPr lang="en-US" sz="2000" dirty="0">
              <a:solidFill>
                <a:schemeClr val="bg1"/>
              </a:solidFill>
            </a:endParaRPr>
          </a:p>
        </p:txBody>
      </p:sp>
      <p:grpSp>
        <p:nvGrpSpPr>
          <p:cNvPr id="28" name="Graphic 185">
            <a:extLst>
              <a:ext uri="{FF2B5EF4-FFF2-40B4-BE49-F238E27FC236}">
                <a16:creationId xmlns:a16="http://schemas.microsoft.com/office/drawing/2014/main" id="{3773FAF5-C452-4455-9411-D6AF5EBD4CA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812239" y="6139464"/>
            <a:ext cx="1054466" cy="469689"/>
            <a:chOff x="9841624" y="4115729"/>
            <a:chExt cx="602169" cy="268223"/>
          </a:xfrm>
          <a:solidFill>
            <a:schemeClr val="bg1"/>
          </a:solidFill>
        </p:grpSpPr>
        <p:sp>
          <p:nvSpPr>
            <p:cNvPr id="29" name="Freeform: Shape 28">
              <a:extLst>
                <a:ext uri="{FF2B5EF4-FFF2-40B4-BE49-F238E27FC236}">
                  <a16:creationId xmlns:a16="http://schemas.microsoft.com/office/drawing/2014/main" id="{1ECA0D96-F63C-4F7B-BE16-0F3FE76D7D6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841624"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30" name="Freeform: Shape 29">
              <a:extLst>
                <a:ext uri="{FF2B5EF4-FFF2-40B4-BE49-F238E27FC236}">
                  <a16:creationId xmlns:a16="http://schemas.microsoft.com/office/drawing/2014/main" id="{74F83A81-0546-400A-918A-90C9C48B814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941445"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31" name="Freeform: Shape 30">
              <a:extLst>
                <a:ext uri="{FF2B5EF4-FFF2-40B4-BE49-F238E27FC236}">
                  <a16:creationId xmlns:a16="http://schemas.microsoft.com/office/drawing/2014/main" id="{9741F692-A5B6-4215-86D9-B1FD4FF26AC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041267"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32" name="Freeform: Shape 31">
              <a:extLst>
                <a:ext uri="{FF2B5EF4-FFF2-40B4-BE49-F238E27FC236}">
                  <a16:creationId xmlns:a16="http://schemas.microsoft.com/office/drawing/2014/main" id="{CC0876CB-9C60-4580-8FED-CD64EC76645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141090"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33" name="Freeform: Shape 32">
              <a:extLst>
                <a:ext uri="{FF2B5EF4-FFF2-40B4-BE49-F238E27FC236}">
                  <a16:creationId xmlns:a16="http://schemas.microsoft.com/office/drawing/2014/main" id="{A879B3B7-48DB-4D3A-BB33-02766EAD3D9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240911"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grpSp>
    </p:spTree>
    <p:extLst>
      <p:ext uri="{BB962C8B-B14F-4D97-AF65-F5344CB8AC3E}">
        <p14:creationId xmlns:p14="http://schemas.microsoft.com/office/powerpoint/2010/main" val="83050708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3B86FD-C890-4AA5-92EA-42FA98C59EEA}"/>
              </a:ext>
            </a:extLst>
          </p:cNvPr>
          <p:cNvSpPr>
            <a:spLocks noGrp="1"/>
          </p:cNvSpPr>
          <p:nvPr>
            <p:ph type="title"/>
          </p:nvPr>
        </p:nvSpPr>
        <p:spPr>
          <a:xfrm>
            <a:off x="838199" y="291090"/>
            <a:ext cx="10515599" cy="932688"/>
          </a:xfrm>
        </p:spPr>
        <p:txBody>
          <a:bodyPr vert="horz" lIns="91440" tIns="45720" rIns="91440" bIns="45720" rtlCol="0" anchor="b">
            <a:normAutofit/>
          </a:bodyPr>
          <a:lstStyle/>
          <a:p>
            <a:pPr algn="ctr"/>
            <a:endParaRPr lang="en-US" sz="5400" kern="1200">
              <a:solidFill>
                <a:schemeClr val="tx1"/>
              </a:solidFill>
              <a:latin typeface="+mj-lt"/>
              <a:ea typeface="+mj-ea"/>
              <a:cs typeface="+mj-cs"/>
            </a:endParaRPr>
          </a:p>
        </p:txBody>
      </p:sp>
      <p:pic>
        <p:nvPicPr>
          <p:cNvPr id="6" name="Content Placeholder 5" descr="Shape&#10;&#10;Description automatically generated with medium confidence">
            <a:extLst>
              <a:ext uri="{FF2B5EF4-FFF2-40B4-BE49-F238E27FC236}">
                <a16:creationId xmlns:a16="http://schemas.microsoft.com/office/drawing/2014/main" id="{B8CE9E09-D878-4A68-B131-70E1A56FD4A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bwMode="auto">
          <a:xfrm>
            <a:off x="1117600" y="83126"/>
            <a:ext cx="10959051" cy="648378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945133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6FAAC5-C093-4B45-93DF-5558A577484F}"/>
              </a:ext>
            </a:extLst>
          </p:cNvPr>
          <p:cNvSpPr>
            <a:spLocks noGrp="1"/>
          </p:cNvSpPr>
          <p:nvPr>
            <p:ph type="title"/>
          </p:nvPr>
        </p:nvSpPr>
        <p:spPr>
          <a:xfrm>
            <a:off x="838199" y="822121"/>
            <a:ext cx="831209" cy="868567"/>
          </a:xfrm>
        </p:spPr>
        <p:txBody>
          <a:bodyPr/>
          <a:lstStyle/>
          <a:p>
            <a:endParaRPr lang="en-US" dirty="0"/>
          </a:p>
        </p:txBody>
      </p:sp>
      <p:pic>
        <p:nvPicPr>
          <p:cNvPr id="5" name="Content Placeholder 4" descr="Shape&#10;&#10;Description automatically generated with medium confidence">
            <a:extLst>
              <a:ext uri="{FF2B5EF4-FFF2-40B4-BE49-F238E27FC236}">
                <a16:creationId xmlns:a16="http://schemas.microsoft.com/office/drawing/2014/main" id="{4240B9FB-4F34-43F4-8F81-22C8E8875EEB}"/>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346036" y="-64644"/>
            <a:ext cx="6733309" cy="6987288"/>
          </a:xfrm>
        </p:spPr>
      </p:pic>
    </p:spTree>
    <p:extLst>
      <p:ext uri="{BB962C8B-B14F-4D97-AF65-F5344CB8AC3E}">
        <p14:creationId xmlns:p14="http://schemas.microsoft.com/office/powerpoint/2010/main" val="14977471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4BC99CB9-DDAD-44A2-8A1C-E3AF4E72DF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9">
            <a:extLst>
              <a:ext uri="{FF2B5EF4-FFF2-40B4-BE49-F238E27FC236}">
                <a16:creationId xmlns:a16="http://schemas.microsoft.com/office/drawing/2014/main" id="{64053CBF-3932-45FF-8285-EE5146085F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695" cy="6858000"/>
          </a:xfrm>
          <a:prstGeom prst="rect">
            <a:avLst/>
          </a:prstGeom>
          <a:gradFill flip="none" rotWithShape="1">
            <a:gsLst>
              <a:gs pos="16000">
                <a:schemeClr val="accent6">
                  <a:alpha val="20000"/>
                </a:schemeClr>
              </a:gs>
              <a:gs pos="85000">
                <a:schemeClr val="accent1">
                  <a:alpha val="40000"/>
                </a:schemeClr>
              </a:gs>
            </a:gsLst>
            <a:lin ang="120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 name="Group 11">
            <a:extLst>
              <a:ext uri="{FF2B5EF4-FFF2-40B4-BE49-F238E27FC236}">
                <a16:creationId xmlns:a16="http://schemas.microsoft.com/office/drawing/2014/main" id="{2E751C04-BEA6-446B-A678-9C74819EBD4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18230" y="-8167"/>
            <a:ext cx="4834070" cy="2488150"/>
            <a:chOff x="6867015" y="-1"/>
            <a:chExt cx="5324985" cy="3251912"/>
          </a:xfrm>
          <a:solidFill>
            <a:schemeClr val="bg1">
              <a:alpha val="30000"/>
            </a:schemeClr>
          </a:solidFill>
        </p:grpSpPr>
        <p:sp>
          <p:nvSpPr>
            <p:cNvPr id="13" name="Freeform: Shape 12">
              <a:extLst>
                <a:ext uri="{FF2B5EF4-FFF2-40B4-BE49-F238E27FC236}">
                  <a16:creationId xmlns:a16="http://schemas.microsoft.com/office/drawing/2014/main" id="{2625A013-D9BE-43C4-AF21-6F2B003EFBE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867015" y="-1"/>
              <a:ext cx="5324985" cy="3251912"/>
            </a:xfrm>
            <a:custGeom>
              <a:avLst/>
              <a:gdLst>
                <a:gd name="connsiteX0" fmla="*/ 0 w 5324985"/>
                <a:gd name="connsiteY0" fmla="*/ 0 h 3251912"/>
                <a:gd name="connsiteX1" fmla="*/ 36826 w 5324985"/>
                <a:gd name="connsiteY1" fmla="*/ 0 h 3251912"/>
                <a:gd name="connsiteX2" fmla="*/ 45003 w 5324985"/>
                <a:gd name="connsiteY2" fmla="*/ 152909 h 3251912"/>
                <a:gd name="connsiteX3" fmla="*/ 68956 w 5324985"/>
                <a:gd name="connsiteY3" fmla="*/ 308600 h 3251912"/>
                <a:gd name="connsiteX4" fmla="*/ 167774 w 5324985"/>
                <a:gd name="connsiteY4" fmla="*/ 607968 h 3251912"/>
                <a:gd name="connsiteX5" fmla="*/ 201857 w 5324985"/>
                <a:gd name="connsiteY5" fmla="*/ 679539 h 3251912"/>
                <a:gd name="connsiteX6" fmla="*/ 239741 w 5324985"/>
                <a:gd name="connsiteY6" fmla="*/ 749488 h 3251912"/>
                <a:gd name="connsiteX7" fmla="*/ 323724 w 5324985"/>
                <a:gd name="connsiteY7" fmla="*/ 885101 h 3251912"/>
                <a:gd name="connsiteX8" fmla="*/ 416412 w 5324985"/>
                <a:gd name="connsiteY8" fmla="*/ 1016081 h 3251912"/>
                <a:gd name="connsiteX9" fmla="*/ 515719 w 5324985"/>
                <a:gd name="connsiteY9" fmla="*/ 1143356 h 3251912"/>
                <a:gd name="connsiteX10" fmla="*/ 722427 w 5324985"/>
                <a:gd name="connsiteY10" fmla="*/ 1395127 h 3251912"/>
                <a:gd name="connsiteX11" fmla="*/ 825780 w 5324985"/>
                <a:gd name="connsiteY11" fmla="*/ 1522749 h 3251912"/>
                <a:gd name="connsiteX12" fmla="*/ 926314 w 5324985"/>
                <a:gd name="connsiteY12" fmla="*/ 1651992 h 3251912"/>
                <a:gd name="connsiteX13" fmla="*/ 1026848 w 5324985"/>
                <a:gd name="connsiteY13" fmla="*/ 1776836 h 3251912"/>
                <a:gd name="connsiteX14" fmla="*/ 1131918 w 5324985"/>
                <a:gd name="connsiteY14" fmla="*/ 1897393 h 3251912"/>
                <a:gd name="connsiteX15" fmla="*/ 1354688 w 5324985"/>
                <a:gd name="connsiteY15" fmla="*/ 2124728 h 3251912"/>
                <a:gd name="connsiteX16" fmla="*/ 1855027 w 5324985"/>
                <a:gd name="connsiteY16" fmla="*/ 2504236 h 3251912"/>
                <a:gd name="connsiteX17" fmla="*/ 2131618 w 5324985"/>
                <a:gd name="connsiteY17" fmla="*/ 2646913 h 3251912"/>
                <a:gd name="connsiteX18" fmla="*/ 2423534 w 5324985"/>
                <a:gd name="connsiteY18" fmla="*/ 2754732 h 3251912"/>
                <a:gd name="connsiteX19" fmla="*/ 2727588 w 5324985"/>
                <a:gd name="connsiteY19" fmla="*/ 2829197 h 3251912"/>
                <a:gd name="connsiteX20" fmla="*/ 3041083 w 5324985"/>
                <a:gd name="connsiteY20" fmla="*/ 2870890 h 3251912"/>
                <a:gd name="connsiteX21" fmla="*/ 3360340 w 5324985"/>
                <a:gd name="connsiteY21" fmla="*/ 2883976 h 3251912"/>
                <a:gd name="connsiteX22" fmla="*/ 3439663 w 5324985"/>
                <a:gd name="connsiteY22" fmla="*/ 2883396 h 3251912"/>
                <a:gd name="connsiteX23" fmla="*/ 3478529 w 5324985"/>
                <a:gd name="connsiteY23" fmla="*/ 2882471 h 3251912"/>
                <a:gd name="connsiteX24" fmla="*/ 3517271 w 5324985"/>
                <a:gd name="connsiteY24" fmla="*/ 2880616 h 3251912"/>
                <a:gd name="connsiteX25" fmla="*/ 3671260 w 5324985"/>
                <a:gd name="connsiteY25" fmla="*/ 2867878 h 3251912"/>
                <a:gd name="connsiteX26" fmla="*/ 4265268 w 5324985"/>
                <a:gd name="connsiteY26" fmla="*/ 2716283 h 3251912"/>
                <a:gd name="connsiteX27" fmla="*/ 4546395 w 5324985"/>
                <a:gd name="connsiteY27" fmla="*/ 2584724 h 3251912"/>
                <a:gd name="connsiteX28" fmla="*/ 4817837 w 5324985"/>
                <a:gd name="connsiteY28" fmla="*/ 2424674 h 3251912"/>
                <a:gd name="connsiteX29" fmla="*/ 5081677 w 5324985"/>
                <a:gd name="connsiteY29" fmla="*/ 2243548 h 3251912"/>
                <a:gd name="connsiteX30" fmla="*/ 5211881 w 5324985"/>
                <a:gd name="connsiteY30" fmla="*/ 2147658 h 3251912"/>
                <a:gd name="connsiteX31" fmla="*/ 5324985 w 5324985"/>
                <a:gd name="connsiteY31" fmla="*/ 2062128 h 3251912"/>
                <a:gd name="connsiteX32" fmla="*/ 5324985 w 5324985"/>
                <a:gd name="connsiteY32" fmla="*/ 2514993 h 3251912"/>
                <a:gd name="connsiteX33" fmla="*/ 5314867 w 5324985"/>
                <a:gd name="connsiteY33" fmla="*/ 2522881 h 3251912"/>
                <a:gd name="connsiteX34" fmla="*/ 5038276 w 5324985"/>
                <a:gd name="connsiteY34" fmla="*/ 2722421 h 3251912"/>
                <a:gd name="connsiteX35" fmla="*/ 4741701 w 5324985"/>
                <a:gd name="connsiteY35" fmla="*/ 2904937 h 3251912"/>
                <a:gd name="connsiteX36" fmla="*/ 4420728 w 5324985"/>
                <a:gd name="connsiteY36" fmla="*/ 3058848 h 3251912"/>
                <a:gd name="connsiteX37" fmla="*/ 3717481 w 5324985"/>
                <a:gd name="connsiteY37" fmla="*/ 3237079 h 3251912"/>
                <a:gd name="connsiteX38" fmla="*/ 3535661 w 5324985"/>
                <a:gd name="connsiteY38" fmla="*/ 3249934 h 3251912"/>
                <a:gd name="connsiteX39" fmla="*/ 3490175 w 5324985"/>
                <a:gd name="connsiteY39" fmla="*/ 3251555 h 3251912"/>
                <a:gd name="connsiteX40" fmla="*/ 3444813 w 5324985"/>
                <a:gd name="connsiteY40" fmla="*/ 3251787 h 3251912"/>
                <a:gd name="connsiteX41" fmla="*/ 3355681 w 5324985"/>
                <a:gd name="connsiteY41" fmla="*/ 3250745 h 3251912"/>
                <a:gd name="connsiteX42" fmla="*/ 3179011 w 5324985"/>
                <a:gd name="connsiteY42" fmla="*/ 3243795 h 3251912"/>
                <a:gd name="connsiteX43" fmla="*/ 3002217 w 5324985"/>
                <a:gd name="connsiteY43" fmla="*/ 3227814 h 3251912"/>
                <a:gd name="connsiteX44" fmla="*/ 2650103 w 5324985"/>
                <a:gd name="connsiteY44" fmla="*/ 3170836 h 3251912"/>
                <a:gd name="connsiteX45" fmla="*/ 2305836 w 5324985"/>
                <a:gd name="connsiteY45" fmla="*/ 3072514 h 3251912"/>
                <a:gd name="connsiteX46" fmla="*/ 1978611 w 5324985"/>
                <a:gd name="connsiteY46" fmla="*/ 2929952 h 3251912"/>
                <a:gd name="connsiteX47" fmla="*/ 1678235 w 5324985"/>
                <a:gd name="connsiteY47" fmla="*/ 2744424 h 3251912"/>
                <a:gd name="connsiteX48" fmla="*/ 1175688 w 5324985"/>
                <a:gd name="connsiteY48" fmla="*/ 2277018 h 3251912"/>
                <a:gd name="connsiteX49" fmla="*/ 971310 w 5324985"/>
                <a:gd name="connsiteY49" fmla="*/ 2012044 h 3251912"/>
                <a:gd name="connsiteX50" fmla="*/ 790717 w 5324985"/>
                <a:gd name="connsiteY50" fmla="*/ 1735723 h 3251912"/>
                <a:gd name="connsiteX51" fmla="*/ 706488 w 5324985"/>
                <a:gd name="connsiteY51" fmla="*/ 1598604 h 3251912"/>
                <a:gd name="connsiteX52" fmla="*/ 618951 w 5324985"/>
                <a:gd name="connsiteY52" fmla="*/ 1463802 h 3251912"/>
                <a:gd name="connsiteX53" fmla="*/ 436273 w 5324985"/>
                <a:gd name="connsiteY53" fmla="*/ 1195355 h 3251912"/>
                <a:gd name="connsiteX54" fmla="*/ 346896 w 5324985"/>
                <a:gd name="connsiteY54" fmla="*/ 1058816 h 3251912"/>
                <a:gd name="connsiteX55" fmla="*/ 261809 w 5324985"/>
                <a:gd name="connsiteY55" fmla="*/ 919264 h 3251912"/>
                <a:gd name="connsiteX56" fmla="*/ 118487 w 5324985"/>
                <a:gd name="connsiteY56" fmla="*/ 626498 h 3251912"/>
                <a:gd name="connsiteX57" fmla="*/ 28130 w 5324985"/>
                <a:gd name="connsiteY57" fmla="*/ 315781 h 3251912"/>
                <a:gd name="connsiteX58" fmla="*/ 6751 w 5324985"/>
                <a:gd name="connsiteY58" fmla="*/ 156195 h 32519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5324985" h="3251912">
                  <a:moveTo>
                    <a:pt x="0" y="0"/>
                  </a:moveTo>
                  <a:lnTo>
                    <a:pt x="36826" y="0"/>
                  </a:lnTo>
                  <a:lnTo>
                    <a:pt x="45003" y="152909"/>
                  </a:lnTo>
                  <a:cubicBezTo>
                    <a:pt x="50351" y="205154"/>
                    <a:pt x="58290" y="257123"/>
                    <a:pt x="68956" y="308600"/>
                  </a:cubicBezTo>
                  <a:cubicBezTo>
                    <a:pt x="91393" y="411324"/>
                    <a:pt x="123882" y="511847"/>
                    <a:pt x="167774" y="607968"/>
                  </a:cubicBezTo>
                  <a:cubicBezTo>
                    <a:pt x="178195" y="632173"/>
                    <a:pt x="190333" y="655798"/>
                    <a:pt x="201857" y="679539"/>
                  </a:cubicBezTo>
                  <a:cubicBezTo>
                    <a:pt x="214363" y="702933"/>
                    <a:pt x="226255" y="726557"/>
                    <a:pt x="239741" y="749488"/>
                  </a:cubicBezTo>
                  <a:cubicBezTo>
                    <a:pt x="265488" y="795812"/>
                    <a:pt x="294176" y="840746"/>
                    <a:pt x="323724" y="885101"/>
                  </a:cubicBezTo>
                  <a:cubicBezTo>
                    <a:pt x="353149" y="929572"/>
                    <a:pt x="384657" y="972885"/>
                    <a:pt x="416412" y="1016081"/>
                  </a:cubicBezTo>
                  <a:cubicBezTo>
                    <a:pt x="448655" y="1058931"/>
                    <a:pt x="482127" y="1101202"/>
                    <a:pt x="515719" y="1143356"/>
                  </a:cubicBezTo>
                  <a:cubicBezTo>
                    <a:pt x="583027" y="1227782"/>
                    <a:pt x="653402" y="1310470"/>
                    <a:pt x="722427" y="1395127"/>
                  </a:cubicBezTo>
                  <a:cubicBezTo>
                    <a:pt x="757123" y="1437282"/>
                    <a:pt x="791697" y="1479783"/>
                    <a:pt x="825780" y="1522749"/>
                  </a:cubicBezTo>
                  <a:cubicBezTo>
                    <a:pt x="859742" y="1565367"/>
                    <a:pt x="893457" y="1610649"/>
                    <a:pt x="926314" y="1651992"/>
                  </a:cubicBezTo>
                  <a:cubicBezTo>
                    <a:pt x="958927" y="1694379"/>
                    <a:pt x="993132" y="1735492"/>
                    <a:pt x="1026848" y="1776836"/>
                  </a:cubicBezTo>
                  <a:cubicBezTo>
                    <a:pt x="1061545" y="1817485"/>
                    <a:pt x="1095996" y="1858133"/>
                    <a:pt x="1131918" y="1897393"/>
                  </a:cubicBezTo>
                  <a:cubicBezTo>
                    <a:pt x="1203273" y="1976376"/>
                    <a:pt x="1277447" y="2052463"/>
                    <a:pt x="1354688" y="2124728"/>
                  </a:cubicBezTo>
                  <a:cubicBezTo>
                    <a:pt x="1509411" y="2268911"/>
                    <a:pt x="1676396" y="2397575"/>
                    <a:pt x="1855027" y="2504236"/>
                  </a:cubicBezTo>
                  <a:cubicBezTo>
                    <a:pt x="1944528" y="2557277"/>
                    <a:pt x="2036357" y="2605917"/>
                    <a:pt x="2131618" y="2646913"/>
                  </a:cubicBezTo>
                  <a:cubicBezTo>
                    <a:pt x="2226267" y="2689068"/>
                    <a:pt x="2323981" y="2724622"/>
                    <a:pt x="2423534" y="2754732"/>
                  </a:cubicBezTo>
                  <a:cubicBezTo>
                    <a:pt x="2523087" y="2784958"/>
                    <a:pt x="2624602" y="2809394"/>
                    <a:pt x="2727588" y="2829197"/>
                  </a:cubicBezTo>
                  <a:cubicBezTo>
                    <a:pt x="2830698" y="2848653"/>
                    <a:pt x="2935522" y="2861971"/>
                    <a:pt x="3041083" y="2870890"/>
                  </a:cubicBezTo>
                  <a:cubicBezTo>
                    <a:pt x="3146644" y="2879922"/>
                    <a:pt x="3253307" y="2883860"/>
                    <a:pt x="3360340" y="2883976"/>
                  </a:cubicBezTo>
                  <a:cubicBezTo>
                    <a:pt x="3387067" y="2883976"/>
                    <a:pt x="3414162" y="2884439"/>
                    <a:pt x="3439663" y="2883396"/>
                  </a:cubicBezTo>
                  <a:lnTo>
                    <a:pt x="3478529" y="2882471"/>
                  </a:lnTo>
                  <a:lnTo>
                    <a:pt x="3517271" y="2880616"/>
                  </a:lnTo>
                  <a:cubicBezTo>
                    <a:pt x="3568887" y="2878417"/>
                    <a:pt x="3620257" y="2873552"/>
                    <a:pt x="3671260" y="2867878"/>
                  </a:cubicBezTo>
                  <a:cubicBezTo>
                    <a:pt x="3875515" y="2844253"/>
                    <a:pt x="4074253" y="2792486"/>
                    <a:pt x="4265268" y="2716283"/>
                  </a:cubicBezTo>
                  <a:cubicBezTo>
                    <a:pt x="4361020" y="2678529"/>
                    <a:pt x="4454444" y="2633710"/>
                    <a:pt x="4546395" y="2584724"/>
                  </a:cubicBezTo>
                  <a:cubicBezTo>
                    <a:pt x="4638470" y="2535967"/>
                    <a:pt x="4728827" y="2481885"/>
                    <a:pt x="4817837" y="2424674"/>
                  </a:cubicBezTo>
                  <a:cubicBezTo>
                    <a:pt x="4906846" y="2367348"/>
                    <a:pt x="4994385" y="2306317"/>
                    <a:pt x="5081677" y="2243548"/>
                  </a:cubicBezTo>
                  <a:cubicBezTo>
                    <a:pt x="5125201" y="2212164"/>
                    <a:pt x="5168603" y="2179969"/>
                    <a:pt x="5211881" y="2147658"/>
                  </a:cubicBezTo>
                  <a:lnTo>
                    <a:pt x="5324985" y="2062128"/>
                  </a:lnTo>
                  <a:lnTo>
                    <a:pt x="5324985" y="2514993"/>
                  </a:lnTo>
                  <a:lnTo>
                    <a:pt x="5314867" y="2522881"/>
                  </a:lnTo>
                  <a:cubicBezTo>
                    <a:pt x="5225490" y="2591325"/>
                    <a:pt x="5133783" y="2658379"/>
                    <a:pt x="5038276" y="2722421"/>
                  </a:cubicBezTo>
                  <a:cubicBezTo>
                    <a:pt x="4942892" y="2786348"/>
                    <a:pt x="4844810" y="2848422"/>
                    <a:pt x="4741701" y="2904937"/>
                  </a:cubicBezTo>
                  <a:cubicBezTo>
                    <a:pt x="4638592" y="2961337"/>
                    <a:pt x="4531929" y="3013683"/>
                    <a:pt x="4420728" y="3058848"/>
                  </a:cubicBezTo>
                  <a:cubicBezTo>
                    <a:pt x="4199063" y="3150338"/>
                    <a:pt x="3959621" y="3211485"/>
                    <a:pt x="3717481" y="3237079"/>
                  </a:cubicBezTo>
                  <a:cubicBezTo>
                    <a:pt x="3656914" y="3243101"/>
                    <a:pt x="3596227" y="3247966"/>
                    <a:pt x="3535661" y="3249934"/>
                  </a:cubicBezTo>
                  <a:lnTo>
                    <a:pt x="3490175" y="3251555"/>
                  </a:lnTo>
                  <a:lnTo>
                    <a:pt x="3444813" y="3251787"/>
                  </a:lnTo>
                  <a:cubicBezTo>
                    <a:pt x="3414162" y="3252250"/>
                    <a:pt x="3385105" y="3251324"/>
                    <a:pt x="3355681" y="3250745"/>
                  </a:cubicBezTo>
                  <a:cubicBezTo>
                    <a:pt x="3296954" y="3250050"/>
                    <a:pt x="3237860" y="3246692"/>
                    <a:pt x="3179011" y="3243795"/>
                  </a:cubicBezTo>
                  <a:cubicBezTo>
                    <a:pt x="3120039" y="3239164"/>
                    <a:pt x="3061067" y="3234878"/>
                    <a:pt x="3002217" y="3227814"/>
                  </a:cubicBezTo>
                  <a:cubicBezTo>
                    <a:pt x="2884397" y="3214496"/>
                    <a:pt x="2766699" y="3196314"/>
                    <a:pt x="2650103" y="3170836"/>
                  </a:cubicBezTo>
                  <a:cubicBezTo>
                    <a:pt x="2533510" y="3145358"/>
                    <a:pt x="2418263" y="3112583"/>
                    <a:pt x="2305836" y="3072514"/>
                  </a:cubicBezTo>
                  <a:cubicBezTo>
                    <a:pt x="2193410" y="3032328"/>
                    <a:pt x="2083926" y="2984383"/>
                    <a:pt x="1978611" y="2929952"/>
                  </a:cubicBezTo>
                  <a:cubicBezTo>
                    <a:pt x="1873663" y="2874711"/>
                    <a:pt x="1772884" y="2812985"/>
                    <a:pt x="1678235" y="2744424"/>
                  </a:cubicBezTo>
                  <a:cubicBezTo>
                    <a:pt x="1488201" y="2608001"/>
                    <a:pt x="1321708" y="2448068"/>
                    <a:pt x="1175688" y="2277018"/>
                  </a:cubicBezTo>
                  <a:cubicBezTo>
                    <a:pt x="1102985" y="2191086"/>
                    <a:pt x="1035309" y="2102377"/>
                    <a:pt x="971310" y="2012044"/>
                  </a:cubicBezTo>
                  <a:cubicBezTo>
                    <a:pt x="907188" y="1921714"/>
                    <a:pt x="847358" y="1829413"/>
                    <a:pt x="790717" y="1735723"/>
                  </a:cubicBezTo>
                  <a:cubicBezTo>
                    <a:pt x="761782" y="1688357"/>
                    <a:pt x="735300" y="1644002"/>
                    <a:pt x="706488" y="1598604"/>
                  </a:cubicBezTo>
                  <a:cubicBezTo>
                    <a:pt x="677922" y="1553555"/>
                    <a:pt x="648866" y="1508505"/>
                    <a:pt x="618951" y="1463802"/>
                  </a:cubicBezTo>
                  <a:lnTo>
                    <a:pt x="436273" y="1195355"/>
                  </a:lnTo>
                  <a:cubicBezTo>
                    <a:pt x="405990" y="1150189"/>
                    <a:pt x="376075" y="1104792"/>
                    <a:pt x="346896" y="1058816"/>
                  </a:cubicBezTo>
                  <a:cubicBezTo>
                    <a:pt x="317716" y="1012838"/>
                    <a:pt x="288782" y="966747"/>
                    <a:pt x="261809" y="919264"/>
                  </a:cubicBezTo>
                  <a:cubicBezTo>
                    <a:pt x="207742" y="824764"/>
                    <a:pt x="158088" y="727485"/>
                    <a:pt x="118487" y="626498"/>
                  </a:cubicBezTo>
                  <a:cubicBezTo>
                    <a:pt x="78151" y="525859"/>
                    <a:pt x="48237" y="421515"/>
                    <a:pt x="28130" y="315781"/>
                  </a:cubicBezTo>
                  <a:cubicBezTo>
                    <a:pt x="18506" y="262914"/>
                    <a:pt x="11425" y="209642"/>
                    <a:pt x="6751" y="156195"/>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F7875715-EC2E-457F-851D-F6C817685FE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16467" y="-1"/>
              <a:ext cx="5275533" cy="2980757"/>
            </a:xfrm>
            <a:custGeom>
              <a:avLst/>
              <a:gdLst>
                <a:gd name="connsiteX0" fmla="*/ 0 w 5275533"/>
                <a:gd name="connsiteY0" fmla="*/ 0 h 2980757"/>
                <a:gd name="connsiteX1" fmla="*/ 201166 w 5275533"/>
                <a:gd name="connsiteY1" fmla="*/ 0 h 2980757"/>
                <a:gd name="connsiteX2" fmla="*/ 206734 w 5275533"/>
                <a:gd name="connsiteY2" fmla="*/ 89286 h 2980757"/>
                <a:gd name="connsiteX3" fmla="*/ 232051 w 5275533"/>
                <a:gd name="connsiteY3" fmla="*/ 226897 h 2980757"/>
                <a:gd name="connsiteX4" fmla="*/ 332707 w 5275533"/>
                <a:gd name="connsiteY4" fmla="*/ 487120 h 2980757"/>
                <a:gd name="connsiteX5" fmla="*/ 402959 w 5275533"/>
                <a:gd name="connsiteY5" fmla="*/ 609647 h 2980757"/>
                <a:gd name="connsiteX6" fmla="*/ 483631 w 5275533"/>
                <a:gd name="connsiteY6" fmla="*/ 728236 h 2980757"/>
                <a:gd name="connsiteX7" fmla="*/ 669986 w 5275533"/>
                <a:gd name="connsiteY7" fmla="*/ 957424 h 2980757"/>
                <a:gd name="connsiteX8" fmla="*/ 871667 w 5275533"/>
                <a:gd name="connsiteY8" fmla="*/ 1188348 h 2980757"/>
                <a:gd name="connsiteX9" fmla="*/ 971956 w 5275533"/>
                <a:gd name="connsiteY9" fmla="*/ 1308905 h 2980757"/>
                <a:gd name="connsiteX10" fmla="*/ 1020139 w 5275533"/>
                <a:gd name="connsiteY10" fmla="*/ 1368084 h 2980757"/>
                <a:gd name="connsiteX11" fmla="*/ 1067340 w 5275533"/>
                <a:gd name="connsiteY11" fmla="*/ 1424715 h 2980757"/>
                <a:gd name="connsiteX12" fmla="*/ 1472909 w 5275533"/>
                <a:gd name="connsiteY12" fmla="*/ 1843252 h 2980757"/>
                <a:gd name="connsiteX13" fmla="*/ 1688567 w 5275533"/>
                <a:gd name="connsiteY13" fmla="*/ 2031559 h 2980757"/>
                <a:gd name="connsiteX14" fmla="*/ 1914401 w 5275533"/>
                <a:gd name="connsiteY14" fmla="*/ 2205156 h 2980757"/>
                <a:gd name="connsiteX15" fmla="*/ 2418909 w 5275533"/>
                <a:gd name="connsiteY15" fmla="*/ 2479741 h 2980757"/>
                <a:gd name="connsiteX16" fmla="*/ 2701141 w 5275533"/>
                <a:gd name="connsiteY16" fmla="*/ 2557333 h 2980757"/>
                <a:gd name="connsiteX17" fmla="*/ 2773475 w 5275533"/>
                <a:gd name="connsiteY17" fmla="*/ 2570999 h 2980757"/>
                <a:gd name="connsiteX18" fmla="*/ 2846424 w 5275533"/>
                <a:gd name="connsiteY18" fmla="*/ 2582465 h 2980757"/>
                <a:gd name="connsiteX19" fmla="*/ 2993669 w 5275533"/>
                <a:gd name="connsiteY19" fmla="*/ 2598909 h 2980757"/>
                <a:gd name="connsiteX20" fmla="*/ 3067721 w 5275533"/>
                <a:gd name="connsiteY20" fmla="*/ 2604237 h 2980757"/>
                <a:gd name="connsiteX21" fmla="*/ 3142019 w 5275533"/>
                <a:gd name="connsiteY21" fmla="*/ 2607943 h 2980757"/>
                <a:gd name="connsiteX22" fmla="*/ 3216561 w 5275533"/>
                <a:gd name="connsiteY22" fmla="*/ 2609564 h 2980757"/>
                <a:gd name="connsiteX23" fmla="*/ 3291225 w 5275533"/>
                <a:gd name="connsiteY23" fmla="*/ 2609217 h 2980757"/>
                <a:gd name="connsiteX24" fmla="*/ 3328619 w 5275533"/>
                <a:gd name="connsiteY24" fmla="*/ 2608869 h 2980757"/>
                <a:gd name="connsiteX25" fmla="*/ 3364665 w 5275533"/>
                <a:gd name="connsiteY25" fmla="*/ 2607363 h 2980757"/>
                <a:gd name="connsiteX26" fmla="*/ 3400587 w 5275533"/>
                <a:gd name="connsiteY26" fmla="*/ 2605627 h 2980757"/>
                <a:gd name="connsiteX27" fmla="*/ 3436387 w 5275533"/>
                <a:gd name="connsiteY27" fmla="*/ 2602847 h 2980757"/>
                <a:gd name="connsiteX28" fmla="*/ 3578361 w 5275533"/>
                <a:gd name="connsiteY28" fmla="*/ 2586286 h 2980757"/>
                <a:gd name="connsiteX29" fmla="*/ 4119159 w 5275533"/>
                <a:gd name="connsiteY29" fmla="*/ 2418594 h 2980757"/>
                <a:gd name="connsiteX30" fmla="*/ 4618765 w 5275533"/>
                <a:gd name="connsiteY30" fmla="*/ 2124668 h 2980757"/>
                <a:gd name="connsiteX31" fmla="*/ 4739895 w 5275533"/>
                <a:gd name="connsiteY31" fmla="*/ 2038275 h 2980757"/>
                <a:gd name="connsiteX32" fmla="*/ 4861027 w 5275533"/>
                <a:gd name="connsiteY32" fmla="*/ 1948986 h 2980757"/>
                <a:gd name="connsiteX33" fmla="*/ 5106354 w 5275533"/>
                <a:gd name="connsiteY33" fmla="*/ 1763690 h 2980757"/>
                <a:gd name="connsiteX34" fmla="*/ 5275533 w 5275533"/>
                <a:gd name="connsiteY34" fmla="*/ 1641017 h 2980757"/>
                <a:gd name="connsiteX35" fmla="*/ 5275533 w 5275533"/>
                <a:gd name="connsiteY35" fmla="*/ 2257481 h 2980757"/>
                <a:gd name="connsiteX36" fmla="*/ 5168881 w 5275533"/>
                <a:gd name="connsiteY36" fmla="*/ 2332084 h 2980757"/>
                <a:gd name="connsiteX37" fmla="*/ 5036225 w 5275533"/>
                <a:gd name="connsiteY37" fmla="*/ 2421489 h 2980757"/>
                <a:gd name="connsiteX38" fmla="*/ 4899401 w 5275533"/>
                <a:gd name="connsiteY38" fmla="*/ 2508347 h 2980757"/>
                <a:gd name="connsiteX39" fmla="*/ 4612145 w 5275533"/>
                <a:gd name="connsiteY39" fmla="*/ 2671407 h 2980757"/>
                <a:gd name="connsiteX40" fmla="*/ 4303187 w 5275533"/>
                <a:gd name="connsiteY40" fmla="*/ 2810030 h 2980757"/>
                <a:gd name="connsiteX41" fmla="*/ 3630835 w 5275533"/>
                <a:gd name="connsiteY41" fmla="*/ 2969500 h 2980757"/>
                <a:gd name="connsiteX42" fmla="*/ 3457719 w 5275533"/>
                <a:gd name="connsiteY42" fmla="*/ 2979808 h 2980757"/>
                <a:gd name="connsiteX43" fmla="*/ 3414441 w 5275533"/>
                <a:gd name="connsiteY43" fmla="*/ 2980733 h 2980757"/>
                <a:gd name="connsiteX44" fmla="*/ 3371285 w 5275533"/>
                <a:gd name="connsiteY44" fmla="*/ 2980502 h 2980757"/>
                <a:gd name="connsiteX45" fmla="*/ 3328252 w 5275533"/>
                <a:gd name="connsiteY45" fmla="*/ 2980039 h 2980757"/>
                <a:gd name="connsiteX46" fmla="*/ 3286445 w 5275533"/>
                <a:gd name="connsiteY46" fmla="*/ 2978534 h 2980757"/>
                <a:gd name="connsiteX47" fmla="*/ 2952475 w 5275533"/>
                <a:gd name="connsiteY47" fmla="*/ 2953402 h 2980757"/>
                <a:gd name="connsiteX48" fmla="*/ 2620591 w 5275533"/>
                <a:gd name="connsiteY48" fmla="*/ 2898046 h 2980757"/>
                <a:gd name="connsiteX49" fmla="*/ 2294591 w 5275533"/>
                <a:gd name="connsiteY49" fmla="*/ 2811305 h 2980757"/>
                <a:gd name="connsiteX50" fmla="*/ 1670544 w 5275533"/>
                <a:gd name="connsiteY50" fmla="*/ 2550501 h 2980757"/>
                <a:gd name="connsiteX51" fmla="*/ 1144703 w 5275533"/>
                <a:gd name="connsiteY51" fmla="*/ 2144472 h 2980757"/>
                <a:gd name="connsiteX52" fmla="*/ 931497 w 5275533"/>
                <a:gd name="connsiteY52" fmla="*/ 1900114 h 2980757"/>
                <a:gd name="connsiteX53" fmla="*/ 745265 w 5275533"/>
                <a:gd name="connsiteY53" fmla="*/ 1641395 h 2980757"/>
                <a:gd name="connsiteX54" fmla="*/ 701741 w 5275533"/>
                <a:gd name="connsiteY54" fmla="*/ 1575500 h 2980757"/>
                <a:gd name="connsiteX55" fmla="*/ 660178 w 5275533"/>
                <a:gd name="connsiteY55" fmla="*/ 1511573 h 2980757"/>
                <a:gd name="connsiteX56" fmla="*/ 578158 w 5275533"/>
                <a:gd name="connsiteY56" fmla="*/ 1387656 h 2980757"/>
                <a:gd name="connsiteX57" fmla="*/ 408230 w 5275533"/>
                <a:gd name="connsiteY57" fmla="*/ 1134497 h 2980757"/>
                <a:gd name="connsiteX58" fmla="*/ 242349 w 5275533"/>
                <a:gd name="connsiteY58" fmla="*/ 866860 h 2980757"/>
                <a:gd name="connsiteX59" fmla="*/ 167562 w 5275533"/>
                <a:gd name="connsiteY59" fmla="*/ 724994 h 2980757"/>
                <a:gd name="connsiteX60" fmla="*/ 104054 w 5275533"/>
                <a:gd name="connsiteY60" fmla="*/ 576525 h 2980757"/>
                <a:gd name="connsiteX61" fmla="*/ 55381 w 5275533"/>
                <a:gd name="connsiteY61" fmla="*/ 422499 h 2980757"/>
                <a:gd name="connsiteX62" fmla="*/ 37236 w 5275533"/>
                <a:gd name="connsiteY62" fmla="*/ 343980 h 2980757"/>
                <a:gd name="connsiteX63" fmla="*/ 29267 w 5275533"/>
                <a:gd name="connsiteY63" fmla="*/ 304604 h 2980757"/>
                <a:gd name="connsiteX64" fmla="*/ 22646 w 5275533"/>
                <a:gd name="connsiteY64" fmla="*/ 265113 h 2980757"/>
                <a:gd name="connsiteX65" fmla="*/ 3903 w 5275533"/>
                <a:gd name="connsiteY65" fmla="*/ 106787 h 29807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5275533" h="2980757">
                  <a:moveTo>
                    <a:pt x="0" y="0"/>
                  </a:moveTo>
                  <a:lnTo>
                    <a:pt x="201166" y="0"/>
                  </a:lnTo>
                  <a:lnTo>
                    <a:pt x="206734" y="89286"/>
                  </a:lnTo>
                  <a:cubicBezTo>
                    <a:pt x="212220" y="135755"/>
                    <a:pt x="220465" y="181731"/>
                    <a:pt x="232051" y="226897"/>
                  </a:cubicBezTo>
                  <a:cubicBezTo>
                    <a:pt x="254855" y="317344"/>
                    <a:pt x="290287" y="403854"/>
                    <a:pt x="332707" y="487120"/>
                  </a:cubicBezTo>
                  <a:cubicBezTo>
                    <a:pt x="354163" y="528696"/>
                    <a:pt x="377948" y="569461"/>
                    <a:pt x="402959" y="609647"/>
                  </a:cubicBezTo>
                  <a:cubicBezTo>
                    <a:pt x="428337" y="649717"/>
                    <a:pt x="455433" y="689209"/>
                    <a:pt x="483631" y="728236"/>
                  </a:cubicBezTo>
                  <a:cubicBezTo>
                    <a:pt x="540764" y="806061"/>
                    <a:pt x="604271" y="881569"/>
                    <a:pt x="669986" y="957424"/>
                  </a:cubicBezTo>
                  <a:cubicBezTo>
                    <a:pt x="735701" y="1033395"/>
                    <a:pt x="804359" y="1109366"/>
                    <a:pt x="871667" y="1188348"/>
                  </a:cubicBezTo>
                  <a:cubicBezTo>
                    <a:pt x="905383" y="1227723"/>
                    <a:pt x="938731" y="1268025"/>
                    <a:pt x="971956" y="1308905"/>
                  </a:cubicBezTo>
                  <a:lnTo>
                    <a:pt x="1020139" y="1368084"/>
                  </a:lnTo>
                  <a:cubicBezTo>
                    <a:pt x="1035954" y="1386962"/>
                    <a:pt x="1051035" y="1406302"/>
                    <a:pt x="1067340" y="1424715"/>
                  </a:cubicBezTo>
                  <a:cubicBezTo>
                    <a:pt x="1194602" y="1574573"/>
                    <a:pt x="1332652" y="1712503"/>
                    <a:pt x="1472909" y="1843252"/>
                  </a:cubicBezTo>
                  <a:cubicBezTo>
                    <a:pt x="1543406" y="1908337"/>
                    <a:pt x="1615128" y="1971221"/>
                    <a:pt x="1688567" y="2031559"/>
                  </a:cubicBezTo>
                  <a:cubicBezTo>
                    <a:pt x="1762006" y="2091895"/>
                    <a:pt x="1836793" y="2150263"/>
                    <a:pt x="1914401" y="2205156"/>
                  </a:cubicBezTo>
                  <a:cubicBezTo>
                    <a:pt x="2069003" y="2315176"/>
                    <a:pt x="2235742" y="2413498"/>
                    <a:pt x="2418909" y="2479741"/>
                  </a:cubicBezTo>
                  <a:cubicBezTo>
                    <a:pt x="2510249" y="2512863"/>
                    <a:pt x="2604898" y="2538225"/>
                    <a:pt x="2701141" y="2557333"/>
                  </a:cubicBezTo>
                  <a:cubicBezTo>
                    <a:pt x="2725293" y="2561850"/>
                    <a:pt x="2749201" y="2567062"/>
                    <a:pt x="2773475" y="2570999"/>
                  </a:cubicBezTo>
                  <a:lnTo>
                    <a:pt x="2846424" y="2582465"/>
                  </a:lnTo>
                  <a:cubicBezTo>
                    <a:pt x="2895343" y="2588602"/>
                    <a:pt x="2944261" y="2595088"/>
                    <a:pt x="2993669" y="2598909"/>
                  </a:cubicBezTo>
                  <a:cubicBezTo>
                    <a:pt x="3018313" y="2601110"/>
                    <a:pt x="3042956" y="2603195"/>
                    <a:pt x="3067721" y="2604237"/>
                  </a:cubicBezTo>
                  <a:cubicBezTo>
                    <a:pt x="3092487" y="2605394"/>
                    <a:pt x="3117130" y="2607247"/>
                    <a:pt x="3142019" y="2607943"/>
                  </a:cubicBezTo>
                  <a:lnTo>
                    <a:pt x="3216561" y="2609564"/>
                  </a:lnTo>
                  <a:cubicBezTo>
                    <a:pt x="3241326" y="2610142"/>
                    <a:pt x="3266337" y="2609333"/>
                    <a:pt x="3291225" y="2609217"/>
                  </a:cubicBezTo>
                  <a:lnTo>
                    <a:pt x="3328619" y="2608869"/>
                  </a:lnTo>
                  <a:cubicBezTo>
                    <a:pt x="3340757" y="2608522"/>
                    <a:pt x="3352649" y="2607827"/>
                    <a:pt x="3364665" y="2607363"/>
                  </a:cubicBezTo>
                  <a:cubicBezTo>
                    <a:pt x="3376679" y="2606784"/>
                    <a:pt x="3388695" y="2606438"/>
                    <a:pt x="3400587" y="2605627"/>
                  </a:cubicBezTo>
                  <a:lnTo>
                    <a:pt x="3436387" y="2602847"/>
                  </a:lnTo>
                  <a:cubicBezTo>
                    <a:pt x="3484079" y="2599257"/>
                    <a:pt x="3531404" y="2593235"/>
                    <a:pt x="3578361" y="2586286"/>
                  </a:cubicBezTo>
                  <a:cubicBezTo>
                    <a:pt x="3766310" y="2556871"/>
                    <a:pt x="3947025" y="2499314"/>
                    <a:pt x="4119159" y="2418594"/>
                  </a:cubicBezTo>
                  <a:cubicBezTo>
                    <a:pt x="4291907" y="2338801"/>
                    <a:pt x="4456317" y="2236657"/>
                    <a:pt x="4618765" y="2124668"/>
                  </a:cubicBezTo>
                  <a:cubicBezTo>
                    <a:pt x="4659346" y="2096759"/>
                    <a:pt x="4699682" y="2067575"/>
                    <a:pt x="4739895" y="2038275"/>
                  </a:cubicBezTo>
                  <a:cubicBezTo>
                    <a:pt x="4780355" y="2008976"/>
                    <a:pt x="4820691" y="1979212"/>
                    <a:pt x="4861027" y="1948986"/>
                  </a:cubicBezTo>
                  <a:lnTo>
                    <a:pt x="5106354" y="1763690"/>
                  </a:lnTo>
                  <a:lnTo>
                    <a:pt x="5275533" y="1641017"/>
                  </a:lnTo>
                  <a:lnTo>
                    <a:pt x="5275533" y="2257481"/>
                  </a:lnTo>
                  <a:lnTo>
                    <a:pt x="5168881" y="2332084"/>
                  </a:lnTo>
                  <a:cubicBezTo>
                    <a:pt x="5125235" y="2362079"/>
                    <a:pt x="5081099" y="2391958"/>
                    <a:pt x="5036225" y="2421489"/>
                  </a:cubicBezTo>
                  <a:cubicBezTo>
                    <a:pt x="4991231" y="2450790"/>
                    <a:pt x="4945867" y="2479857"/>
                    <a:pt x="4899401" y="2508347"/>
                  </a:cubicBezTo>
                  <a:cubicBezTo>
                    <a:pt x="4806959" y="2565440"/>
                    <a:pt x="4711574" y="2620798"/>
                    <a:pt x="4612145" y="2671407"/>
                  </a:cubicBezTo>
                  <a:cubicBezTo>
                    <a:pt x="4512836" y="2722247"/>
                    <a:pt x="4410095" y="2769496"/>
                    <a:pt x="4303187" y="2810030"/>
                  </a:cubicBezTo>
                  <a:cubicBezTo>
                    <a:pt x="4090349" y="2892256"/>
                    <a:pt x="3861694" y="2947728"/>
                    <a:pt x="3630835" y="2969500"/>
                  </a:cubicBezTo>
                  <a:cubicBezTo>
                    <a:pt x="3573089" y="2974712"/>
                    <a:pt x="3515343" y="2978649"/>
                    <a:pt x="3457719" y="2979808"/>
                  </a:cubicBezTo>
                  <a:lnTo>
                    <a:pt x="3414441" y="2980733"/>
                  </a:lnTo>
                  <a:cubicBezTo>
                    <a:pt x="3400097" y="2980850"/>
                    <a:pt x="3385630" y="2980502"/>
                    <a:pt x="3371285" y="2980502"/>
                  </a:cubicBezTo>
                  <a:lnTo>
                    <a:pt x="3328252" y="2980039"/>
                  </a:lnTo>
                  <a:lnTo>
                    <a:pt x="3286445" y="2978534"/>
                  </a:lnTo>
                  <a:cubicBezTo>
                    <a:pt x="3175121" y="2975174"/>
                    <a:pt x="3063553" y="2966837"/>
                    <a:pt x="2952475" y="2953402"/>
                  </a:cubicBezTo>
                  <a:cubicBezTo>
                    <a:pt x="2841275" y="2940664"/>
                    <a:pt x="2730319" y="2922365"/>
                    <a:pt x="2620591" y="2898046"/>
                  </a:cubicBezTo>
                  <a:cubicBezTo>
                    <a:pt x="2510984" y="2873494"/>
                    <a:pt x="2402235" y="2844426"/>
                    <a:pt x="2294591" y="2811305"/>
                  </a:cubicBezTo>
                  <a:cubicBezTo>
                    <a:pt x="2079669" y="2744483"/>
                    <a:pt x="1867198" y="2661331"/>
                    <a:pt x="1670544" y="2550501"/>
                  </a:cubicBezTo>
                  <a:cubicBezTo>
                    <a:pt x="1473767" y="2439903"/>
                    <a:pt x="1298079" y="2299657"/>
                    <a:pt x="1144703" y="2144472"/>
                  </a:cubicBezTo>
                  <a:cubicBezTo>
                    <a:pt x="1067586" y="2066996"/>
                    <a:pt x="997458" y="1984539"/>
                    <a:pt x="931497" y="1900114"/>
                  </a:cubicBezTo>
                  <a:cubicBezTo>
                    <a:pt x="865906" y="1815342"/>
                    <a:pt x="803500" y="1729295"/>
                    <a:pt x="745265" y="1641395"/>
                  </a:cubicBezTo>
                  <a:cubicBezTo>
                    <a:pt x="730307" y="1619623"/>
                    <a:pt x="716207" y="1597503"/>
                    <a:pt x="701741" y="1575500"/>
                  </a:cubicBezTo>
                  <a:lnTo>
                    <a:pt x="660178" y="1511573"/>
                  </a:lnTo>
                  <a:cubicBezTo>
                    <a:pt x="633574" y="1470229"/>
                    <a:pt x="605989" y="1429232"/>
                    <a:pt x="578158" y="1387656"/>
                  </a:cubicBezTo>
                  <a:lnTo>
                    <a:pt x="408230" y="1134497"/>
                  </a:lnTo>
                  <a:cubicBezTo>
                    <a:pt x="351220" y="1048219"/>
                    <a:pt x="294945" y="959392"/>
                    <a:pt x="242349" y="866860"/>
                  </a:cubicBezTo>
                  <a:cubicBezTo>
                    <a:pt x="216112" y="820536"/>
                    <a:pt x="190734" y="773402"/>
                    <a:pt x="167562" y="724994"/>
                  </a:cubicBezTo>
                  <a:cubicBezTo>
                    <a:pt x="144513" y="676469"/>
                    <a:pt x="123057" y="627019"/>
                    <a:pt x="104054" y="576525"/>
                  </a:cubicBezTo>
                  <a:cubicBezTo>
                    <a:pt x="85418" y="525917"/>
                    <a:pt x="68867" y="474613"/>
                    <a:pt x="55381" y="422499"/>
                  </a:cubicBezTo>
                  <a:cubicBezTo>
                    <a:pt x="49006" y="396442"/>
                    <a:pt x="42508" y="370269"/>
                    <a:pt x="37236" y="343980"/>
                  </a:cubicBezTo>
                  <a:lnTo>
                    <a:pt x="29267" y="304604"/>
                  </a:lnTo>
                  <a:lnTo>
                    <a:pt x="22646" y="265113"/>
                  </a:lnTo>
                  <a:cubicBezTo>
                    <a:pt x="14003" y="212420"/>
                    <a:pt x="7872" y="159582"/>
                    <a:pt x="3903" y="106787"/>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F7E41CC6-0C83-40EE-80BB-79394D9E9B2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613805 w 5270786"/>
                <a:gd name="connsiteY1" fmla="*/ 0 h 2927775"/>
                <a:gd name="connsiteX2" fmla="*/ 618487 w 5270786"/>
                <a:gd name="connsiteY2" fmla="*/ 85404 h 2927775"/>
                <a:gd name="connsiteX3" fmla="*/ 1054084 w 5270786"/>
                <a:gd name="connsiteY3" fmla="*/ 895200 h 2927775"/>
                <a:gd name="connsiteX4" fmla="*/ 1276976 w 5270786"/>
                <a:gd name="connsiteY4" fmla="*/ 1191325 h 2927775"/>
                <a:gd name="connsiteX5" fmla="*/ 3368450 w 5270786"/>
                <a:gd name="connsiteY5" fmla="*/ 2348843 h 2927775"/>
                <a:gd name="connsiteX6" fmla="*/ 4956151 w 5270786"/>
                <a:gd name="connsiteY6" fmla="*/ 1636730 h 2927775"/>
                <a:gd name="connsiteX7" fmla="*/ 5149372 w 5270786"/>
                <a:gd name="connsiteY7" fmla="*/ 1495325 h 2927775"/>
                <a:gd name="connsiteX8" fmla="*/ 5270786 w 5270786"/>
                <a:gd name="connsiteY8" fmla="*/ 1406110 h 2927775"/>
                <a:gd name="connsiteX9" fmla="*/ 5270786 w 5270786"/>
                <a:gd name="connsiteY9" fmla="*/ 2138641 h 2927775"/>
                <a:gd name="connsiteX10" fmla="*/ 5112925 w 5270786"/>
                <a:gd name="connsiteY10" fmla="*/ 2253730 h 2927775"/>
                <a:gd name="connsiteX11" fmla="*/ 3368327 w 5270786"/>
                <a:gd name="connsiteY11" fmla="*/ 2927775 h 2927775"/>
                <a:gd name="connsiteX12" fmla="*/ 769646 w 5270786"/>
                <a:gd name="connsiteY12" fmla="*/ 1516288 h 2927775"/>
                <a:gd name="connsiteX13" fmla="*/ 3149 w 5270786"/>
                <a:gd name="connsiteY13"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270786" h="2927775">
                  <a:moveTo>
                    <a:pt x="0" y="0"/>
                  </a:moveTo>
                  <a:lnTo>
                    <a:pt x="613805" y="0"/>
                  </a:lnTo>
                  <a:lnTo>
                    <a:pt x="618487" y="85404"/>
                  </a:lnTo>
                  <a:cubicBezTo>
                    <a:pt x="650052" y="360109"/>
                    <a:pt x="792650" y="556543"/>
                    <a:pt x="1054084" y="895200"/>
                  </a:cubicBezTo>
                  <a:cubicBezTo>
                    <a:pt x="1126174" y="988542"/>
                    <a:pt x="1200716" y="1085128"/>
                    <a:pt x="1276976" y="1191325"/>
                  </a:cubicBezTo>
                  <a:cubicBezTo>
                    <a:pt x="1859704" y="2002688"/>
                    <a:pt x="2485223" y="2348843"/>
                    <a:pt x="3368450" y="2348843"/>
                  </a:cubicBezTo>
                  <a:cubicBezTo>
                    <a:pt x="3948114" y="2348843"/>
                    <a:pt x="4373422" y="2066846"/>
                    <a:pt x="4956151" y="1636730"/>
                  </a:cubicBezTo>
                  <a:cubicBezTo>
                    <a:pt x="5021253" y="1588668"/>
                    <a:pt x="5086356" y="1541186"/>
                    <a:pt x="5149372" y="1495325"/>
                  </a:cubicBezTo>
                  <a:lnTo>
                    <a:pt x="5270786" y="1406110"/>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00603498-5DFE-4D26-BFB5-C9269C9BDB0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736294 w 5270786"/>
                <a:gd name="connsiteY1" fmla="*/ 0 h 2927775"/>
                <a:gd name="connsiteX2" fmla="*/ 740298 w 5270786"/>
                <a:gd name="connsiteY2" fmla="*/ 72745 h 2927775"/>
                <a:gd name="connsiteX3" fmla="*/ 1153024 w 5270786"/>
                <a:gd name="connsiteY3" fmla="*/ 826989 h 2927775"/>
                <a:gd name="connsiteX4" fmla="*/ 1378368 w 5270786"/>
                <a:gd name="connsiteY4" fmla="*/ 1126356 h 2927775"/>
                <a:gd name="connsiteX5" fmla="*/ 2238056 w 5270786"/>
                <a:gd name="connsiteY5" fmla="*/ 1955322 h 2927775"/>
                <a:gd name="connsiteX6" fmla="*/ 3368327 w 5270786"/>
                <a:gd name="connsiteY6" fmla="*/ 2233033 h 2927775"/>
                <a:gd name="connsiteX7" fmla="*/ 4095360 w 5270786"/>
                <a:gd name="connsiteY7" fmla="*/ 2056192 h 2927775"/>
                <a:gd name="connsiteX8" fmla="*/ 4880506 w 5270786"/>
                <a:gd name="connsiteY8" fmla="*/ 1545587 h 2927775"/>
                <a:gd name="connsiteX9" fmla="*/ 5074340 w 5270786"/>
                <a:gd name="connsiteY9" fmla="*/ 1403721 h 2927775"/>
                <a:gd name="connsiteX10" fmla="*/ 5270786 w 5270786"/>
                <a:gd name="connsiteY10" fmla="*/ 1259367 h 2927775"/>
                <a:gd name="connsiteX11" fmla="*/ 5270786 w 5270786"/>
                <a:gd name="connsiteY11" fmla="*/ 2138641 h 2927775"/>
                <a:gd name="connsiteX12" fmla="*/ 5112925 w 5270786"/>
                <a:gd name="connsiteY12" fmla="*/ 2253730 h 2927775"/>
                <a:gd name="connsiteX13" fmla="*/ 3368327 w 5270786"/>
                <a:gd name="connsiteY13" fmla="*/ 2927775 h 2927775"/>
                <a:gd name="connsiteX14" fmla="*/ 769646 w 5270786"/>
                <a:gd name="connsiteY14" fmla="*/ 1516288 h 2927775"/>
                <a:gd name="connsiteX15" fmla="*/ 3149 w 5270786"/>
                <a:gd name="connsiteY15"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270786" h="2927775">
                  <a:moveTo>
                    <a:pt x="0" y="0"/>
                  </a:moveTo>
                  <a:lnTo>
                    <a:pt x="736294" y="0"/>
                  </a:lnTo>
                  <a:lnTo>
                    <a:pt x="740298" y="72745"/>
                  </a:lnTo>
                  <a:cubicBezTo>
                    <a:pt x="768839" y="319371"/>
                    <a:pt x="898885" y="497858"/>
                    <a:pt x="1153024" y="826989"/>
                  </a:cubicBezTo>
                  <a:cubicBezTo>
                    <a:pt x="1225727" y="921142"/>
                    <a:pt x="1300882" y="1018537"/>
                    <a:pt x="1378368" y="1126356"/>
                  </a:cubicBezTo>
                  <a:cubicBezTo>
                    <a:pt x="1652384" y="1507833"/>
                    <a:pt x="1933512" y="1779060"/>
                    <a:pt x="2238056" y="1955322"/>
                  </a:cubicBezTo>
                  <a:cubicBezTo>
                    <a:pt x="2560868" y="2142238"/>
                    <a:pt x="2930637" y="2233033"/>
                    <a:pt x="3368327" y="2233033"/>
                  </a:cubicBezTo>
                  <a:cubicBezTo>
                    <a:pt x="3616720" y="2233033"/>
                    <a:pt x="3847703" y="2176866"/>
                    <a:pt x="4095360" y="2056192"/>
                  </a:cubicBezTo>
                  <a:cubicBezTo>
                    <a:pt x="4349636" y="1932276"/>
                    <a:pt x="4601340" y="1751613"/>
                    <a:pt x="4880506" y="1545587"/>
                  </a:cubicBezTo>
                  <a:cubicBezTo>
                    <a:pt x="4945974" y="1497295"/>
                    <a:pt x="5011199" y="1449697"/>
                    <a:pt x="5074340" y="1403721"/>
                  </a:cubicBezTo>
                  <a:lnTo>
                    <a:pt x="5270786" y="1259367"/>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Title 1">
            <a:extLst>
              <a:ext uri="{FF2B5EF4-FFF2-40B4-BE49-F238E27FC236}">
                <a16:creationId xmlns:a16="http://schemas.microsoft.com/office/drawing/2014/main" id="{516AF0C3-A8E2-402C-89F9-F9207376B1AE}"/>
              </a:ext>
            </a:extLst>
          </p:cNvPr>
          <p:cNvSpPr>
            <a:spLocks noGrp="1"/>
          </p:cNvSpPr>
          <p:nvPr>
            <p:ph type="title"/>
          </p:nvPr>
        </p:nvSpPr>
        <p:spPr>
          <a:xfrm>
            <a:off x="3027924" y="991261"/>
            <a:ext cx="5754696" cy="1837349"/>
          </a:xfrm>
        </p:spPr>
        <p:txBody>
          <a:bodyPr>
            <a:normAutofit/>
          </a:bodyPr>
          <a:lstStyle/>
          <a:p>
            <a:pPr algn="ctr"/>
            <a:r>
              <a:rPr lang="en-US" sz="3300" b="1" i="0">
                <a:solidFill>
                  <a:schemeClr val="tx2"/>
                </a:solidFill>
                <a:effectLst/>
                <a:latin typeface="fira-sans"/>
              </a:rPr>
              <a:t>Special Monthly Compensation for Hearing Loss</a:t>
            </a:r>
            <a:br>
              <a:rPr lang="en-US" sz="3300" b="1" i="0">
                <a:solidFill>
                  <a:schemeClr val="tx2"/>
                </a:solidFill>
                <a:effectLst/>
                <a:latin typeface="fira-sans"/>
              </a:rPr>
            </a:br>
            <a:endParaRPr lang="en-US" sz="3300">
              <a:solidFill>
                <a:schemeClr val="tx2"/>
              </a:solidFill>
            </a:endParaRPr>
          </a:p>
        </p:txBody>
      </p:sp>
      <p:sp>
        <p:nvSpPr>
          <p:cNvPr id="3" name="Content Placeholder 2">
            <a:extLst>
              <a:ext uri="{FF2B5EF4-FFF2-40B4-BE49-F238E27FC236}">
                <a16:creationId xmlns:a16="http://schemas.microsoft.com/office/drawing/2014/main" id="{853C6009-B0F3-4D1C-9414-41EB98868776}"/>
              </a:ext>
            </a:extLst>
          </p:cNvPr>
          <p:cNvSpPr>
            <a:spLocks noGrp="1"/>
          </p:cNvSpPr>
          <p:nvPr>
            <p:ph idx="1"/>
          </p:nvPr>
        </p:nvSpPr>
        <p:spPr>
          <a:xfrm>
            <a:off x="2499919" y="2711690"/>
            <a:ext cx="7994709" cy="2967657"/>
          </a:xfrm>
        </p:spPr>
        <p:txBody>
          <a:bodyPr anchor="t">
            <a:normAutofit/>
          </a:bodyPr>
          <a:lstStyle/>
          <a:p>
            <a:pPr marL="0" indent="0" algn="just">
              <a:buNone/>
            </a:pPr>
            <a:r>
              <a:rPr lang="en-US" sz="1600" b="0" i="0" dirty="0">
                <a:solidFill>
                  <a:schemeClr val="tx2"/>
                </a:solidFill>
                <a:effectLst/>
                <a:latin typeface="fira-sans"/>
              </a:rPr>
              <a:t>When evaluating any claim for impaired hearing, refer to § </a:t>
            </a:r>
            <a:r>
              <a:rPr lang="en-US" sz="1600" b="1" u="none" strike="noStrike" dirty="0">
                <a:solidFill>
                  <a:schemeClr val="tx2"/>
                </a:solidFill>
                <a:effectLst/>
                <a:hlinkClick r:id="rId2"/>
              </a:rPr>
              <a:t>3.350</a:t>
            </a:r>
            <a:r>
              <a:rPr lang="en-US" sz="1600" b="0" i="0" dirty="0">
                <a:solidFill>
                  <a:schemeClr val="tx2"/>
                </a:solidFill>
                <a:effectLst/>
                <a:latin typeface="fira-sans"/>
              </a:rPr>
              <a:t> of this chapter to determine whether the veteran may be entitled to </a:t>
            </a:r>
            <a:r>
              <a:rPr lang="en-US" sz="1600" b="1" i="0" dirty="0">
                <a:solidFill>
                  <a:schemeClr val="tx2"/>
                </a:solidFill>
                <a:effectLst/>
                <a:latin typeface="fira-sans"/>
              </a:rPr>
              <a:t>special monthly compensation </a:t>
            </a:r>
            <a:r>
              <a:rPr lang="en-US" sz="1600" b="0" i="0" dirty="0">
                <a:solidFill>
                  <a:schemeClr val="tx2"/>
                </a:solidFill>
                <a:effectLst/>
                <a:latin typeface="fira-sans"/>
              </a:rPr>
              <a:t>due either to deafness, or to deafness in combination with other specified disabilities.</a:t>
            </a:r>
          </a:p>
          <a:p>
            <a:pPr marL="0" indent="0" algn="just">
              <a:buNone/>
            </a:pPr>
            <a:r>
              <a:rPr lang="en-US" sz="1600" b="0" i="0" dirty="0">
                <a:solidFill>
                  <a:schemeClr val="tx2"/>
                </a:solidFill>
                <a:effectLst/>
                <a:latin typeface="fira-sans"/>
              </a:rPr>
              <a:t>When evaluating any claim for impaired hearing, refer to § </a:t>
            </a:r>
            <a:r>
              <a:rPr lang="en-US" sz="1600" b="1" i="0" u="none" strike="noStrike" dirty="0">
                <a:solidFill>
                  <a:schemeClr val="tx2"/>
                </a:solidFill>
                <a:effectLst/>
                <a:latin typeface="fira-sans"/>
                <a:hlinkClick r:id="rId2"/>
              </a:rPr>
              <a:t>3.350</a:t>
            </a:r>
            <a:r>
              <a:rPr lang="en-US" sz="1600" b="0" i="0" dirty="0">
                <a:solidFill>
                  <a:schemeClr val="tx2"/>
                </a:solidFill>
                <a:effectLst/>
                <a:latin typeface="fira-sans"/>
              </a:rPr>
              <a:t> to determine whether the veteran may be entitled to special monthly compensation due either to deafness, or to deafness in combination with other specified disabilities.</a:t>
            </a:r>
          </a:p>
          <a:p>
            <a:pPr marL="0" indent="0" algn="just">
              <a:buNone/>
            </a:pPr>
            <a:r>
              <a:rPr lang="en-US" sz="1600" b="0" i="0" dirty="0">
                <a:solidFill>
                  <a:schemeClr val="tx2"/>
                </a:solidFill>
                <a:effectLst/>
                <a:latin typeface="fira-sans"/>
              </a:rPr>
              <a:t>38 U.S.C. </a:t>
            </a:r>
            <a:r>
              <a:rPr lang="en-US" sz="1600" b="1" i="0" u="none" strike="noStrike" dirty="0">
                <a:solidFill>
                  <a:schemeClr val="tx2"/>
                </a:solidFill>
                <a:effectLst/>
                <a:latin typeface="fira-sans"/>
                <a:hlinkClick r:id="rId3" tooltip="Go to USC external resource"/>
              </a:rPr>
              <a:t>1114</a:t>
            </a:r>
            <a:r>
              <a:rPr lang="en-US" sz="1600" b="0" i="0" dirty="0">
                <a:solidFill>
                  <a:schemeClr val="tx2"/>
                </a:solidFill>
                <a:effectLst/>
                <a:latin typeface="fira-sans"/>
              </a:rPr>
              <a:t>(k) authorizes payment of SMC if there is </a:t>
            </a:r>
            <a:r>
              <a:rPr lang="en-US" sz="1600" b="1" i="0" dirty="0">
                <a:solidFill>
                  <a:schemeClr val="tx2"/>
                </a:solidFill>
                <a:effectLst/>
                <a:latin typeface="fira-sans"/>
              </a:rPr>
              <a:t>absence of air and bone conduction in both ears</a:t>
            </a:r>
            <a:r>
              <a:rPr lang="en-US" sz="1600" b="0" i="0" dirty="0">
                <a:solidFill>
                  <a:schemeClr val="tx2"/>
                </a:solidFill>
                <a:effectLst/>
                <a:latin typeface="fira-sans"/>
              </a:rPr>
              <a:t>.  The implementing regulation, 38 C.F.R. § </a:t>
            </a:r>
            <a:r>
              <a:rPr lang="en-US" sz="1600" b="1" i="0" u="none" strike="noStrike" dirty="0">
                <a:solidFill>
                  <a:schemeClr val="tx2"/>
                </a:solidFill>
                <a:effectLst/>
                <a:latin typeface="fira-sans"/>
                <a:hlinkClick r:id="rId2"/>
              </a:rPr>
              <a:t>3.350</a:t>
            </a:r>
            <a:r>
              <a:rPr lang="en-US" sz="1600" b="0" i="0" dirty="0">
                <a:solidFill>
                  <a:schemeClr val="tx2"/>
                </a:solidFill>
                <a:effectLst/>
                <a:latin typeface="fira-sans"/>
              </a:rPr>
              <a:t>(a)(5), states that deafness of both ears, having absence of air and bone conduction, will be held to exist when bilateral hearing loss is equal to or greater than the minimum bilateral hearing loss required for a maximum rating (100%) under the schedule.</a:t>
            </a:r>
          </a:p>
          <a:p>
            <a:endParaRPr lang="en-US" sz="1100" dirty="0">
              <a:solidFill>
                <a:schemeClr val="tx2"/>
              </a:solidFill>
            </a:endParaRPr>
          </a:p>
        </p:txBody>
      </p:sp>
      <p:grpSp>
        <p:nvGrpSpPr>
          <p:cNvPr id="18" name="Group 17">
            <a:extLst>
              <a:ext uri="{FF2B5EF4-FFF2-40B4-BE49-F238E27FC236}">
                <a16:creationId xmlns:a16="http://schemas.microsoft.com/office/drawing/2014/main" id="{B63ACBA3-DEFD-4C6D-BBA0-64468FA99C2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0800000">
            <a:off x="9058275" y="4146310"/>
            <a:ext cx="3142400" cy="2716805"/>
            <a:chOff x="-305" y="-4155"/>
            <a:chExt cx="2514948" cy="2174333"/>
          </a:xfrm>
          <a:solidFill>
            <a:schemeClr val="bg1">
              <a:alpha val="30000"/>
            </a:schemeClr>
          </a:solidFill>
        </p:grpSpPr>
        <p:sp>
          <p:nvSpPr>
            <p:cNvPr id="19" name="Freeform: Shape 18">
              <a:extLst>
                <a:ext uri="{FF2B5EF4-FFF2-40B4-BE49-F238E27FC236}">
                  <a16:creationId xmlns:a16="http://schemas.microsoft.com/office/drawing/2014/main" id="{62F7819D-2B89-4D80-A1C3-8B318116BAA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14948" cy="2170178"/>
            </a:xfrm>
            <a:custGeom>
              <a:avLst/>
              <a:gdLst>
                <a:gd name="connsiteX0" fmla="*/ 2466091 w 2514948"/>
                <a:gd name="connsiteY0" fmla="*/ 0 h 2170178"/>
                <a:gd name="connsiteX1" fmla="*/ 2514948 w 2514948"/>
                <a:gd name="connsiteY1" fmla="*/ 0 h 2170178"/>
                <a:gd name="connsiteX2" fmla="*/ 2512286 w 2514948"/>
                <a:gd name="connsiteY2" fmla="*/ 12375 h 2170178"/>
                <a:gd name="connsiteX3" fmla="*/ 2394961 w 2514948"/>
                <a:gd name="connsiteY3" fmla="*/ 368660 h 2170178"/>
                <a:gd name="connsiteX4" fmla="*/ 2289734 w 2514948"/>
                <a:gd name="connsiteY4" fmla="*/ 598078 h 2170178"/>
                <a:gd name="connsiteX5" fmla="*/ 2163747 w 2514948"/>
                <a:gd name="connsiteY5" fmla="*/ 819078 h 2170178"/>
                <a:gd name="connsiteX6" fmla="*/ 1852241 w 2514948"/>
                <a:gd name="connsiteY6" fmla="*/ 1228932 h 2170178"/>
                <a:gd name="connsiteX7" fmla="*/ 1668235 w 2514948"/>
                <a:gd name="connsiteY7" fmla="*/ 1413844 h 2170178"/>
                <a:gd name="connsiteX8" fmla="*/ 1619510 w 2514948"/>
                <a:gd name="connsiteY8" fmla="*/ 1457722 h 2170178"/>
                <a:gd name="connsiteX9" fmla="*/ 1569835 w 2514948"/>
                <a:gd name="connsiteY9" fmla="*/ 1500704 h 2170178"/>
                <a:gd name="connsiteX10" fmla="*/ 1467169 w 2514948"/>
                <a:gd name="connsiteY10" fmla="*/ 1583266 h 2170178"/>
                <a:gd name="connsiteX11" fmla="*/ 1018393 w 2514948"/>
                <a:gd name="connsiteY11" fmla="*/ 1867576 h 2170178"/>
                <a:gd name="connsiteX12" fmla="*/ 255857 w 2514948"/>
                <a:gd name="connsiteY12" fmla="*/ 2133049 h 2170178"/>
                <a:gd name="connsiteX13" fmla="*/ 0 w 2514948"/>
                <a:gd name="connsiteY13" fmla="*/ 2170178 h 2170178"/>
                <a:gd name="connsiteX14" fmla="*/ 0 w 2514948"/>
                <a:gd name="connsiteY14" fmla="*/ 1940056 h 2170178"/>
                <a:gd name="connsiteX15" fmla="*/ 201609 w 2514948"/>
                <a:gd name="connsiteY15" fmla="*/ 1902856 h 2170178"/>
                <a:gd name="connsiteX16" fmla="*/ 440974 w 2514948"/>
                <a:gd name="connsiteY16" fmla="*/ 1838472 h 2170178"/>
                <a:gd name="connsiteX17" fmla="*/ 674558 w 2514948"/>
                <a:gd name="connsiteY17" fmla="*/ 1756359 h 2170178"/>
                <a:gd name="connsiteX18" fmla="*/ 901222 w 2514948"/>
                <a:gd name="connsiteY18" fmla="*/ 1657142 h 2170178"/>
                <a:gd name="connsiteX19" fmla="*/ 1330943 w 2514948"/>
                <a:gd name="connsiteY19" fmla="*/ 1413396 h 2170178"/>
                <a:gd name="connsiteX20" fmla="*/ 1432566 w 2514948"/>
                <a:gd name="connsiteY20" fmla="*/ 1343193 h 2170178"/>
                <a:gd name="connsiteX21" fmla="*/ 1482527 w 2514948"/>
                <a:gd name="connsiteY21" fmla="*/ 1306926 h 2170178"/>
                <a:gd name="connsiteX22" fmla="*/ 1531821 w 2514948"/>
                <a:gd name="connsiteY22" fmla="*/ 1269765 h 2170178"/>
                <a:gd name="connsiteX23" fmla="*/ 1721986 w 2514948"/>
                <a:gd name="connsiteY23" fmla="*/ 1112073 h 2170178"/>
                <a:gd name="connsiteX24" fmla="*/ 2061460 w 2514948"/>
                <a:gd name="connsiteY24" fmla="*/ 754336 h 2170178"/>
                <a:gd name="connsiteX25" fmla="*/ 2206218 w 2514948"/>
                <a:gd name="connsiteY25" fmla="*/ 554827 h 2170178"/>
                <a:gd name="connsiteX26" fmla="*/ 2329455 w 2514948"/>
                <a:gd name="connsiteY26" fmla="*/ 341886 h 2170178"/>
                <a:gd name="connsiteX27" fmla="*/ 2356757 w 2514948"/>
                <a:gd name="connsiteY27" fmla="*/ 286815 h 2170178"/>
                <a:gd name="connsiteX28" fmla="*/ 2370030 w 2514948"/>
                <a:gd name="connsiteY28" fmla="*/ 259056 h 2170178"/>
                <a:gd name="connsiteX29" fmla="*/ 2382637 w 2514948"/>
                <a:gd name="connsiteY29" fmla="*/ 231028 h 2170178"/>
                <a:gd name="connsiteX30" fmla="*/ 2406716 w 2514948"/>
                <a:gd name="connsiteY30" fmla="*/ 174525 h 2170178"/>
                <a:gd name="connsiteX31" fmla="*/ 2429278 w 2514948"/>
                <a:gd name="connsiteY31" fmla="*/ 117393 h 21701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2514948" h="2170178">
                  <a:moveTo>
                    <a:pt x="2466091" y="0"/>
                  </a:moveTo>
                  <a:lnTo>
                    <a:pt x="2514948" y="0"/>
                  </a:lnTo>
                  <a:lnTo>
                    <a:pt x="2512286" y="12375"/>
                  </a:lnTo>
                  <a:cubicBezTo>
                    <a:pt x="2481760" y="133161"/>
                    <a:pt x="2442526" y="252239"/>
                    <a:pt x="2394961" y="368660"/>
                  </a:cubicBezTo>
                  <a:cubicBezTo>
                    <a:pt x="2363109" y="446208"/>
                    <a:pt x="2328603" y="523039"/>
                    <a:pt x="2289734" y="598078"/>
                  </a:cubicBezTo>
                  <a:cubicBezTo>
                    <a:pt x="2251436" y="673387"/>
                    <a:pt x="2209251" y="747083"/>
                    <a:pt x="2163747" y="819078"/>
                  </a:cubicBezTo>
                  <a:cubicBezTo>
                    <a:pt x="2072646" y="962979"/>
                    <a:pt x="1968652" y="1100611"/>
                    <a:pt x="1852241" y="1228932"/>
                  </a:cubicBezTo>
                  <a:cubicBezTo>
                    <a:pt x="1793748" y="1292868"/>
                    <a:pt x="1732698" y="1354923"/>
                    <a:pt x="1668235" y="1413844"/>
                  </a:cubicBezTo>
                  <a:cubicBezTo>
                    <a:pt x="1652214" y="1428709"/>
                    <a:pt x="1636100" y="1443395"/>
                    <a:pt x="1619510" y="1457722"/>
                  </a:cubicBezTo>
                  <a:cubicBezTo>
                    <a:pt x="1603015" y="1472140"/>
                    <a:pt x="1586805" y="1486825"/>
                    <a:pt x="1569835" y="1500704"/>
                  </a:cubicBezTo>
                  <a:cubicBezTo>
                    <a:pt x="1536276" y="1528911"/>
                    <a:pt x="1501865" y="1556223"/>
                    <a:pt x="1467169" y="1583266"/>
                  </a:cubicBezTo>
                  <a:cubicBezTo>
                    <a:pt x="1327719" y="1690722"/>
                    <a:pt x="1177085" y="1785910"/>
                    <a:pt x="1018393" y="1867576"/>
                  </a:cubicBezTo>
                  <a:cubicBezTo>
                    <a:pt x="780425" y="1990142"/>
                    <a:pt x="522567" y="2080875"/>
                    <a:pt x="255857" y="2133049"/>
                  </a:cubicBezTo>
                  <a:lnTo>
                    <a:pt x="0" y="2170178"/>
                  </a:lnTo>
                  <a:lnTo>
                    <a:pt x="0" y="1940056"/>
                  </a:lnTo>
                  <a:lnTo>
                    <a:pt x="201609" y="1902856"/>
                  </a:lnTo>
                  <a:cubicBezTo>
                    <a:pt x="282186" y="1884231"/>
                    <a:pt x="362102" y="1863008"/>
                    <a:pt x="440974" y="1838472"/>
                  </a:cubicBezTo>
                  <a:cubicBezTo>
                    <a:pt x="519848" y="1814027"/>
                    <a:pt x="597771" y="1786627"/>
                    <a:pt x="674558" y="1756359"/>
                  </a:cubicBezTo>
                  <a:cubicBezTo>
                    <a:pt x="751250" y="1726003"/>
                    <a:pt x="826900" y="1692870"/>
                    <a:pt x="901222" y="1657142"/>
                  </a:cubicBezTo>
                  <a:cubicBezTo>
                    <a:pt x="1049865" y="1585774"/>
                    <a:pt x="1193581" y="1504376"/>
                    <a:pt x="1330943" y="1413396"/>
                  </a:cubicBezTo>
                  <a:cubicBezTo>
                    <a:pt x="1365165" y="1390563"/>
                    <a:pt x="1399293" y="1367370"/>
                    <a:pt x="1432566" y="1343193"/>
                  </a:cubicBezTo>
                  <a:cubicBezTo>
                    <a:pt x="1449441" y="1331373"/>
                    <a:pt x="1465936" y="1319104"/>
                    <a:pt x="1482527" y="1306926"/>
                  </a:cubicBezTo>
                  <a:cubicBezTo>
                    <a:pt x="1499210" y="1294837"/>
                    <a:pt x="1515611" y="1282391"/>
                    <a:pt x="1531821" y="1269765"/>
                  </a:cubicBezTo>
                  <a:cubicBezTo>
                    <a:pt x="1596947" y="1219350"/>
                    <a:pt x="1660652" y="1167055"/>
                    <a:pt x="1721986" y="1112073"/>
                  </a:cubicBezTo>
                  <a:cubicBezTo>
                    <a:pt x="1844940" y="1002469"/>
                    <a:pt x="1958983" y="882926"/>
                    <a:pt x="2061460" y="754336"/>
                  </a:cubicBezTo>
                  <a:cubicBezTo>
                    <a:pt x="2112652" y="690042"/>
                    <a:pt x="2161094" y="623510"/>
                    <a:pt x="2206218" y="554827"/>
                  </a:cubicBezTo>
                  <a:cubicBezTo>
                    <a:pt x="2250583" y="485787"/>
                    <a:pt x="2292484" y="415046"/>
                    <a:pt x="2329455" y="341886"/>
                  </a:cubicBezTo>
                  <a:cubicBezTo>
                    <a:pt x="2339030" y="323709"/>
                    <a:pt x="2347941" y="305261"/>
                    <a:pt x="2356757" y="286815"/>
                  </a:cubicBezTo>
                  <a:lnTo>
                    <a:pt x="2370030" y="259056"/>
                  </a:lnTo>
                  <a:lnTo>
                    <a:pt x="2382637" y="231028"/>
                  </a:lnTo>
                  <a:cubicBezTo>
                    <a:pt x="2390885" y="212312"/>
                    <a:pt x="2399227" y="193598"/>
                    <a:pt x="2406716" y="174525"/>
                  </a:cubicBezTo>
                  <a:cubicBezTo>
                    <a:pt x="2414206" y="155452"/>
                    <a:pt x="2422453" y="136646"/>
                    <a:pt x="2429278" y="117393"/>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Shape 19">
              <a:extLst>
                <a:ext uri="{FF2B5EF4-FFF2-40B4-BE49-F238E27FC236}">
                  <a16:creationId xmlns:a16="http://schemas.microsoft.com/office/drawing/2014/main" id="{B7065990-2350-41B3-858B-20EF8744F2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4155"/>
              <a:ext cx="2493062" cy="1947896"/>
            </a:xfrm>
            <a:custGeom>
              <a:avLst/>
              <a:gdLst>
                <a:gd name="connsiteX0" fmla="*/ 1896911 w 2493062"/>
                <a:gd name="connsiteY0" fmla="*/ 0 h 1947896"/>
                <a:gd name="connsiteX1" fmla="*/ 2493062 w 2493062"/>
                <a:gd name="connsiteY1" fmla="*/ 0 h 1947896"/>
                <a:gd name="connsiteX2" fmla="*/ 2435315 w 2493062"/>
                <a:gd name="connsiteY2" fmla="*/ 178165 h 1947896"/>
                <a:gd name="connsiteX3" fmla="*/ 93066 w 2493062"/>
                <a:gd name="connsiteY3" fmla="*/ 1935859 h 1947896"/>
                <a:gd name="connsiteX4" fmla="*/ 0 w 2493062"/>
                <a:gd name="connsiteY4" fmla="*/ 1947896 h 1947896"/>
                <a:gd name="connsiteX5" fmla="*/ 0 w 2493062"/>
                <a:gd name="connsiteY5" fmla="*/ 1404756 h 1947896"/>
                <a:gd name="connsiteX6" fmla="*/ 17392 w 2493062"/>
                <a:gd name="connsiteY6" fmla="*/ 1402364 h 1947896"/>
                <a:gd name="connsiteX7" fmla="*/ 464249 w 2493062"/>
                <a:gd name="connsiteY7" fmla="*/ 1281208 h 1947896"/>
                <a:gd name="connsiteX8" fmla="*/ 1260556 w 2493062"/>
                <a:gd name="connsiteY8" fmla="*/ 833835 h 1947896"/>
                <a:gd name="connsiteX9" fmla="*/ 1807924 w 2493062"/>
                <a:gd name="connsiteY9" fmla="*/ 193222 h 1947896"/>
                <a:gd name="connsiteX10" fmla="*/ 1874357 w 2493062"/>
                <a:gd name="connsiteY10" fmla="*/ 58333 h 1947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3062" h="1947896">
                  <a:moveTo>
                    <a:pt x="1896911" y="0"/>
                  </a:moveTo>
                  <a:lnTo>
                    <a:pt x="2493062" y="0"/>
                  </a:lnTo>
                  <a:lnTo>
                    <a:pt x="2435315" y="178165"/>
                  </a:lnTo>
                  <a:cubicBezTo>
                    <a:pt x="2088122" y="1071812"/>
                    <a:pt x="1129732" y="1758033"/>
                    <a:pt x="93066" y="1935859"/>
                  </a:cubicBezTo>
                  <a:lnTo>
                    <a:pt x="0" y="1947896"/>
                  </a:lnTo>
                  <a:lnTo>
                    <a:pt x="0" y="1404756"/>
                  </a:lnTo>
                  <a:lnTo>
                    <a:pt x="17392" y="1402364"/>
                  </a:lnTo>
                  <a:cubicBezTo>
                    <a:pt x="167719" y="1375030"/>
                    <a:pt x="318070" y="1334398"/>
                    <a:pt x="464249" y="1281208"/>
                  </a:cubicBezTo>
                  <a:cubicBezTo>
                    <a:pt x="753480" y="1176081"/>
                    <a:pt x="1028869" y="1021346"/>
                    <a:pt x="1260556" y="833835"/>
                  </a:cubicBezTo>
                  <a:cubicBezTo>
                    <a:pt x="1491960" y="646594"/>
                    <a:pt x="1681177" y="425056"/>
                    <a:pt x="1807924" y="193222"/>
                  </a:cubicBezTo>
                  <a:cubicBezTo>
                    <a:pt x="1832328" y="148578"/>
                    <a:pt x="1854477" y="103599"/>
                    <a:pt x="1874357" y="58333"/>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Shape 20">
              <a:extLst>
                <a:ext uri="{FF2B5EF4-FFF2-40B4-BE49-F238E27FC236}">
                  <a16:creationId xmlns:a16="http://schemas.microsoft.com/office/drawing/2014/main" id="{58DA7EC7-CAA0-4665-AA29-BFBA806ECAB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01089" cy="1972702"/>
            </a:xfrm>
            <a:custGeom>
              <a:avLst/>
              <a:gdLst>
                <a:gd name="connsiteX0" fmla="*/ 2318728 w 2501089"/>
                <a:gd name="connsiteY0" fmla="*/ 0 h 1972702"/>
                <a:gd name="connsiteX1" fmla="*/ 2501089 w 2501089"/>
                <a:gd name="connsiteY1" fmla="*/ 0 h 1972702"/>
                <a:gd name="connsiteX2" fmla="*/ 2453909 w 2501089"/>
                <a:gd name="connsiteY2" fmla="*/ 167837 h 1972702"/>
                <a:gd name="connsiteX3" fmla="*/ 2361125 w 2501089"/>
                <a:gd name="connsiteY3" fmla="*/ 392084 h 1972702"/>
                <a:gd name="connsiteX4" fmla="*/ 1768255 w 2501089"/>
                <a:gd name="connsiteY4" fmla="*/ 1167644 h 1972702"/>
                <a:gd name="connsiteX5" fmla="*/ 1375125 w 2501089"/>
                <a:gd name="connsiteY5" fmla="*/ 1471474 h 1972702"/>
                <a:gd name="connsiteX6" fmla="*/ 935735 w 2501089"/>
                <a:gd name="connsiteY6" fmla="*/ 1712713 h 1972702"/>
                <a:gd name="connsiteX7" fmla="*/ 212353 w 2501089"/>
                <a:gd name="connsiteY7" fmla="*/ 1940294 h 1972702"/>
                <a:gd name="connsiteX8" fmla="*/ 0 w 2501089"/>
                <a:gd name="connsiteY8" fmla="*/ 1972702 h 1972702"/>
                <a:gd name="connsiteX9" fmla="*/ 0 w 2501089"/>
                <a:gd name="connsiteY9" fmla="*/ 1732181 h 1972702"/>
                <a:gd name="connsiteX10" fmla="*/ 161195 w 2501089"/>
                <a:gd name="connsiteY10" fmla="*/ 1706590 h 1972702"/>
                <a:gd name="connsiteX11" fmla="*/ 388463 w 2501089"/>
                <a:gd name="connsiteY11" fmla="*/ 1652268 h 1972702"/>
                <a:gd name="connsiteX12" fmla="*/ 826716 w 2501089"/>
                <a:gd name="connsiteY12" fmla="*/ 1493950 h 1972702"/>
                <a:gd name="connsiteX13" fmla="*/ 1609847 w 2501089"/>
                <a:gd name="connsiteY13" fmla="*/ 1007535 h 1972702"/>
                <a:gd name="connsiteX14" fmla="*/ 1929982 w 2501089"/>
                <a:gd name="connsiteY14" fmla="*/ 682930 h 1972702"/>
                <a:gd name="connsiteX15" fmla="*/ 2183093 w 2501089"/>
                <a:gd name="connsiteY15" fmla="*/ 310149 h 1972702"/>
                <a:gd name="connsiteX16" fmla="*/ 2280286 w 2501089"/>
                <a:gd name="connsiteY16" fmla="*/ 108435 h 19727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501089" h="1972702">
                  <a:moveTo>
                    <a:pt x="2318728" y="0"/>
                  </a:moveTo>
                  <a:lnTo>
                    <a:pt x="2501089" y="0"/>
                  </a:lnTo>
                  <a:lnTo>
                    <a:pt x="2453909" y="167837"/>
                  </a:lnTo>
                  <a:cubicBezTo>
                    <a:pt x="2427555" y="244153"/>
                    <a:pt x="2396627" y="319103"/>
                    <a:pt x="2361125" y="392084"/>
                  </a:cubicBezTo>
                  <a:cubicBezTo>
                    <a:pt x="2218453" y="684005"/>
                    <a:pt x="2011698" y="945211"/>
                    <a:pt x="1768255" y="1167644"/>
                  </a:cubicBezTo>
                  <a:cubicBezTo>
                    <a:pt x="1646250" y="1278860"/>
                    <a:pt x="1514385" y="1380316"/>
                    <a:pt x="1375125" y="1471474"/>
                  </a:cubicBezTo>
                  <a:cubicBezTo>
                    <a:pt x="1235677" y="1562542"/>
                    <a:pt x="1088928" y="1643672"/>
                    <a:pt x="935735" y="1712713"/>
                  </a:cubicBezTo>
                  <a:cubicBezTo>
                    <a:pt x="705659" y="1815533"/>
                    <a:pt x="462359" y="1892212"/>
                    <a:pt x="212353" y="1940294"/>
                  </a:cubicBezTo>
                  <a:lnTo>
                    <a:pt x="0" y="1972702"/>
                  </a:lnTo>
                  <a:lnTo>
                    <a:pt x="0" y="1732181"/>
                  </a:lnTo>
                  <a:lnTo>
                    <a:pt x="161195" y="1706590"/>
                  </a:lnTo>
                  <a:cubicBezTo>
                    <a:pt x="237638" y="1691378"/>
                    <a:pt x="313477" y="1673222"/>
                    <a:pt x="388463" y="1652268"/>
                  </a:cubicBezTo>
                  <a:cubicBezTo>
                    <a:pt x="538529" y="1610539"/>
                    <a:pt x="684898" y="1556543"/>
                    <a:pt x="826716" y="1493950"/>
                  </a:cubicBezTo>
                  <a:cubicBezTo>
                    <a:pt x="1111207" y="1370107"/>
                    <a:pt x="1376832" y="1205881"/>
                    <a:pt x="1609847" y="1007535"/>
                  </a:cubicBezTo>
                  <a:cubicBezTo>
                    <a:pt x="1725975" y="908049"/>
                    <a:pt x="1833571" y="799519"/>
                    <a:pt x="1929982" y="682930"/>
                  </a:cubicBezTo>
                  <a:cubicBezTo>
                    <a:pt x="2026581" y="566520"/>
                    <a:pt x="2111806" y="441692"/>
                    <a:pt x="2183093" y="310149"/>
                  </a:cubicBezTo>
                  <a:cubicBezTo>
                    <a:pt x="2218738" y="244422"/>
                    <a:pt x="2251396" y="177150"/>
                    <a:pt x="2280286" y="108435"/>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800"/>
            </a:p>
          </p:txBody>
        </p:sp>
        <p:sp>
          <p:nvSpPr>
            <p:cNvPr id="22" name="Freeform: Shape 21">
              <a:extLst>
                <a:ext uri="{FF2B5EF4-FFF2-40B4-BE49-F238E27FC236}">
                  <a16:creationId xmlns:a16="http://schemas.microsoft.com/office/drawing/2014/main" id="{B1132A14-489F-4CED-B626-2A1711C987C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2491105" cy="1943661"/>
            </a:xfrm>
            <a:custGeom>
              <a:avLst/>
              <a:gdLst>
                <a:gd name="connsiteX0" fmla="*/ 1995408 w 2491105"/>
                <a:gd name="connsiteY0" fmla="*/ 0 h 1943661"/>
                <a:gd name="connsiteX1" fmla="*/ 2491105 w 2491105"/>
                <a:gd name="connsiteY1" fmla="*/ 0 h 1943661"/>
                <a:gd name="connsiteX2" fmla="*/ 2434705 w 2491105"/>
                <a:gd name="connsiteY2" fmla="*/ 174009 h 1943661"/>
                <a:gd name="connsiteX3" fmla="*/ 92457 w 2491105"/>
                <a:gd name="connsiteY3" fmla="*/ 1931703 h 1943661"/>
                <a:gd name="connsiteX4" fmla="*/ 0 w 2491105"/>
                <a:gd name="connsiteY4" fmla="*/ 1943661 h 1943661"/>
                <a:gd name="connsiteX5" fmla="*/ 0 w 2491105"/>
                <a:gd name="connsiteY5" fmla="*/ 1491489 h 1943661"/>
                <a:gd name="connsiteX6" fmla="*/ 34107 w 2491105"/>
                <a:gd name="connsiteY6" fmla="*/ 1486836 h 1943661"/>
                <a:gd name="connsiteX7" fmla="*/ 497577 w 2491105"/>
                <a:gd name="connsiteY7" fmla="*/ 1360598 h 1943661"/>
                <a:gd name="connsiteX8" fmla="*/ 1321566 w 2491105"/>
                <a:gd name="connsiteY8" fmla="*/ 897645 h 1943661"/>
                <a:gd name="connsiteX9" fmla="*/ 1891495 w 2491105"/>
                <a:gd name="connsiteY9" fmla="*/ 230078 h 1943661"/>
                <a:gd name="connsiteX10" fmla="*/ 1961469 w 2491105"/>
                <a:gd name="connsiteY10" fmla="*/ 87885 h 1943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1105" h="1943661">
                  <a:moveTo>
                    <a:pt x="1995408" y="0"/>
                  </a:moveTo>
                  <a:lnTo>
                    <a:pt x="2491105" y="0"/>
                  </a:lnTo>
                  <a:lnTo>
                    <a:pt x="2434705" y="174009"/>
                  </a:lnTo>
                  <a:cubicBezTo>
                    <a:pt x="2087512" y="1067655"/>
                    <a:pt x="1129122" y="1753877"/>
                    <a:pt x="92457" y="1931703"/>
                  </a:cubicBezTo>
                  <a:lnTo>
                    <a:pt x="0" y="1943661"/>
                  </a:lnTo>
                  <a:lnTo>
                    <a:pt x="0" y="1491489"/>
                  </a:lnTo>
                  <a:lnTo>
                    <a:pt x="34107" y="1486836"/>
                  </a:lnTo>
                  <a:cubicBezTo>
                    <a:pt x="189055" y="1458696"/>
                    <a:pt x="343908" y="1416565"/>
                    <a:pt x="497577" y="1360598"/>
                  </a:cubicBezTo>
                  <a:cubicBezTo>
                    <a:pt x="796856" y="1251889"/>
                    <a:pt x="1081725" y="1091781"/>
                    <a:pt x="1321566" y="897645"/>
                  </a:cubicBezTo>
                  <a:cubicBezTo>
                    <a:pt x="1565577" y="700195"/>
                    <a:pt x="1757355" y="475523"/>
                    <a:pt x="1891495" y="230078"/>
                  </a:cubicBezTo>
                  <a:cubicBezTo>
                    <a:pt x="1917197" y="183033"/>
                    <a:pt x="1940526" y="135619"/>
                    <a:pt x="1961469" y="87885"/>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300939353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4BC99CB9-DDAD-44A2-8A1C-E3AF4E72DF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2E3CEBE-DAA2-4D24-BBC9-1FE6D1A04B9C}"/>
              </a:ext>
            </a:extLst>
          </p:cNvPr>
          <p:cNvSpPr>
            <a:spLocks noGrp="1"/>
          </p:cNvSpPr>
          <p:nvPr>
            <p:ph type="title"/>
          </p:nvPr>
        </p:nvSpPr>
        <p:spPr>
          <a:xfrm>
            <a:off x="3033466" y="991261"/>
            <a:ext cx="5754696" cy="1837349"/>
          </a:xfrm>
        </p:spPr>
        <p:txBody>
          <a:bodyPr anchor="b">
            <a:normAutofit/>
          </a:bodyPr>
          <a:lstStyle/>
          <a:p>
            <a:pPr algn="ctr"/>
            <a:r>
              <a:rPr lang="en-US" sz="3300" b="1" i="0">
                <a:solidFill>
                  <a:schemeClr val="tx2"/>
                </a:solidFill>
                <a:effectLst/>
                <a:latin typeface="fira-sans"/>
              </a:rPr>
              <a:t>Provisions of § 3.383</a:t>
            </a:r>
            <a:br>
              <a:rPr lang="en-US" sz="3300" b="1" i="0">
                <a:solidFill>
                  <a:schemeClr val="tx2"/>
                </a:solidFill>
                <a:effectLst/>
                <a:latin typeface="fira-sans"/>
              </a:rPr>
            </a:br>
            <a:r>
              <a:rPr lang="en-US" sz="3300" b="1" i="0">
                <a:solidFill>
                  <a:schemeClr val="tx2"/>
                </a:solidFill>
                <a:effectLst/>
                <a:latin typeface="museo-slab"/>
              </a:rPr>
              <a:t>Special consideration for paired organs and extremities.</a:t>
            </a:r>
            <a:endParaRPr lang="en-US" sz="3300">
              <a:solidFill>
                <a:schemeClr val="tx2"/>
              </a:solidFill>
            </a:endParaRPr>
          </a:p>
        </p:txBody>
      </p:sp>
      <p:grpSp>
        <p:nvGrpSpPr>
          <p:cNvPr id="23" name="Group 22">
            <a:extLst>
              <a:ext uri="{FF2B5EF4-FFF2-40B4-BE49-F238E27FC236}">
                <a16:creationId xmlns:a16="http://schemas.microsoft.com/office/drawing/2014/main" id="{5C3921CD-DDE5-4B57-8FDF-B37ADE4EDAC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91219" y="3985"/>
            <a:ext cx="9747620" cy="6858000"/>
            <a:chOff x="1318434" y="36937"/>
            <a:chExt cx="9747620" cy="6858000"/>
          </a:xfrm>
        </p:grpSpPr>
        <p:sp>
          <p:nvSpPr>
            <p:cNvPr id="24" name="Freeform: Shape 23">
              <a:extLst>
                <a:ext uri="{FF2B5EF4-FFF2-40B4-BE49-F238E27FC236}">
                  <a16:creationId xmlns:a16="http://schemas.microsoft.com/office/drawing/2014/main" id="{A4CBEDF6-7B5F-471F-AF99-301A2374812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560551" y="36937"/>
              <a:ext cx="9313016" cy="6858000"/>
            </a:xfrm>
            <a:custGeom>
              <a:avLst/>
              <a:gdLst>
                <a:gd name="connsiteX0" fmla="*/ 6993556 w 9313016"/>
                <a:gd name="connsiteY0" fmla="*/ 0 h 6858000"/>
                <a:gd name="connsiteX1" fmla="*/ 7358516 w 9313016"/>
                <a:gd name="connsiteY1" fmla="*/ 0 h 6858000"/>
                <a:gd name="connsiteX2" fmla="*/ 7475006 w 9313016"/>
                <a:gd name="connsiteY2" fmla="*/ 82722 h 6858000"/>
                <a:gd name="connsiteX3" fmla="*/ 7816357 w 9313016"/>
                <a:gd name="connsiteY3" fmla="*/ 358482 h 6858000"/>
                <a:gd name="connsiteX4" fmla="*/ 8421752 w 9313016"/>
                <a:gd name="connsiteY4" fmla="*/ 995405 h 6858000"/>
                <a:gd name="connsiteX5" fmla="*/ 8897059 w 9313016"/>
                <a:gd name="connsiteY5" fmla="*/ 1737211 h 6858000"/>
                <a:gd name="connsiteX6" fmla="*/ 9206633 w 9313016"/>
                <a:gd name="connsiteY6" fmla="*/ 2564460 h 6858000"/>
                <a:gd name="connsiteX7" fmla="*/ 9286787 w 9313016"/>
                <a:gd name="connsiteY7" fmla="*/ 3000164 h 6858000"/>
                <a:gd name="connsiteX8" fmla="*/ 9312914 w 9313016"/>
                <a:gd name="connsiteY8" fmla="*/ 3442493 h 6858000"/>
                <a:gd name="connsiteX9" fmla="*/ 9190562 w 9313016"/>
                <a:gd name="connsiteY9" fmla="*/ 4316686 h 6858000"/>
                <a:gd name="connsiteX10" fmla="*/ 9043416 w 9313016"/>
                <a:gd name="connsiteY10" fmla="*/ 4734917 h 6858000"/>
                <a:gd name="connsiteX11" fmla="*/ 8809657 w 9313016"/>
                <a:gd name="connsiteY11" fmla="*/ 5128718 h 6858000"/>
                <a:gd name="connsiteX12" fmla="*/ 8645997 w 9313016"/>
                <a:gd name="connsiteY12" fmla="*/ 5297441 h 6858000"/>
                <a:gd name="connsiteX13" fmla="*/ 8457787 w 9313016"/>
                <a:gd name="connsiteY13" fmla="*/ 5433763 h 6858000"/>
                <a:gd name="connsiteX14" fmla="*/ 8260803 w 9313016"/>
                <a:gd name="connsiteY14" fmla="*/ 5541237 h 6858000"/>
                <a:gd name="connsiteX15" fmla="*/ 8066136 w 9313016"/>
                <a:gd name="connsiteY15" fmla="*/ 5635704 h 6858000"/>
                <a:gd name="connsiteX16" fmla="*/ 7698638 w 9313016"/>
                <a:gd name="connsiteY16" fmla="*/ 5837163 h 6858000"/>
                <a:gd name="connsiteX17" fmla="*/ 7370135 w 9313016"/>
                <a:gd name="connsiteY17" fmla="*/ 6090081 h 6858000"/>
                <a:gd name="connsiteX18" fmla="*/ 7218897 w 9313016"/>
                <a:gd name="connsiteY18" fmla="*/ 6235860 h 6858000"/>
                <a:gd name="connsiteX19" fmla="*/ 7070665 w 9313016"/>
                <a:gd name="connsiteY19" fmla="*/ 6387205 h 6858000"/>
                <a:gd name="connsiteX20" fmla="*/ 6779035 w 9313016"/>
                <a:gd name="connsiteY20" fmla="*/ 6697100 h 6858000"/>
                <a:gd name="connsiteX21" fmla="*/ 6631837 w 9313016"/>
                <a:gd name="connsiteY21" fmla="*/ 6852239 h 6858000"/>
                <a:gd name="connsiteX22" fmla="*/ 6626221 w 9313016"/>
                <a:gd name="connsiteY22" fmla="*/ 6858000 h 6858000"/>
                <a:gd name="connsiteX23" fmla="*/ 6424725 w 9313016"/>
                <a:gd name="connsiteY23" fmla="*/ 6858000 h 6858000"/>
                <a:gd name="connsiteX24" fmla="*/ 6527382 w 9313016"/>
                <a:gd name="connsiteY24" fmla="*/ 6756333 h 6858000"/>
                <a:gd name="connsiteX25" fmla="*/ 6674233 w 9313016"/>
                <a:gd name="connsiteY25" fmla="*/ 6603450 h 6858000"/>
                <a:gd name="connsiteX26" fmla="*/ 6965813 w 9313016"/>
                <a:gd name="connsiteY26" fmla="*/ 6292932 h 6858000"/>
                <a:gd name="connsiteX27" fmla="*/ 7112961 w 9313016"/>
                <a:gd name="connsiteY27" fmla="*/ 6137505 h 6858000"/>
                <a:gd name="connsiteX28" fmla="*/ 7264790 w 9313016"/>
                <a:gd name="connsiteY28" fmla="*/ 5983710 h 6858000"/>
                <a:gd name="connsiteX29" fmla="*/ 7974595 w 9313016"/>
                <a:gd name="connsiteY29" fmla="*/ 5470773 h 6858000"/>
                <a:gd name="connsiteX30" fmla="*/ 8331591 w 9313016"/>
                <a:gd name="connsiteY30" fmla="*/ 5254048 h 6858000"/>
                <a:gd name="connsiteX31" fmla="*/ 8599807 w 9313016"/>
                <a:gd name="connsiteY31" fmla="*/ 4980010 h 6858000"/>
                <a:gd name="connsiteX32" fmla="*/ 8766474 w 9313016"/>
                <a:gd name="connsiteY32" fmla="*/ 4631524 h 6858000"/>
                <a:gd name="connsiteX33" fmla="*/ 8865755 w 9313016"/>
                <a:gd name="connsiteY33" fmla="*/ 4244445 h 6858000"/>
                <a:gd name="connsiteX34" fmla="*/ 8882911 w 9313016"/>
                <a:gd name="connsiteY34" fmla="*/ 4145659 h 6858000"/>
                <a:gd name="connsiteX35" fmla="*/ 8897403 w 9313016"/>
                <a:gd name="connsiteY35" fmla="*/ 4046633 h 6858000"/>
                <a:gd name="connsiteX36" fmla="*/ 8908298 w 9313016"/>
                <a:gd name="connsiteY36" fmla="*/ 3947271 h 6858000"/>
                <a:gd name="connsiteX37" fmla="*/ 8916184 w 9313016"/>
                <a:gd name="connsiteY37" fmla="*/ 3847765 h 6858000"/>
                <a:gd name="connsiteX38" fmla="*/ 8920670 w 9313016"/>
                <a:gd name="connsiteY38" fmla="*/ 3449597 h 6858000"/>
                <a:gd name="connsiteX39" fmla="*/ 8914607 w 9313016"/>
                <a:gd name="connsiteY39" fmla="*/ 3350283 h 6858000"/>
                <a:gd name="connsiteX40" fmla="*/ 8905340 w 9313016"/>
                <a:gd name="connsiteY40" fmla="*/ 3251209 h 6858000"/>
                <a:gd name="connsiteX41" fmla="*/ 8893854 w 9313016"/>
                <a:gd name="connsiteY41" fmla="*/ 3152376 h 6858000"/>
                <a:gd name="connsiteX42" fmla="*/ 8879706 w 9313016"/>
                <a:gd name="connsiteY42" fmla="*/ 3053878 h 6858000"/>
                <a:gd name="connsiteX43" fmla="*/ 8797531 w 9313016"/>
                <a:gd name="connsiteY43" fmla="*/ 2663966 h 6858000"/>
                <a:gd name="connsiteX44" fmla="*/ 8520442 w 9313016"/>
                <a:gd name="connsiteY44" fmla="*/ 1911983 h 6858000"/>
                <a:gd name="connsiteX45" fmla="*/ 8332626 w 9313016"/>
                <a:gd name="connsiteY45" fmla="*/ 1553608 h 6858000"/>
                <a:gd name="connsiteX46" fmla="*/ 8116317 w 9313016"/>
                <a:gd name="connsiteY46" fmla="*/ 1208529 h 6858000"/>
                <a:gd name="connsiteX47" fmla="*/ 7873293 w 9313016"/>
                <a:gd name="connsiteY47" fmla="*/ 878284 h 6858000"/>
                <a:gd name="connsiteX48" fmla="*/ 7604337 w 9313016"/>
                <a:gd name="connsiteY48" fmla="*/ 565125 h 6858000"/>
                <a:gd name="connsiteX49" fmla="*/ 7311128 w 9313016"/>
                <a:gd name="connsiteY49" fmla="*/ 270591 h 6858000"/>
                <a:gd name="connsiteX50" fmla="*/ 1752019 w 9313016"/>
                <a:gd name="connsiteY50" fmla="*/ 0 h 6858000"/>
                <a:gd name="connsiteX51" fmla="*/ 2155804 w 9313016"/>
                <a:gd name="connsiteY51" fmla="*/ 0 h 6858000"/>
                <a:gd name="connsiteX52" fmla="*/ 2103975 w 9313016"/>
                <a:gd name="connsiteY52" fmla="*/ 40789 h 6858000"/>
                <a:gd name="connsiteX53" fmla="*/ 1656310 w 9313016"/>
                <a:gd name="connsiteY53" fmla="*/ 470035 h 6858000"/>
                <a:gd name="connsiteX54" fmla="*/ 806013 w 9313016"/>
                <a:gd name="connsiteY54" fmla="*/ 1841133 h 6858000"/>
                <a:gd name="connsiteX55" fmla="*/ 580685 w 9313016"/>
                <a:gd name="connsiteY55" fmla="*/ 2606364 h 6858000"/>
                <a:gd name="connsiteX56" fmla="*/ 503489 w 9313016"/>
                <a:gd name="connsiteY56" fmla="*/ 3397276 h 6858000"/>
                <a:gd name="connsiteX57" fmla="*/ 570135 w 9313016"/>
                <a:gd name="connsiteY57" fmla="*/ 4188235 h 6858000"/>
                <a:gd name="connsiteX58" fmla="*/ 783387 w 9313016"/>
                <a:gd name="connsiteY58" fmla="*/ 4953850 h 6858000"/>
                <a:gd name="connsiteX59" fmla="*/ 1628014 w 9313016"/>
                <a:gd name="connsiteY59" fmla="*/ 6308245 h 6858000"/>
                <a:gd name="connsiteX60" fmla="*/ 2235998 w 9313016"/>
                <a:gd name="connsiteY60" fmla="*/ 6844829 h 6858000"/>
                <a:gd name="connsiteX61" fmla="*/ 2255028 w 9313016"/>
                <a:gd name="connsiteY61" fmla="*/ 6858000 h 6858000"/>
                <a:gd name="connsiteX62" fmla="*/ 1578787 w 9313016"/>
                <a:gd name="connsiteY62" fmla="*/ 6858000 h 6858000"/>
                <a:gd name="connsiteX63" fmla="*/ 1465153 w 9313016"/>
                <a:gd name="connsiteY63" fmla="*/ 6759050 h 6858000"/>
                <a:gd name="connsiteX64" fmla="*/ 1303650 w 9313016"/>
                <a:gd name="connsiteY64" fmla="*/ 6604267 h 6858000"/>
                <a:gd name="connsiteX65" fmla="*/ 323708 w 9313016"/>
                <a:gd name="connsiteY65" fmla="*/ 5126365 h 6858000"/>
                <a:gd name="connsiteX66" fmla="*/ 872 w 9313016"/>
                <a:gd name="connsiteY66" fmla="*/ 3391228 h 6858000"/>
                <a:gd name="connsiteX67" fmla="*/ 105428 w 9313016"/>
                <a:gd name="connsiteY67" fmla="*/ 2511899 h 6858000"/>
                <a:gd name="connsiteX68" fmla="*/ 384933 w 9313016"/>
                <a:gd name="connsiteY68" fmla="*/ 1670971 h 6858000"/>
                <a:gd name="connsiteX69" fmla="*/ 1433593 w 9313016"/>
                <a:gd name="connsiteY69" fmla="*/ 256095 h 6858000"/>
                <a:gd name="connsiteX70" fmla="*/ 1602664 w 9313016"/>
                <a:gd name="connsiteY70" fmla="*/ 113704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Lst>
              <a:rect l="l" t="t" r="r" b="b"/>
              <a:pathLst>
                <a:path w="9313016" h="6858000">
                  <a:moveTo>
                    <a:pt x="6993556" y="0"/>
                  </a:moveTo>
                  <a:lnTo>
                    <a:pt x="7358516" y="0"/>
                  </a:lnTo>
                  <a:lnTo>
                    <a:pt x="7475006" y="82722"/>
                  </a:lnTo>
                  <a:cubicBezTo>
                    <a:pt x="7592423" y="169778"/>
                    <a:pt x="7706366" y="261748"/>
                    <a:pt x="7816357" y="358482"/>
                  </a:cubicBezTo>
                  <a:cubicBezTo>
                    <a:pt x="8036559" y="551589"/>
                    <a:pt x="8239655" y="764905"/>
                    <a:pt x="8421752" y="995405"/>
                  </a:cubicBezTo>
                  <a:cubicBezTo>
                    <a:pt x="8604736" y="1225282"/>
                    <a:pt x="8763567" y="1474646"/>
                    <a:pt x="8897059" y="1737211"/>
                  </a:cubicBezTo>
                  <a:cubicBezTo>
                    <a:pt x="9029909" y="2000162"/>
                    <a:pt x="9134317" y="2277990"/>
                    <a:pt x="9206633" y="2564460"/>
                  </a:cubicBezTo>
                  <a:cubicBezTo>
                    <a:pt x="9242322" y="2707791"/>
                    <a:pt x="9269041" y="2853474"/>
                    <a:pt x="9286787" y="3000164"/>
                  </a:cubicBezTo>
                  <a:cubicBezTo>
                    <a:pt x="9304977" y="3146856"/>
                    <a:pt x="9314097" y="3294698"/>
                    <a:pt x="9312914" y="3442493"/>
                  </a:cubicBezTo>
                  <a:cubicBezTo>
                    <a:pt x="9309906" y="3737987"/>
                    <a:pt x="9270717" y="4033288"/>
                    <a:pt x="9190562" y="4316686"/>
                  </a:cubicBezTo>
                  <a:cubicBezTo>
                    <a:pt x="9150486" y="4458240"/>
                    <a:pt x="9103951" y="4597587"/>
                    <a:pt x="9043416" y="4734917"/>
                  </a:cubicBezTo>
                  <a:cubicBezTo>
                    <a:pt x="8982980" y="4871817"/>
                    <a:pt x="8908740" y="5007131"/>
                    <a:pt x="8809657" y="5128718"/>
                  </a:cubicBezTo>
                  <a:cubicBezTo>
                    <a:pt x="8760312" y="5189247"/>
                    <a:pt x="8706137" y="5246945"/>
                    <a:pt x="8645997" y="5297441"/>
                  </a:cubicBezTo>
                  <a:cubicBezTo>
                    <a:pt x="8586252" y="5348274"/>
                    <a:pt x="8522809" y="5393730"/>
                    <a:pt x="8457787" y="5433763"/>
                  </a:cubicBezTo>
                  <a:cubicBezTo>
                    <a:pt x="8392816" y="5474132"/>
                    <a:pt x="8326219" y="5508213"/>
                    <a:pt x="8260803" y="5541237"/>
                  </a:cubicBezTo>
                  <a:cubicBezTo>
                    <a:pt x="8195289" y="5574071"/>
                    <a:pt x="8130023" y="5604838"/>
                    <a:pt x="8066136" y="5635704"/>
                  </a:cubicBezTo>
                  <a:cubicBezTo>
                    <a:pt x="7938313" y="5697433"/>
                    <a:pt x="7815222" y="5762186"/>
                    <a:pt x="7698638" y="5837163"/>
                  </a:cubicBezTo>
                  <a:cubicBezTo>
                    <a:pt x="7582449" y="5912381"/>
                    <a:pt x="7471881" y="5996094"/>
                    <a:pt x="7370135" y="6090081"/>
                  </a:cubicBezTo>
                  <a:cubicBezTo>
                    <a:pt x="7319460" y="6136593"/>
                    <a:pt x="7268881" y="6186082"/>
                    <a:pt x="7218897" y="6235860"/>
                  </a:cubicBezTo>
                  <a:cubicBezTo>
                    <a:pt x="7168763" y="6285493"/>
                    <a:pt x="7119665" y="6336229"/>
                    <a:pt x="7070665" y="6387205"/>
                  </a:cubicBezTo>
                  <a:cubicBezTo>
                    <a:pt x="6972715" y="6489208"/>
                    <a:pt x="6876195" y="6593131"/>
                    <a:pt x="6779035" y="6697100"/>
                  </a:cubicBezTo>
                  <a:cubicBezTo>
                    <a:pt x="6730379" y="6748989"/>
                    <a:pt x="6681528" y="6800878"/>
                    <a:pt x="6631837" y="6852239"/>
                  </a:cubicBezTo>
                  <a:lnTo>
                    <a:pt x="6626221" y="6858000"/>
                  </a:lnTo>
                  <a:lnTo>
                    <a:pt x="6424725" y="6858000"/>
                  </a:lnTo>
                  <a:lnTo>
                    <a:pt x="6527382" y="6756333"/>
                  </a:lnTo>
                  <a:cubicBezTo>
                    <a:pt x="6576726" y="6705932"/>
                    <a:pt x="6625480" y="6654811"/>
                    <a:pt x="6674233" y="6603450"/>
                  </a:cubicBezTo>
                  <a:cubicBezTo>
                    <a:pt x="6771788" y="6500920"/>
                    <a:pt x="6868309" y="6396757"/>
                    <a:pt x="6965813" y="6292932"/>
                  </a:cubicBezTo>
                  <a:lnTo>
                    <a:pt x="7112961" y="6137505"/>
                  </a:lnTo>
                  <a:cubicBezTo>
                    <a:pt x="7162354" y="6085808"/>
                    <a:pt x="7211945" y="6034640"/>
                    <a:pt x="7264790" y="5983710"/>
                  </a:cubicBezTo>
                  <a:cubicBezTo>
                    <a:pt x="7472373" y="5779130"/>
                    <a:pt x="7721610" y="5610648"/>
                    <a:pt x="7974595" y="5470773"/>
                  </a:cubicBezTo>
                  <a:cubicBezTo>
                    <a:pt x="8099903" y="5399395"/>
                    <a:pt x="8224127" y="5332529"/>
                    <a:pt x="8331591" y="5254048"/>
                  </a:cubicBezTo>
                  <a:cubicBezTo>
                    <a:pt x="8439351" y="5176047"/>
                    <a:pt x="8529660" y="5085949"/>
                    <a:pt x="8599807" y="4980010"/>
                  </a:cubicBezTo>
                  <a:cubicBezTo>
                    <a:pt x="8671187" y="4875128"/>
                    <a:pt x="8723982" y="4756086"/>
                    <a:pt x="8766474" y="4631524"/>
                  </a:cubicBezTo>
                  <a:cubicBezTo>
                    <a:pt x="8808968" y="4507010"/>
                    <a:pt x="8840615" y="4375872"/>
                    <a:pt x="8865755" y="4244445"/>
                  </a:cubicBezTo>
                  <a:cubicBezTo>
                    <a:pt x="8871375" y="4211468"/>
                    <a:pt x="8878129" y="4178731"/>
                    <a:pt x="8882911" y="4145659"/>
                  </a:cubicBezTo>
                  <a:lnTo>
                    <a:pt x="8897403" y="4046633"/>
                  </a:lnTo>
                  <a:lnTo>
                    <a:pt x="8908298" y="3947271"/>
                  </a:lnTo>
                  <a:cubicBezTo>
                    <a:pt x="8912389" y="3914247"/>
                    <a:pt x="8913425" y="3880886"/>
                    <a:pt x="8916184" y="3847765"/>
                  </a:cubicBezTo>
                  <a:cubicBezTo>
                    <a:pt x="8925797" y="3715091"/>
                    <a:pt x="8925945" y="3582127"/>
                    <a:pt x="8920670" y="3449597"/>
                  </a:cubicBezTo>
                  <a:lnTo>
                    <a:pt x="8914607" y="3350283"/>
                  </a:lnTo>
                  <a:cubicBezTo>
                    <a:pt x="8911995" y="3317211"/>
                    <a:pt x="8908348" y="3284233"/>
                    <a:pt x="8905340" y="3251209"/>
                  </a:cubicBezTo>
                  <a:cubicBezTo>
                    <a:pt x="8902628" y="3218185"/>
                    <a:pt x="8897551" y="3185305"/>
                    <a:pt x="8893854" y="3152376"/>
                  </a:cubicBezTo>
                  <a:cubicBezTo>
                    <a:pt x="8890305" y="3119399"/>
                    <a:pt x="8884932" y="3086662"/>
                    <a:pt x="8879706" y="3053878"/>
                  </a:cubicBezTo>
                  <a:cubicBezTo>
                    <a:pt x="8858707" y="2922835"/>
                    <a:pt x="8831249" y="2792705"/>
                    <a:pt x="8797531" y="2663966"/>
                  </a:cubicBezTo>
                  <a:cubicBezTo>
                    <a:pt x="8728616" y="2406777"/>
                    <a:pt x="8635497" y="2155109"/>
                    <a:pt x="8520442" y="1911983"/>
                  </a:cubicBezTo>
                  <a:cubicBezTo>
                    <a:pt x="8462667" y="1790541"/>
                    <a:pt x="8400112" y="1670923"/>
                    <a:pt x="8332626" y="1553608"/>
                  </a:cubicBezTo>
                  <a:cubicBezTo>
                    <a:pt x="8265683" y="1436006"/>
                    <a:pt x="8192973" y="1321188"/>
                    <a:pt x="8116317" y="1208529"/>
                  </a:cubicBezTo>
                  <a:cubicBezTo>
                    <a:pt x="8039811" y="1095776"/>
                    <a:pt x="7958079" y="986094"/>
                    <a:pt x="7873293" y="878284"/>
                  </a:cubicBezTo>
                  <a:cubicBezTo>
                    <a:pt x="7787814" y="771002"/>
                    <a:pt x="7697999" y="666551"/>
                    <a:pt x="7604337" y="565125"/>
                  </a:cubicBezTo>
                  <a:cubicBezTo>
                    <a:pt x="7510479" y="463891"/>
                    <a:pt x="7413367" y="364818"/>
                    <a:pt x="7311128" y="270591"/>
                  </a:cubicBezTo>
                  <a:close/>
                  <a:moveTo>
                    <a:pt x="1752019" y="0"/>
                  </a:moveTo>
                  <a:lnTo>
                    <a:pt x="2155804" y="0"/>
                  </a:lnTo>
                  <a:lnTo>
                    <a:pt x="2103975" y="40789"/>
                  </a:lnTo>
                  <a:cubicBezTo>
                    <a:pt x="1943592" y="173585"/>
                    <a:pt x="1793955" y="317500"/>
                    <a:pt x="1656310" y="470035"/>
                  </a:cubicBezTo>
                  <a:cubicBezTo>
                    <a:pt x="1288172" y="876939"/>
                    <a:pt x="1002998" y="1344708"/>
                    <a:pt x="806013" y="1841133"/>
                  </a:cubicBezTo>
                  <a:cubicBezTo>
                    <a:pt x="707818" y="2089538"/>
                    <a:pt x="630868" y="2345480"/>
                    <a:pt x="580685" y="2606364"/>
                  </a:cubicBezTo>
                  <a:cubicBezTo>
                    <a:pt x="530749" y="2867250"/>
                    <a:pt x="504868" y="3132119"/>
                    <a:pt x="503489" y="3397276"/>
                  </a:cubicBezTo>
                  <a:cubicBezTo>
                    <a:pt x="501467" y="3662434"/>
                    <a:pt x="524093" y="3927351"/>
                    <a:pt x="570135" y="4188235"/>
                  </a:cubicBezTo>
                  <a:cubicBezTo>
                    <a:pt x="615734" y="4449264"/>
                    <a:pt x="688642" y="4705493"/>
                    <a:pt x="783387" y="4953850"/>
                  </a:cubicBezTo>
                  <a:cubicBezTo>
                    <a:pt x="974357" y="5449796"/>
                    <a:pt x="1259630" y="5913773"/>
                    <a:pt x="1628014" y="6308245"/>
                  </a:cubicBezTo>
                  <a:cubicBezTo>
                    <a:pt x="1812182" y="6505481"/>
                    <a:pt x="2016215" y="6685052"/>
                    <a:pt x="2235998" y="6844829"/>
                  </a:cubicBezTo>
                  <a:lnTo>
                    <a:pt x="2255028" y="6858000"/>
                  </a:lnTo>
                  <a:lnTo>
                    <a:pt x="1578787" y="6858000"/>
                  </a:lnTo>
                  <a:lnTo>
                    <a:pt x="1465153" y="6759050"/>
                  </a:lnTo>
                  <a:cubicBezTo>
                    <a:pt x="1410086" y="6708726"/>
                    <a:pt x="1356236" y="6657104"/>
                    <a:pt x="1303650" y="6604267"/>
                  </a:cubicBezTo>
                  <a:cubicBezTo>
                    <a:pt x="883506" y="6181043"/>
                    <a:pt x="548150" y="5676072"/>
                    <a:pt x="323708" y="5126365"/>
                  </a:cubicBezTo>
                  <a:cubicBezTo>
                    <a:pt x="97737" y="4577139"/>
                    <a:pt x="-10958" y="3981927"/>
                    <a:pt x="872" y="3391228"/>
                  </a:cubicBezTo>
                  <a:cubicBezTo>
                    <a:pt x="5951" y="3095783"/>
                    <a:pt x="40506" y="2800528"/>
                    <a:pt x="105428" y="2511899"/>
                  </a:cubicBezTo>
                  <a:cubicBezTo>
                    <a:pt x="170104" y="2223317"/>
                    <a:pt x="262089" y="1940399"/>
                    <a:pt x="384933" y="1670971"/>
                  </a:cubicBezTo>
                  <a:cubicBezTo>
                    <a:pt x="629092" y="1131344"/>
                    <a:pt x="991955" y="646919"/>
                    <a:pt x="1433593" y="256095"/>
                  </a:cubicBezTo>
                  <a:cubicBezTo>
                    <a:pt x="1488791" y="207206"/>
                    <a:pt x="1545179" y="159733"/>
                    <a:pt x="1602664" y="113704"/>
                  </a:cubicBezTo>
                  <a:close/>
                </a:path>
              </a:pathLst>
            </a:custGeom>
            <a:gradFill>
              <a:gsLst>
                <a:gs pos="2000">
                  <a:schemeClr val="bg1">
                    <a:alpha val="10000"/>
                  </a:schemeClr>
                </a:gs>
                <a:gs pos="16000">
                  <a:schemeClr val="accent6">
                    <a:alpha val="8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5" name="Freeform: Shape 24">
              <a:extLst>
                <a:ext uri="{FF2B5EF4-FFF2-40B4-BE49-F238E27FC236}">
                  <a16:creationId xmlns:a16="http://schemas.microsoft.com/office/drawing/2014/main" id="{1D43DB10-4F84-47C2-8170-CB9EED8667A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59468" y="36937"/>
              <a:ext cx="9065550" cy="6858000"/>
            </a:xfrm>
            <a:custGeom>
              <a:avLst/>
              <a:gdLst>
                <a:gd name="connsiteX0" fmla="*/ 1839951 w 9065550"/>
                <a:gd name="connsiteY0" fmla="*/ 0 h 6858000"/>
                <a:gd name="connsiteX1" fmla="*/ 6979427 w 9065550"/>
                <a:gd name="connsiteY1" fmla="*/ 0 h 6858000"/>
                <a:gd name="connsiteX2" fmla="*/ 6989586 w 9065550"/>
                <a:gd name="connsiteY2" fmla="*/ 6825 h 6858000"/>
                <a:gd name="connsiteX3" fmla="*/ 8932062 w 9065550"/>
                <a:gd name="connsiteY3" fmla="*/ 4580835 h 6858000"/>
                <a:gd name="connsiteX4" fmla="*/ 7166294 w 9065550"/>
                <a:gd name="connsiteY4" fmla="*/ 6259703 h 6858000"/>
                <a:gd name="connsiteX5" fmla="*/ 6868878 w 9065550"/>
                <a:gd name="connsiteY5" fmla="*/ 6564765 h 6858000"/>
                <a:gd name="connsiteX6" fmla="*/ 6591881 w 9065550"/>
                <a:gd name="connsiteY6" fmla="*/ 6858000 h 6858000"/>
                <a:gd name="connsiteX7" fmla="*/ 5184648 w 9065550"/>
                <a:gd name="connsiteY7" fmla="*/ 6858000 h 6858000"/>
                <a:gd name="connsiteX8" fmla="*/ 5244877 w 9065550"/>
                <a:gd name="connsiteY8" fmla="*/ 6817615 h 6858000"/>
                <a:gd name="connsiteX9" fmla="*/ 6033853 w 9065550"/>
                <a:gd name="connsiteY9" fmla="*/ 6069135 h 6858000"/>
                <a:gd name="connsiteX10" fmla="*/ 6480248 w 9065550"/>
                <a:gd name="connsiteY10" fmla="*/ 5607082 h 6858000"/>
                <a:gd name="connsiteX11" fmla="*/ 7551502 w 9065550"/>
                <a:gd name="connsiteY11" fmla="*/ 4859004 h 6858000"/>
                <a:gd name="connsiteX12" fmla="*/ 7844227 w 9065550"/>
                <a:gd name="connsiteY12" fmla="*/ 4683074 h 6858000"/>
                <a:gd name="connsiteX13" fmla="*/ 8005810 w 9065550"/>
                <a:gd name="connsiteY13" fmla="*/ 4330239 h 6858000"/>
                <a:gd name="connsiteX14" fmla="*/ 8016191 w 9065550"/>
                <a:gd name="connsiteY14" fmla="*/ 2956574 h 6858000"/>
                <a:gd name="connsiteX15" fmla="*/ 7346424 w 9065550"/>
                <a:gd name="connsiteY15" fmla="*/ 1636739 h 6858000"/>
                <a:gd name="connsiteX16" fmla="*/ 5995751 w 9065550"/>
                <a:gd name="connsiteY16" fmla="*/ 493319 h 6858000"/>
                <a:gd name="connsiteX17" fmla="*/ 4494836 w 9065550"/>
                <a:gd name="connsiteY17" fmla="*/ 75383 h 6858000"/>
                <a:gd name="connsiteX18" fmla="*/ 2002499 w 9065550"/>
                <a:gd name="connsiteY18" fmla="*/ 1094261 h 6858000"/>
                <a:gd name="connsiteX19" fmla="*/ 1241306 w 9065550"/>
                <a:gd name="connsiteY19" fmla="*/ 2206935 h 6858000"/>
                <a:gd name="connsiteX20" fmla="*/ 961736 w 9065550"/>
                <a:gd name="connsiteY20" fmla="*/ 3573719 h 6858000"/>
                <a:gd name="connsiteX21" fmla="*/ 1193878 w 9065550"/>
                <a:gd name="connsiteY21" fmla="*/ 4824208 h 6858000"/>
                <a:gd name="connsiteX22" fmla="*/ 1832096 w 9065550"/>
                <a:gd name="connsiteY22" fmla="*/ 5873050 h 6858000"/>
                <a:gd name="connsiteX23" fmla="*/ 3010752 w 9065550"/>
                <a:gd name="connsiteY23" fmla="*/ 6749475 h 6858000"/>
                <a:gd name="connsiteX24" fmla="*/ 3187037 w 9065550"/>
                <a:gd name="connsiteY24" fmla="*/ 6824756 h 6858000"/>
                <a:gd name="connsiteX25" fmla="*/ 3278211 w 9065550"/>
                <a:gd name="connsiteY25" fmla="*/ 6858000 h 6858000"/>
                <a:gd name="connsiteX26" fmla="*/ 1480830 w 9065550"/>
                <a:gd name="connsiteY26" fmla="*/ 6858000 h 6858000"/>
                <a:gd name="connsiteX27" fmla="*/ 1427607 w 9065550"/>
                <a:gd name="connsiteY27" fmla="*/ 6811515 h 6858000"/>
                <a:gd name="connsiteX28" fmla="*/ 1100739 w 9065550"/>
                <a:gd name="connsiteY28" fmla="*/ 6477651 h 6858000"/>
                <a:gd name="connsiteX29" fmla="*/ 0 w 9065550"/>
                <a:gd name="connsiteY29" fmla="*/ 3573620 h 6858000"/>
                <a:gd name="connsiteX30" fmla="*/ 1805513 w 9065550"/>
                <a:gd name="connsiteY30" fmla="*/ 241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9065550" h="6858000">
                  <a:moveTo>
                    <a:pt x="1839951" y="0"/>
                  </a:moveTo>
                  <a:lnTo>
                    <a:pt x="6979427" y="0"/>
                  </a:lnTo>
                  <a:lnTo>
                    <a:pt x="6989586" y="6825"/>
                  </a:lnTo>
                  <a:cubicBezTo>
                    <a:pt x="8438828" y="1031353"/>
                    <a:pt x="9439169" y="2823601"/>
                    <a:pt x="8932062" y="4580835"/>
                  </a:cubicBezTo>
                  <a:cubicBezTo>
                    <a:pt x="8592517" y="5757293"/>
                    <a:pt x="7979652" y="5458140"/>
                    <a:pt x="7166294" y="6259703"/>
                  </a:cubicBezTo>
                  <a:cubicBezTo>
                    <a:pt x="7064618" y="6359905"/>
                    <a:pt x="6966014" y="6462297"/>
                    <a:pt x="6868878" y="6564765"/>
                  </a:cubicBezTo>
                  <a:lnTo>
                    <a:pt x="6591881" y="6858000"/>
                  </a:lnTo>
                  <a:lnTo>
                    <a:pt x="5184648" y="6858000"/>
                  </a:lnTo>
                  <a:lnTo>
                    <a:pt x="5244877" y="6817615"/>
                  </a:lnTo>
                  <a:cubicBezTo>
                    <a:pt x="5481027" y="6649287"/>
                    <a:pt x="5723665" y="6398593"/>
                    <a:pt x="6033853" y="6069135"/>
                  </a:cubicBezTo>
                  <a:cubicBezTo>
                    <a:pt x="6175680" y="5918484"/>
                    <a:pt x="6322395" y="5762660"/>
                    <a:pt x="6480248" y="5607082"/>
                  </a:cubicBezTo>
                  <a:cubicBezTo>
                    <a:pt x="6893276" y="5200077"/>
                    <a:pt x="7273697" y="5002920"/>
                    <a:pt x="7551502" y="4859004"/>
                  </a:cubicBezTo>
                  <a:cubicBezTo>
                    <a:pt x="7687884" y="4788339"/>
                    <a:pt x="7795540" y="4732559"/>
                    <a:pt x="7844227" y="4683074"/>
                  </a:cubicBezTo>
                  <a:cubicBezTo>
                    <a:pt x="7898759" y="4627636"/>
                    <a:pt x="7956165" y="4502313"/>
                    <a:pt x="8005810" y="4330239"/>
                  </a:cubicBezTo>
                  <a:cubicBezTo>
                    <a:pt x="8132968" y="3889611"/>
                    <a:pt x="8136446" y="3427460"/>
                    <a:pt x="8016191" y="2956574"/>
                  </a:cubicBezTo>
                  <a:cubicBezTo>
                    <a:pt x="7900876" y="2505064"/>
                    <a:pt x="7669287" y="2048671"/>
                    <a:pt x="7346424" y="1636739"/>
                  </a:cubicBezTo>
                  <a:cubicBezTo>
                    <a:pt x="6979764" y="1168830"/>
                    <a:pt x="6512706" y="773489"/>
                    <a:pt x="5995751" y="493319"/>
                  </a:cubicBezTo>
                  <a:cubicBezTo>
                    <a:pt x="5491195" y="219884"/>
                    <a:pt x="4972174" y="75383"/>
                    <a:pt x="4494836" y="75383"/>
                  </a:cubicBezTo>
                  <a:cubicBezTo>
                    <a:pt x="3554318" y="75383"/>
                    <a:pt x="2669191" y="437197"/>
                    <a:pt x="2002499" y="1094261"/>
                  </a:cubicBezTo>
                  <a:cubicBezTo>
                    <a:pt x="1676360" y="1415667"/>
                    <a:pt x="1420225" y="1790023"/>
                    <a:pt x="1241306" y="2206935"/>
                  </a:cubicBezTo>
                  <a:cubicBezTo>
                    <a:pt x="1055782" y="2639169"/>
                    <a:pt x="961736" y="3099027"/>
                    <a:pt x="961736" y="3573719"/>
                  </a:cubicBezTo>
                  <a:cubicBezTo>
                    <a:pt x="961736" y="4005124"/>
                    <a:pt x="1039805" y="4425841"/>
                    <a:pt x="1193878" y="4824208"/>
                  </a:cubicBezTo>
                  <a:cubicBezTo>
                    <a:pt x="1342457" y="5208423"/>
                    <a:pt x="1557214" y="5561306"/>
                    <a:pt x="1832096" y="5873050"/>
                  </a:cubicBezTo>
                  <a:cubicBezTo>
                    <a:pt x="2157126" y="6241599"/>
                    <a:pt x="2564661" y="6544656"/>
                    <a:pt x="3010752" y="6749475"/>
                  </a:cubicBezTo>
                  <a:cubicBezTo>
                    <a:pt x="3069003" y="6776219"/>
                    <a:pt x="3127773" y="6801314"/>
                    <a:pt x="3187037" y="6824756"/>
                  </a:cubicBezTo>
                  <a:lnTo>
                    <a:pt x="3278211" y="6858000"/>
                  </a:lnTo>
                  <a:lnTo>
                    <a:pt x="1480830" y="6858000"/>
                  </a:lnTo>
                  <a:lnTo>
                    <a:pt x="1427607" y="6811515"/>
                  </a:lnTo>
                  <a:cubicBezTo>
                    <a:pt x="1312870" y="6705919"/>
                    <a:pt x="1203751" y="6594470"/>
                    <a:pt x="1100739" y="6477651"/>
                  </a:cubicBezTo>
                  <a:cubicBezTo>
                    <a:pt x="415045" y="5700097"/>
                    <a:pt x="0" y="4684635"/>
                    <a:pt x="0" y="3573620"/>
                  </a:cubicBezTo>
                  <a:cubicBezTo>
                    <a:pt x="0" y="2121118"/>
                    <a:pt x="709459" y="831902"/>
                    <a:pt x="1805513" y="24133"/>
                  </a:cubicBezTo>
                  <a:close/>
                </a:path>
              </a:pathLst>
            </a:custGeom>
            <a:solidFill>
              <a:schemeClr val="accent1">
                <a:alpha val="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6" name="Freeform: Shape 25">
              <a:extLst>
                <a:ext uri="{FF2B5EF4-FFF2-40B4-BE49-F238E27FC236}">
                  <a16:creationId xmlns:a16="http://schemas.microsoft.com/office/drawing/2014/main" id="{9F35C7A0-1526-4D97-BCD8-91B3576E3CA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48217" y="36937"/>
              <a:ext cx="9088051" cy="6858000"/>
            </a:xfrm>
            <a:custGeom>
              <a:avLst/>
              <a:gdLst>
                <a:gd name="connsiteX0" fmla="*/ 5158786 w 9088051"/>
                <a:gd name="connsiteY0" fmla="*/ 0 h 6858000"/>
                <a:gd name="connsiteX1" fmla="*/ 6996771 w 9088051"/>
                <a:gd name="connsiteY1" fmla="*/ 0 h 6858000"/>
                <a:gd name="connsiteX2" fmla="*/ 7006955 w 9088051"/>
                <a:gd name="connsiteY2" fmla="*/ 6825 h 6858000"/>
                <a:gd name="connsiteX3" fmla="*/ 8954230 w 9088051"/>
                <a:gd name="connsiteY3" fmla="*/ 4580835 h 6858000"/>
                <a:gd name="connsiteX4" fmla="*/ 7184080 w 9088051"/>
                <a:gd name="connsiteY4" fmla="*/ 6259703 h 6858000"/>
                <a:gd name="connsiteX5" fmla="*/ 6885926 w 9088051"/>
                <a:gd name="connsiteY5" fmla="*/ 6564765 h 6858000"/>
                <a:gd name="connsiteX6" fmla="*/ 6608241 w 9088051"/>
                <a:gd name="connsiteY6" fmla="*/ 6858000 h 6858000"/>
                <a:gd name="connsiteX7" fmla="*/ 5462870 w 9088051"/>
                <a:gd name="connsiteY7" fmla="*/ 6858000 h 6858000"/>
                <a:gd name="connsiteX8" fmla="*/ 5529056 w 9088051"/>
                <a:gd name="connsiteY8" fmla="*/ 6804645 h 6858000"/>
                <a:gd name="connsiteX9" fmla="*/ 6167613 w 9088051"/>
                <a:gd name="connsiteY9" fmla="*/ 6173667 h 6858000"/>
                <a:gd name="connsiteX10" fmla="*/ 6610973 w 9088051"/>
                <a:gd name="connsiteY10" fmla="*/ 5715860 h 6858000"/>
                <a:gd name="connsiteX11" fmla="*/ 7646083 w 9088051"/>
                <a:gd name="connsiteY11" fmla="*/ 4995842 h 6858000"/>
                <a:gd name="connsiteX12" fmla="*/ 7980054 w 9088051"/>
                <a:gd name="connsiteY12" fmla="*/ 4790095 h 6858000"/>
                <a:gd name="connsiteX13" fmla="*/ 8180437 w 9088051"/>
                <a:gd name="connsiteY13" fmla="*/ 4371964 h 6858000"/>
                <a:gd name="connsiteX14" fmla="*/ 8192058 w 9088051"/>
                <a:gd name="connsiteY14" fmla="*/ 2919242 h 6858000"/>
                <a:gd name="connsiteX15" fmla="*/ 7492638 w 9088051"/>
                <a:gd name="connsiteY15" fmla="*/ 1542845 h 6858000"/>
                <a:gd name="connsiteX16" fmla="*/ 6089097 w 9088051"/>
                <a:gd name="connsiteY16" fmla="*/ 357847 h 6858000"/>
                <a:gd name="connsiteX17" fmla="*/ 5288639 w 9088051"/>
                <a:gd name="connsiteY17" fmla="*/ 31627 h 6858000"/>
                <a:gd name="connsiteX18" fmla="*/ 1844517 w 9088051"/>
                <a:gd name="connsiteY18" fmla="*/ 0 h 6858000"/>
                <a:gd name="connsiteX19" fmla="*/ 3734467 w 9088051"/>
                <a:gd name="connsiteY19" fmla="*/ 0 h 6858000"/>
                <a:gd name="connsiteX20" fmla="*/ 3603618 w 9088051"/>
                <a:gd name="connsiteY20" fmla="*/ 28853 h 6858000"/>
                <a:gd name="connsiteX21" fmla="*/ 1892878 w 9088051"/>
                <a:gd name="connsiteY21" fmla="*/ 985434 h 6858000"/>
                <a:gd name="connsiteX22" fmla="*/ 1096045 w 9088051"/>
                <a:gd name="connsiteY22" fmla="*/ 2147349 h 6858000"/>
                <a:gd name="connsiteX23" fmla="*/ 803453 w 9088051"/>
                <a:gd name="connsiteY23" fmla="*/ 3573669 h 6858000"/>
                <a:gd name="connsiteX24" fmla="*/ 1046377 w 9088051"/>
                <a:gd name="connsiteY24" fmla="*/ 4878573 h 6858000"/>
                <a:gd name="connsiteX25" fmla="*/ 1714473 w 9088051"/>
                <a:gd name="connsiteY25" fmla="*/ 5973776 h 6858000"/>
                <a:gd name="connsiteX26" fmla="*/ 2776083 w 9088051"/>
                <a:gd name="connsiteY26" fmla="*/ 6804641 h 6858000"/>
                <a:gd name="connsiteX27" fmla="*/ 2884836 w 9088051"/>
                <a:gd name="connsiteY27" fmla="*/ 6858000 h 6858000"/>
                <a:gd name="connsiteX28" fmla="*/ 1484505 w 9088051"/>
                <a:gd name="connsiteY28" fmla="*/ 6858000 h 6858000"/>
                <a:gd name="connsiteX29" fmla="*/ 1431151 w 9088051"/>
                <a:gd name="connsiteY29" fmla="*/ 6811515 h 6858000"/>
                <a:gd name="connsiteX30" fmla="*/ 1103471 w 9088051"/>
                <a:gd name="connsiteY30" fmla="*/ 6477651 h 6858000"/>
                <a:gd name="connsiteX31" fmla="*/ 0 w 9088051"/>
                <a:gd name="connsiteY31" fmla="*/ 3573620 h 6858000"/>
                <a:gd name="connsiteX32" fmla="*/ 1809994 w 9088051"/>
                <a:gd name="connsiteY32" fmla="*/ 241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9088051" h="6858000">
                  <a:moveTo>
                    <a:pt x="5158786" y="0"/>
                  </a:moveTo>
                  <a:lnTo>
                    <a:pt x="6996771" y="0"/>
                  </a:lnTo>
                  <a:lnTo>
                    <a:pt x="7006955" y="6825"/>
                  </a:lnTo>
                  <a:cubicBezTo>
                    <a:pt x="8459794" y="1031353"/>
                    <a:pt x="9462596" y="2823601"/>
                    <a:pt x="8954230" y="4580835"/>
                  </a:cubicBezTo>
                  <a:cubicBezTo>
                    <a:pt x="8613842" y="5757293"/>
                    <a:pt x="7999457" y="5458140"/>
                    <a:pt x="7184080" y="6259703"/>
                  </a:cubicBezTo>
                  <a:cubicBezTo>
                    <a:pt x="7082152" y="6359905"/>
                    <a:pt x="6983303" y="6462297"/>
                    <a:pt x="6885926" y="6564765"/>
                  </a:cubicBezTo>
                  <a:lnTo>
                    <a:pt x="6608241" y="6858000"/>
                  </a:lnTo>
                  <a:lnTo>
                    <a:pt x="5462870" y="6858000"/>
                  </a:lnTo>
                  <a:lnTo>
                    <a:pt x="5529056" y="6804645"/>
                  </a:lnTo>
                  <a:cubicBezTo>
                    <a:pt x="5740217" y="6626505"/>
                    <a:pt x="5949382" y="6404876"/>
                    <a:pt x="6167613" y="6173667"/>
                  </a:cubicBezTo>
                  <a:cubicBezTo>
                    <a:pt x="6308782" y="6024091"/>
                    <a:pt x="6454799" y="5869390"/>
                    <a:pt x="6610973" y="5715860"/>
                  </a:cubicBezTo>
                  <a:cubicBezTo>
                    <a:pt x="7007847" y="5325741"/>
                    <a:pt x="7376733" y="5135074"/>
                    <a:pt x="7646083" y="4995842"/>
                  </a:cubicBezTo>
                  <a:cubicBezTo>
                    <a:pt x="7816858" y="4907561"/>
                    <a:pt x="7916545" y="4854514"/>
                    <a:pt x="7980054" y="4790095"/>
                  </a:cubicBezTo>
                  <a:cubicBezTo>
                    <a:pt x="8054629" y="4714405"/>
                    <a:pt x="8122031" y="4573758"/>
                    <a:pt x="8180437" y="4371964"/>
                  </a:cubicBezTo>
                  <a:cubicBezTo>
                    <a:pt x="8315441" y="3905228"/>
                    <a:pt x="8319381" y="3416431"/>
                    <a:pt x="8192058" y="2919242"/>
                  </a:cubicBezTo>
                  <a:cubicBezTo>
                    <a:pt x="8071251" y="2447381"/>
                    <a:pt x="7829388" y="1971467"/>
                    <a:pt x="7492638" y="1542845"/>
                  </a:cubicBezTo>
                  <a:cubicBezTo>
                    <a:pt x="7111829" y="1058099"/>
                    <a:pt x="6626484" y="648361"/>
                    <a:pt x="6089097" y="357847"/>
                  </a:cubicBezTo>
                  <a:cubicBezTo>
                    <a:pt x="5824244" y="214687"/>
                    <a:pt x="5554957" y="105262"/>
                    <a:pt x="5288639" y="31627"/>
                  </a:cubicBezTo>
                  <a:close/>
                  <a:moveTo>
                    <a:pt x="1844517" y="0"/>
                  </a:moveTo>
                  <a:lnTo>
                    <a:pt x="3734467" y="0"/>
                  </a:lnTo>
                  <a:lnTo>
                    <a:pt x="3603618" y="28853"/>
                  </a:lnTo>
                  <a:cubicBezTo>
                    <a:pt x="2962049" y="186733"/>
                    <a:pt x="2373277" y="513136"/>
                    <a:pt x="1892878" y="985434"/>
                  </a:cubicBezTo>
                  <a:cubicBezTo>
                    <a:pt x="1551428" y="1321091"/>
                    <a:pt x="1283341" y="1711990"/>
                    <a:pt x="1096045" y="2147349"/>
                  </a:cubicBezTo>
                  <a:cubicBezTo>
                    <a:pt x="901876" y="2598519"/>
                    <a:pt x="803453" y="3078432"/>
                    <a:pt x="803453" y="3573669"/>
                  </a:cubicBezTo>
                  <a:cubicBezTo>
                    <a:pt x="803453" y="4023717"/>
                    <a:pt x="885151" y="4462735"/>
                    <a:pt x="1046377" y="4878573"/>
                  </a:cubicBezTo>
                  <a:cubicBezTo>
                    <a:pt x="1201945" y="5279770"/>
                    <a:pt x="1426681" y="5648221"/>
                    <a:pt x="1714473" y="5973776"/>
                  </a:cubicBezTo>
                  <a:cubicBezTo>
                    <a:pt x="2012357" y="6310732"/>
                    <a:pt x="2376505" y="6595304"/>
                    <a:pt x="2776083" y="6804641"/>
                  </a:cubicBezTo>
                  <a:lnTo>
                    <a:pt x="2884836" y="6858000"/>
                  </a:lnTo>
                  <a:lnTo>
                    <a:pt x="1484505" y="6858000"/>
                  </a:lnTo>
                  <a:lnTo>
                    <a:pt x="1431151" y="6811515"/>
                  </a:lnTo>
                  <a:cubicBezTo>
                    <a:pt x="1316128" y="6705919"/>
                    <a:pt x="1206738" y="6594470"/>
                    <a:pt x="1103471" y="6477651"/>
                  </a:cubicBezTo>
                  <a:cubicBezTo>
                    <a:pt x="416075" y="5700097"/>
                    <a:pt x="0" y="4684635"/>
                    <a:pt x="0" y="3573620"/>
                  </a:cubicBezTo>
                  <a:cubicBezTo>
                    <a:pt x="0" y="2121118"/>
                    <a:pt x="711220" y="831902"/>
                    <a:pt x="1809994" y="24133"/>
                  </a:cubicBezTo>
                  <a:close/>
                </a:path>
              </a:pathLst>
            </a:custGeom>
            <a:gradFill>
              <a:gsLst>
                <a:gs pos="2000">
                  <a:schemeClr val="bg1">
                    <a:alpha val="10000"/>
                  </a:schemeClr>
                </a:gs>
                <a:gs pos="16000">
                  <a:schemeClr val="accent6">
                    <a:alpha val="2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7" name="Freeform: Shape 26">
              <a:extLst>
                <a:ext uri="{FF2B5EF4-FFF2-40B4-BE49-F238E27FC236}">
                  <a16:creationId xmlns:a16="http://schemas.microsoft.com/office/drawing/2014/main" id="{1009574A-38B7-43A8-A925-1FB54C6B1A0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29061" y="36937"/>
              <a:ext cx="9107210" cy="6858000"/>
            </a:xfrm>
            <a:custGeom>
              <a:avLst/>
              <a:gdLst>
                <a:gd name="connsiteX0" fmla="*/ 6184722 w 9107210"/>
                <a:gd name="connsiteY0" fmla="*/ 0 h 6858000"/>
                <a:gd name="connsiteX1" fmla="*/ 6985680 w 9107210"/>
                <a:gd name="connsiteY1" fmla="*/ 0 h 6858000"/>
                <a:gd name="connsiteX2" fmla="*/ 7324323 w 9107210"/>
                <a:gd name="connsiteY2" fmla="*/ 247136 h 6858000"/>
                <a:gd name="connsiteX3" fmla="*/ 7652712 w 9107210"/>
                <a:gd name="connsiteY3" fmla="*/ 528495 h 6858000"/>
                <a:gd name="connsiteX4" fmla="*/ 8236677 w 9107210"/>
                <a:gd name="connsiteY4" fmla="*/ 1166289 h 6858000"/>
                <a:gd name="connsiteX5" fmla="*/ 8704298 w 9107210"/>
                <a:gd name="connsiteY5" fmla="*/ 1897038 h 6858000"/>
                <a:gd name="connsiteX6" fmla="*/ 8885160 w 9107210"/>
                <a:gd name="connsiteY6" fmla="*/ 2294087 h 6858000"/>
                <a:gd name="connsiteX7" fmla="*/ 8924247 w 9107210"/>
                <a:gd name="connsiteY7" fmla="*/ 2396286 h 6858000"/>
                <a:gd name="connsiteX8" fmla="*/ 8960022 w 9107210"/>
                <a:gd name="connsiteY8" fmla="*/ 2499767 h 6858000"/>
                <a:gd name="connsiteX9" fmla="*/ 8991720 w 9107210"/>
                <a:gd name="connsiteY9" fmla="*/ 2604671 h 6858000"/>
                <a:gd name="connsiteX10" fmla="*/ 9019646 w 9107210"/>
                <a:gd name="connsiteY10" fmla="*/ 2710708 h 6858000"/>
                <a:gd name="connsiteX11" fmla="*/ 9105822 w 9107210"/>
                <a:gd name="connsiteY11" fmla="*/ 3582266 h 6858000"/>
                <a:gd name="connsiteX12" fmla="*/ 9057716 w 9107210"/>
                <a:gd name="connsiteY12" fmla="*/ 4017873 h 6858000"/>
                <a:gd name="connsiteX13" fmla="*/ 8945600 w 9107210"/>
                <a:gd name="connsiteY13" fmla="*/ 4439659 h 6858000"/>
                <a:gd name="connsiteX14" fmla="*/ 8796080 w 9107210"/>
                <a:gd name="connsiteY14" fmla="*/ 4847428 h 6858000"/>
                <a:gd name="connsiteX15" fmla="*/ 8702056 w 9107210"/>
                <a:gd name="connsiteY15" fmla="*/ 5050108 h 6858000"/>
                <a:gd name="connsiteX16" fmla="*/ 8581125 w 9107210"/>
                <a:gd name="connsiteY16" fmla="*/ 5247525 h 6858000"/>
                <a:gd name="connsiteX17" fmla="*/ 8426254 w 9107210"/>
                <a:gd name="connsiteY17" fmla="*/ 5429647 h 6858000"/>
                <a:gd name="connsiteX18" fmla="*/ 8337174 w 9107210"/>
                <a:gd name="connsiteY18" fmla="*/ 5510552 h 6858000"/>
                <a:gd name="connsiteX19" fmla="*/ 8243200 w 9107210"/>
                <a:gd name="connsiteY19" fmla="*/ 5582948 h 6858000"/>
                <a:gd name="connsiteX20" fmla="*/ 7868330 w 9107210"/>
                <a:gd name="connsiteY20" fmla="*/ 5811104 h 6858000"/>
                <a:gd name="connsiteX21" fmla="*/ 7538916 w 9107210"/>
                <a:gd name="connsiteY21" fmla="*/ 6018899 h 6858000"/>
                <a:gd name="connsiteX22" fmla="*/ 7391280 w 9107210"/>
                <a:gd name="connsiteY22" fmla="*/ 6134132 h 6858000"/>
                <a:gd name="connsiteX23" fmla="*/ 7252511 w 9107210"/>
                <a:gd name="connsiteY23" fmla="*/ 6259105 h 6858000"/>
                <a:gd name="connsiteX24" fmla="*/ 7185601 w 9107210"/>
                <a:gd name="connsiteY24" fmla="*/ 6325894 h 6858000"/>
                <a:gd name="connsiteX25" fmla="*/ 7116651 w 9107210"/>
                <a:gd name="connsiteY25" fmla="*/ 6397010 h 6858000"/>
                <a:gd name="connsiteX26" fmla="*/ 6978545 w 9107210"/>
                <a:gd name="connsiteY26" fmla="*/ 6541607 h 6858000"/>
                <a:gd name="connsiteX27" fmla="*/ 6693009 w 9107210"/>
                <a:gd name="connsiteY27" fmla="*/ 6832716 h 6858000"/>
                <a:gd name="connsiteX28" fmla="*/ 6667488 w 9107210"/>
                <a:gd name="connsiteY28" fmla="*/ 6858000 h 6858000"/>
                <a:gd name="connsiteX29" fmla="*/ 6056793 w 9107210"/>
                <a:gd name="connsiteY29" fmla="*/ 6858000 h 6858000"/>
                <a:gd name="connsiteX30" fmla="*/ 6077345 w 9107210"/>
                <a:gd name="connsiteY30" fmla="*/ 6835420 h 6858000"/>
                <a:gd name="connsiteX31" fmla="*/ 6208519 w 9107210"/>
                <a:gd name="connsiteY31" fmla="*/ 6683989 h 6858000"/>
                <a:gd name="connsiteX32" fmla="*/ 6340001 w 9107210"/>
                <a:gd name="connsiteY32" fmla="*/ 6529852 h 6858000"/>
                <a:gd name="connsiteX33" fmla="*/ 6611419 w 9107210"/>
                <a:gd name="connsiteY33" fmla="*/ 6219317 h 6858000"/>
                <a:gd name="connsiteX34" fmla="*/ 6757678 w 9107210"/>
                <a:gd name="connsiteY34" fmla="*/ 6068228 h 6858000"/>
                <a:gd name="connsiteX35" fmla="*/ 6833713 w 9107210"/>
                <a:gd name="connsiteY35" fmla="*/ 5994061 h 6858000"/>
                <a:gd name="connsiteX36" fmla="*/ 6915148 w 9107210"/>
                <a:gd name="connsiteY36" fmla="*/ 5918812 h 6858000"/>
                <a:gd name="connsiteX37" fmla="*/ 7276311 w 9107210"/>
                <a:gd name="connsiteY37" fmla="*/ 5650229 h 6858000"/>
                <a:gd name="connsiteX38" fmla="*/ 7664942 w 9107210"/>
                <a:gd name="connsiteY38" fmla="*/ 5445681 h 6858000"/>
                <a:gd name="connsiteX39" fmla="*/ 7848505 w 9107210"/>
                <a:gd name="connsiteY39" fmla="*/ 5358333 h 6858000"/>
                <a:gd name="connsiteX40" fmla="*/ 8011785 w 9107210"/>
                <a:gd name="connsiteY40" fmla="*/ 5267788 h 6858000"/>
                <a:gd name="connsiteX41" fmla="*/ 8260273 w 9107210"/>
                <a:gd name="connsiteY41" fmla="*/ 5034370 h 6858000"/>
                <a:gd name="connsiteX42" fmla="*/ 8417589 w 9107210"/>
                <a:gd name="connsiteY42" fmla="*/ 4714488 h 6858000"/>
                <a:gd name="connsiteX43" fmla="*/ 8495000 w 9107210"/>
                <a:gd name="connsiteY43" fmla="*/ 4346409 h 6858000"/>
                <a:gd name="connsiteX44" fmla="*/ 8508556 w 9107210"/>
                <a:gd name="connsiteY44" fmla="*/ 3971101 h 6858000"/>
                <a:gd name="connsiteX45" fmla="*/ 8483330 w 9107210"/>
                <a:gd name="connsiteY45" fmla="*/ 3600710 h 6858000"/>
                <a:gd name="connsiteX46" fmla="*/ 8425336 w 9107210"/>
                <a:gd name="connsiteY46" fmla="*/ 3236121 h 6858000"/>
                <a:gd name="connsiteX47" fmla="*/ 8334575 w 9107210"/>
                <a:gd name="connsiteY47" fmla="*/ 2877977 h 6858000"/>
                <a:gd name="connsiteX48" fmla="*/ 8087513 w 9107210"/>
                <a:gd name="connsiteY48" fmla="*/ 2174622 h 6858000"/>
                <a:gd name="connsiteX49" fmla="*/ 7723650 w 9107210"/>
                <a:gd name="connsiteY49" fmla="*/ 1507613 h 6858000"/>
                <a:gd name="connsiteX50" fmla="*/ 7501815 w 9107210"/>
                <a:gd name="connsiteY50" fmla="*/ 1192947 h 6858000"/>
                <a:gd name="connsiteX51" fmla="*/ 7254399 w 9107210"/>
                <a:gd name="connsiteY51" fmla="*/ 894361 h 6858000"/>
                <a:gd name="connsiteX52" fmla="*/ 6689339 w 9107210"/>
                <a:gd name="connsiteY52" fmla="*/ 354046 h 6858000"/>
                <a:gd name="connsiteX53" fmla="*/ 6206651 w 9107210"/>
                <a:gd name="connsiteY53" fmla="*/ 12626 h 6858000"/>
                <a:gd name="connsiteX54" fmla="*/ 1827105 w 9107210"/>
                <a:gd name="connsiteY54" fmla="*/ 0 h 6858000"/>
                <a:gd name="connsiteX55" fmla="*/ 2807607 w 9107210"/>
                <a:gd name="connsiteY55" fmla="*/ 0 h 6858000"/>
                <a:gd name="connsiteX56" fmla="*/ 2667958 w 9107210"/>
                <a:gd name="connsiteY56" fmla="*/ 88235 h 6858000"/>
                <a:gd name="connsiteX57" fmla="*/ 2354723 w 9107210"/>
                <a:gd name="connsiteY57" fmla="*/ 314947 h 6858000"/>
                <a:gd name="connsiteX58" fmla="*/ 2059963 w 9107210"/>
                <a:gd name="connsiteY58" fmla="*/ 561545 h 6858000"/>
                <a:gd name="connsiteX59" fmla="*/ 1780798 w 9107210"/>
                <a:gd name="connsiteY59" fmla="*/ 824425 h 6858000"/>
                <a:gd name="connsiteX60" fmla="*/ 954714 w 9107210"/>
                <a:gd name="connsiteY60" fmla="*/ 2094309 h 6858000"/>
                <a:gd name="connsiteX61" fmla="*/ 732676 w 9107210"/>
                <a:gd name="connsiteY61" fmla="*/ 2813646 h 6858000"/>
                <a:gd name="connsiteX62" fmla="*/ 673867 w 9107210"/>
                <a:gd name="connsiteY62" fmla="*/ 3183989 h 6858000"/>
                <a:gd name="connsiteX63" fmla="*/ 647621 w 9107210"/>
                <a:gd name="connsiteY63" fmla="*/ 3557281 h 6858000"/>
                <a:gd name="connsiteX64" fmla="*/ 653381 w 9107210"/>
                <a:gd name="connsiteY64" fmla="*/ 3931214 h 6858000"/>
                <a:gd name="connsiteX65" fmla="*/ 690428 w 9107210"/>
                <a:gd name="connsiteY65" fmla="*/ 4303719 h 6858000"/>
                <a:gd name="connsiteX66" fmla="*/ 871801 w 9107210"/>
                <a:gd name="connsiteY66" fmla="*/ 5033041 h 6858000"/>
                <a:gd name="connsiteX67" fmla="*/ 1197749 w 9107210"/>
                <a:gd name="connsiteY67" fmla="*/ 5718494 h 6858000"/>
                <a:gd name="connsiteX68" fmla="*/ 1411480 w 9107210"/>
                <a:gd name="connsiteY68" fmla="*/ 6036703 h 6858000"/>
                <a:gd name="connsiteX69" fmla="*/ 1530170 w 9107210"/>
                <a:gd name="connsiteY69" fmla="*/ 6188430 h 6858000"/>
                <a:gd name="connsiteX70" fmla="*/ 1657165 w 9107210"/>
                <a:gd name="connsiteY70" fmla="*/ 6335385 h 6858000"/>
                <a:gd name="connsiteX71" fmla="*/ 1931343 w 9107210"/>
                <a:gd name="connsiteY71" fmla="*/ 6612896 h 6858000"/>
                <a:gd name="connsiteX72" fmla="*/ 2220133 w 9107210"/>
                <a:gd name="connsiteY72" fmla="*/ 6858000 h 6858000"/>
                <a:gd name="connsiteX73" fmla="*/ 1539862 w 9107210"/>
                <a:gd name="connsiteY73" fmla="*/ 6858000 h 6858000"/>
                <a:gd name="connsiteX74" fmla="*/ 1307111 w 9107210"/>
                <a:gd name="connsiteY74" fmla="*/ 6648873 h 6858000"/>
                <a:gd name="connsiteX75" fmla="*/ 750258 w 9107210"/>
                <a:gd name="connsiteY75" fmla="*/ 5987570 h 6858000"/>
                <a:gd name="connsiteX76" fmla="*/ 335382 w 9107210"/>
                <a:gd name="connsiteY76" fmla="*/ 5229279 h 6858000"/>
                <a:gd name="connsiteX77" fmla="*/ 79351 w 9107210"/>
                <a:gd name="connsiteY77" fmla="*/ 4403854 h 6858000"/>
                <a:gd name="connsiteX78" fmla="*/ 16007 w 9107210"/>
                <a:gd name="connsiteY78" fmla="*/ 3975723 h 6858000"/>
                <a:gd name="connsiteX79" fmla="*/ 871 w 9107210"/>
                <a:gd name="connsiteY79" fmla="*/ 3543362 h 6858000"/>
                <a:gd name="connsiteX80" fmla="*/ 32519 w 9107210"/>
                <a:gd name="connsiteY80" fmla="*/ 3112085 h 6858000"/>
                <a:gd name="connsiteX81" fmla="*/ 108502 w 9107210"/>
                <a:gd name="connsiteY81" fmla="*/ 2686511 h 6858000"/>
                <a:gd name="connsiteX82" fmla="*/ 378239 w 9107210"/>
                <a:gd name="connsiteY82" fmla="*/ 1865955 h 6858000"/>
                <a:gd name="connsiteX83" fmla="*/ 1343701 w 9107210"/>
                <a:gd name="connsiteY83" fmla="*/ 431508 h 6858000"/>
                <a:gd name="connsiteX84" fmla="*/ 1661853 w 9107210"/>
                <a:gd name="connsiteY84" fmla="*/ 130268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Lst>
              <a:rect l="l" t="t" r="r" b="b"/>
              <a:pathLst>
                <a:path w="9107210" h="6858000">
                  <a:moveTo>
                    <a:pt x="6184722" y="0"/>
                  </a:moveTo>
                  <a:lnTo>
                    <a:pt x="6985680" y="0"/>
                  </a:lnTo>
                  <a:lnTo>
                    <a:pt x="7324323" y="247136"/>
                  </a:lnTo>
                  <a:cubicBezTo>
                    <a:pt x="7437502" y="336500"/>
                    <a:pt x="7547171" y="430254"/>
                    <a:pt x="7652712" y="528495"/>
                  </a:cubicBezTo>
                  <a:cubicBezTo>
                    <a:pt x="7863743" y="724929"/>
                    <a:pt x="8060097" y="937593"/>
                    <a:pt x="8236677" y="1166289"/>
                  </a:cubicBezTo>
                  <a:cubicBezTo>
                    <a:pt x="8413818" y="1394594"/>
                    <a:pt x="8570168" y="1639471"/>
                    <a:pt x="8704298" y="1897038"/>
                  </a:cubicBezTo>
                  <a:cubicBezTo>
                    <a:pt x="8770803" y="2026141"/>
                    <a:pt x="8830836" y="2158786"/>
                    <a:pt x="8885160" y="2294087"/>
                  </a:cubicBezTo>
                  <a:cubicBezTo>
                    <a:pt x="8898360" y="2328071"/>
                    <a:pt x="8912169" y="2361810"/>
                    <a:pt x="8924247" y="2396286"/>
                  </a:cubicBezTo>
                  <a:lnTo>
                    <a:pt x="8960022" y="2499767"/>
                  </a:lnTo>
                  <a:lnTo>
                    <a:pt x="8991720" y="2604671"/>
                  </a:lnTo>
                  <a:cubicBezTo>
                    <a:pt x="9002116" y="2639690"/>
                    <a:pt x="9010474" y="2675346"/>
                    <a:pt x="9019646" y="2710708"/>
                  </a:cubicBezTo>
                  <a:cubicBezTo>
                    <a:pt x="9089055" y="2995079"/>
                    <a:pt x="9113620" y="3289927"/>
                    <a:pt x="9105822" y="3582266"/>
                  </a:cubicBezTo>
                  <a:cubicBezTo>
                    <a:pt x="9101796" y="3728484"/>
                    <a:pt x="9085744" y="3874458"/>
                    <a:pt x="9057716" y="4017873"/>
                  </a:cubicBezTo>
                  <a:cubicBezTo>
                    <a:pt x="9029534" y="4161336"/>
                    <a:pt x="8990497" y="4302046"/>
                    <a:pt x="8945600" y="4439659"/>
                  </a:cubicBezTo>
                  <a:cubicBezTo>
                    <a:pt x="8900857" y="4577566"/>
                    <a:pt x="8852901" y="4711784"/>
                    <a:pt x="8796080" y="4847428"/>
                  </a:cubicBezTo>
                  <a:cubicBezTo>
                    <a:pt x="8767695" y="4915152"/>
                    <a:pt x="8737016" y="4982926"/>
                    <a:pt x="8702056" y="5050108"/>
                  </a:cubicBezTo>
                  <a:cubicBezTo>
                    <a:pt x="8666485" y="5116997"/>
                    <a:pt x="8627347" y="5183687"/>
                    <a:pt x="8581125" y="5247525"/>
                  </a:cubicBezTo>
                  <a:cubicBezTo>
                    <a:pt x="8535565" y="5311660"/>
                    <a:pt x="8483534" y="5373185"/>
                    <a:pt x="8426254" y="5429647"/>
                  </a:cubicBezTo>
                  <a:cubicBezTo>
                    <a:pt x="8397512" y="5457779"/>
                    <a:pt x="8367801" y="5484879"/>
                    <a:pt x="8337174" y="5510552"/>
                  </a:cubicBezTo>
                  <a:cubicBezTo>
                    <a:pt x="8306444" y="5536077"/>
                    <a:pt x="8274899" y="5560029"/>
                    <a:pt x="8243200" y="5582948"/>
                  </a:cubicBezTo>
                  <a:cubicBezTo>
                    <a:pt x="8115543" y="5674574"/>
                    <a:pt x="7986203" y="5743233"/>
                    <a:pt x="7868330" y="5811104"/>
                  </a:cubicBezTo>
                  <a:cubicBezTo>
                    <a:pt x="7749844" y="5878385"/>
                    <a:pt x="7640685" y="5945126"/>
                    <a:pt x="7538916" y="6018899"/>
                  </a:cubicBezTo>
                  <a:cubicBezTo>
                    <a:pt x="7487749" y="6055392"/>
                    <a:pt x="7438777" y="6093950"/>
                    <a:pt x="7391280" y="6134132"/>
                  </a:cubicBezTo>
                  <a:cubicBezTo>
                    <a:pt x="7343427" y="6173921"/>
                    <a:pt x="7297511" y="6215922"/>
                    <a:pt x="7252511" y="6259105"/>
                  </a:cubicBezTo>
                  <a:cubicBezTo>
                    <a:pt x="7229784" y="6280990"/>
                    <a:pt x="7208635" y="6302433"/>
                    <a:pt x="7185601" y="6325894"/>
                  </a:cubicBezTo>
                  <a:lnTo>
                    <a:pt x="7116651" y="6397010"/>
                  </a:lnTo>
                  <a:lnTo>
                    <a:pt x="6978545" y="6541607"/>
                  </a:lnTo>
                  <a:cubicBezTo>
                    <a:pt x="6885693" y="6638397"/>
                    <a:pt x="6789885" y="6734943"/>
                    <a:pt x="6693009" y="6832716"/>
                  </a:cubicBezTo>
                  <a:lnTo>
                    <a:pt x="6667488" y="6858000"/>
                  </a:lnTo>
                  <a:lnTo>
                    <a:pt x="6056793" y="6858000"/>
                  </a:lnTo>
                  <a:lnTo>
                    <a:pt x="6077345" y="6835420"/>
                  </a:lnTo>
                  <a:cubicBezTo>
                    <a:pt x="6121427" y="6785747"/>
                    <a:pt x="6164948" y="6735090"/>
                    <a:pt x="6208519" y="6683989"/>
                  </a:cubicBezTo>
                  <a:lnTo>
                    <a:pt x="6340001" y="6529852"/>
                  </a:lnTo>
                  <a:cubicBezTo>
                    <a:pt x="6428315" y="6426667"/>
                    <a:pt x="6516733" y="6321417"/>
                    <a:pt x="6611419" y="6219317"/>
                  </a:cubicBezTo>
                  <a:cubicBezTo>
                    <a:pt x="6658864" y="6168363"/>
                    <a:pt x="6707584" y="6117950"/>
                    <a:pt x="6757678" y="6068228"/>
                  </a:cubicBezTo>
                  <a:lnTo>
                    <a:pt x="6833713" y="5994061"/>
                  </a:lnTo>
                  <a:cubicBezTo>
                    <a:pt x="6859346" y="5969422"/>
                    <a:pt x="6887579" y="5943404"/>
                    <a:pt x="6915148" y="5918812"/>
                  </a:cubicBezTo>
                  <a:cubicBezTo>
                    <a:pt x="7026295" y="5819219"/>
                    <a:pt x="7148602" y="5729117"/>
                    <a:pt x="7276311" y="5650229"/>
                  </a:cubicBezTo>
                  <a:cubicBezTo>
                    <a:pt x="7403918" y="5571046"/>
                    <a:pt x="7537794" y="5505190"/>
                    <a:pt x="7664942" y="5445681"/>
                  </a:cubicBezTo>
                  <a:cubicBezTo>
                    <a:pt x="7728491" y="5416024"/>
                    <a:pt x="7790410" y="5387449"/>
                    <a:pt x="7848505" y="5358333"/>
                  </a:cubicBezTo>
                  <a:cubicBezTo>
                    <a:pt x="7906805" y="5329315"/>
                    <a:pt x="7961843" y="5300101"/>
                    <a:pt x="8011785" y="5267788"/>
                  </a:cubicBezTo>
                  <a:cubicBezTo>
                    <a:pt x="8112281" y="5203950"/>
                    <a:pt x="8193615" y="5128111"/>
                    <a:pt x="8260273" y="5034370"/>
                  </a:cubicBezTo>
                  <a:cubicBezTo>
                    <a:pt x="8326370" y="4940776"/>
                    <a:pt x="8378657" y="4831640"/>
                    <a:pt x="8417589" y="4714488"/>
                  </a:cubicBezTo>
                  <a:cubicBezTo>
                    <a:pt x="8456372" y="4597485"/>
                    <a:pt x="8481140" y="4471332"/>
                    <a:pt x="8495000" y="4346409"/>
                  </a:cubicBezTo>
                  <a:cubicBezTo>
                    <a:pt x="8508404" y="4221044"/>
                    <a:pt x="8511359" y="4095482"/>
                    <a:pt x="8508556" y="3971101"/>
                  </a:cubicBezTo>
                  <a:cubicBezTo>
                    <a:pt x="8504530" y="3846571"/>
                    <a:pt x="8495663" y="3723222"/>
                    <a:pt x="8483330" y="3600710"/>
                  </a:cubicBezTo>
                  <a:cubicBezTo>
                    <a:pt x="8470793" y="3478148"/>
                    <a:pt x="8451888" y="3356421"/>
                    <a:pt x="8425336" y="3236121"/>
                  </a:cubicBezTo>
                  <a:cubicBezTo>
                    <a:pt x="8399091" y="3115774"/>
                    <a:pt x="8367801" y="2996655"/>
                    <a:pt x="8334575" y="2877977"/>
                  </a:cubicBezTo>
                  <a:cubicBezTo>
                    <a:pt x="8268222" y="2640772"/>
                    <a:pt x="8190100" y="2404057"/>
                    <a:pt x="8087513" y="2174622"/>
                  </a:cubicBezTo>
                  <a:cubicBezTo>
                    <a:pt x="7985081" y="1945237"/>
                    <a:pt x="7863233" y="1721900"/>
                    <a:pt x="7723650" y="1507613"/>
                  </a:cubicBezTo>
                  <a:cubicBezTo>
                    <a:pt x="7653527" y="1400692"/>
                    <a:pt x="7579684" y="1295589"/>
                    <a:pt x="7501815" y="1192947"/>
                  </a:cubicBezTo>
                  <a:cubicBezTo>
                    <a:pt x="7423844" y="1090353"/>
                    <a:pt x="7340778" y="991103"/>
                    <a:pt x="7254399" y="894361"/>
                  </a:cubicBezTo>
                  <a:cubicBezTo>
                    <a:pt x="7082047" y="700485"/>
                    <a:pt x="6893083" y="519052"/>
                    <a:pt x="6689339" y="354046"/>
                  </a:cubicBezTo>
                  <a:cubicBezTo>
                    <a:pt x="6536914" y="229775"/>
                    <a:pt x="6375602" y="115325"/>
                    <a:pt x="6206651" y="12626"/>
                  </a:cubicBezTo>
                  <a:close/>
                  <a:moveTo>
                    <a:pt x="1827105" y="0"/>
                  </a:moveTo>
                  <a:lnTo>
                    <a:pt x="2807607" y="0"/>
                  </a:lnTo>
                  <a:lnTo>
                    <a:pt x="2667958" y="88235"/>
                  </a:lnTo>
                  <a:cubicBezTo>
                    <a:pt x="2560098" y="159777"/>
                    <a:pt x="2455754" y="235690"/>
                    <a:pt x="2354723" y="314947"/>
                  </a:cubicBezTo>
                  <a:cubicBezTo>
                    <a:pt x="2253464" y="394030"/>
                    <a:pt x="2156943" y="478181"/>
                    <a:pt x="2059963" y="561545"/>
                  </a:cubicBezTo>
                  <a:cubicBezTo>
                    <a:pt x="1962831" y="644811"/>
                    <a:pt x="1868297" y="731322"/>
                    <a:pt x="1780798" y="824425"/>
                  </a:cubicBezTo>
                  <a:cubicBezTo>
                    <a:pt x="1429010" y="1195013"/>
                    <a:pt x="1148011" y="1628455"/>
                    <a:pt x="954714" y="2094309"/>
                  </a:cubicBezTo>
                  <a:cubicBezTo>
                    <a:pt x="857938" y="2327186"/>
                    <a:pt x="783229" y="2568326"/>
                    <a:pt x="732676" y="2813646"/>
                  </a:cubicBezTo>
                  <a:cubicBezTo>
                    <a:pt x="707552" y="2936307"/>
                    <a:pt x="688085" y="3059952"/>
                    <a:pt x="673867" y="3183989"/>
                  </a:cubicBezTo>
                  <a:cubicBezTo>
                    <a:pt x="660056" y="3308075"/>
                    <a:pt x="651341" y="3432605"/>
                    <a:pt x="647621" y="3557281"/>
                  </a:cubicBezTo>
                  <a:cubicBezTo>
                    <a:pt x="644411" y="3681958"/>
                    <a:pt x="645329" y="3806733"/>
                    <a:pt x="653381" y="3931214"/>
                  </a:cubicBezTo>
                  <a:cubicBezTo>
                    <a:pt x="659852" y="4055792"/>
                    <a:pt x="672949" y="4179977"/>
                    <a:pt x="690428" y="4303719"/>
                  </a:cubicBezTo>
                  <a:cubicBezTo>
                    <a:pt x="726408" y="4551057"/>
                    <a:pt x="786440" y="4795835"/>
                    <a:pt x="871801" y="5033041"/>
                  </a:cubicBezTo>
                  <a:cubicBezTo>
                    <a:pt x="957007" y="5270247"/>
                    <a:pt x="1065962" y="5500322"/>
                    <a:pt x="1197749" y="5718494"/>
                  </a:cubicBezTo>
                  <a:cubicBezTo>
                    <a:pt x="1263846" y="5827433"/>
                    <a:pt x="1334937" y="5933813"/>
                    <a:pt x="1411480" y="6036703"/>
                  </a:cubicBezTo>
                  <a:cubicBezTo>
                    <a:pt x="1449548" y="6088295"/>
                    <a:pt x="1489451" y="6138609"/>
                    <a:pt x="1530170" y="6188430"/>
                  </a:cubicBezTo>
                  <a:cubicBezTo>
                    <a:pt x="1571447" y="6238055"/>
                    <a:pt x="1613644" y="6287336"/>
                    <a:pt x="1657165" y="6335385"/>
                  </a:cubicBezTo>
                  <a:cubicBezTo>
                    <a:pt x="1744079" y="6431708"/>
                    <a:pt x="1835644" y="6524282"/>
                    <a:pt x="1931343" y="6612896"/>
                  </a:cubicBezTo>
                  <a:lnTo>
                    <a:pt x="2220133" y="6858000"/>
                  </a:lnTo>
                  <a:lnTo>
                    <a:pt x="1539862" y="6858000"/>
                  </a:lnTo>
                  <a:lnTo>
                    <a:pt x="1307111" y="6648873"/>
                  </a:lnTo>
                  <a:cubicBezTo>
                    <a:pt x="1101839" y="6448063"/>
                    <a:pt x="913180" y="6225465"/>
                    <a:pt x="750258" y="5987570"/>
                  </a:cubicBezTo>
                  <a:cubicBezTo>
                    <a:pt x="587232" y="5749281"/>
                    <a:pt x="448261" y="5494813"/>
                    <a:pt x="335382" y="5229279"/>
                  </a:cubicBezTo>
                  <a:cubicBezTo>
                    <a:pt x="222298" y="4963793"/>
                    <a:pt x="137040" y="4686652"/>
                    <a:pt x="79351" y="4403854"/>
                  </a:cubicBezTo>
                  <a:cubicBezTo>
                    <a:pt x="50150" y="4262456"/>
                    <a:pt x="29767" y="4119385"/>
                    <a:pt x="16007" y="3975723"/>
                  </a:cubicBezTo>
                  <a:cubicBezTo>
                    <a:pt x="3930" y="3831964"/>
                    <a:pt x="-2441" y="3687614"/>
                    <a:pt x="871" y="3543362"/>
                  </a:cubicBezTo>
                  <a:cubicBezTo>
                    <a:pt x="3522" y="3399160"/>
                    <a:pt x="14172" y="3255105"/>
                    <a:pt x="32519" y="3112085"/>
                  </a:cubicBezTo>
                  <a:cubicBezTo>
                    <a:pt x="50508" y="2969014"/>
                    <a:pt x="76090" y="2826925"/>
                    <a:pt x="108502" y="2686511"/>
                  </a:cubicBezTo>
                  <a:cubicBezTo>
                    <a:pt x="173019" y="2405533"/>
                    <a:pt x="263474" y="2130703"/>
                    <a:pt x="378239" y="1865955"/>
                  </a:cubicBezTo>
                  <a:cubicBezTo>
                    <a:pt x="607922" y="1336607"/>
                    <a:pt x="935706" y="848228"/>
                    <a:pt x="1343701" y="431508"/>
                  </a:cubicBezTo>
                  <a:cubicBezTo>
                    <a:pt x="1446133" y="327783"/>
                    <a:pt x="1550910" y="225926"/>
                    <a:pt x="1661853" y="130268"/>
                  </a:cubicBezTo>
                  <a:close/>
                </a:path>
              </a:pathLst>
            </a:custGeom>
            <a:gradFill>
              <a:gsLst>
                <a:gs pos="2000">
                  <a:schemeClr val="bg1">
                    <a:alpha val="10000"/>
                  </a:schemeClr>
                </a:gs>
                <a:gs pos="16000">
                  <a:schemeClr val="accent6">
                    <a:alpha val="8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8" name="Freeform: Shape 27">
              <a:extLst>
                <a:ext uri="{FF2B5EF4-FFF2-40B4-BE49-F238E27FC236}">
                  <a16:creationId xmlns:a16="http://schemas.microsoft.com/office/drawing/2014/main" id="{EA3AAA50-DE22-4E5D-9064-A37786C590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318434" y="36937"/>
              <a:ext cx="9747620" cy="6858000"/>
            </a:xfrm>
            <a:custGeom>
              <a:avLst/>
              <a:gdLst>
                <a:gd name="connsiteX0" fmla="*/ 7235453 w 9747620"/>
                <a:gd name="connsiteY0" fmla="*/ 0 h 6858000"/>
                <a:gd name="connsiteX1" fmla="*/ 7548130 w 9747620"/>
                <a:gd name="connsiteY1" fmla="*/ 0 h 6858000"/>
                <a:gd name="connsiteX2" fmla="*/ 7710334 w 9747620"/>
                <a:gd name="connsiteY2" fmla="*/ 111973 h 6858000"/>
                <a:gd name="connsiteX3" fmla="*/ 7889188 w 9747620"/>
                <a:gd name="connsiteY3" fmla="*/ 251542 h 6858000"/>
                <a:gd name="connsiteX4" fmla="*/ 8061828 w 9747620"/>
                <a:gd name="connsiteY4" fmla="*/ 398586 h 6858000"/>
                <a:gd name="connsiteX5" fmla="*/ 8145637 w 9747620"/>
                <a:gd name="connsiteY5" fmla="*/ 474218 h 6858000"/>
                <a:gd name="connsiteX6" fmla="*/ 8187242 w 9747620"/>
                <a:gd name="connsiteY6" fmla="*/ 512753 h 6858000"/>
                <a:gd name="connsiteX7" fmla="*/ 8228402 w 9747620"/>
                <a:gd name="connsiteY7" fmla="*/ 551575 h 6858000"/>
                <a:gd name="connsiteX8" fmla="*/ 8389211 w 9747620"/>
                <a:gd name="connsiteY8" fmla="*/ 710937 h 6858000"/>
                <a:gd name="connsiteX9" fmla="*/ 8467206 w 9747620"/>
                <a:gd name="connsiteY9" fmla="*/ 793088 h 6858000"/>
                <a:gd name="connsiteX10" fmla="*/ 8486791 w 9747620"/>
                <a:gd name="connsiteY10" fmla="*/ 814223 h 6858000"/>
                <a:gd name="connsiteX11" fmla="*/ 8505979 w 9747620"/>
                <a:gd name="connsiteY11" fmla="*/ 835409 h 6858000"/>
                <a:gd name="connsiteX12" fmla="*/ 8543509 w 9747620"/>
                <a:gd name="connsiteY12" fmla="*/ 877346 h 6858000"/>
                <a:gd name="connsiteX13" fmla="*/ 8690549 w 9747620"/>
                <a:gd name="connsiteY13" fmla="*/ 1048978 h 6858000"/>
                <a:gd name="connsiteX14" fmla="*/ 8761732 w 9747620"/>
                <a:gd name="connsiteY14" fmla="*/ 1137502 h 6858000"/>
                <a:gd name="connsiteX15" fmla="*/ 8796379 w 9747620"/>
                <a:gd name="connsiteY15" fmla="*/ 1182077 h 6858000"/>
                <a:gd name="connsiteX16" fmla="*/ 8830678 w 9747620"/>
                <a:gd name="connsiteY16" fmla="*/ 1226986 h 6858000"/>
                <a:gd name="connsiteX17" fmla="*/ 8963353 w 9747620"/>
                <a:gd name="connsiteY17" fmla="*/ 1410936 h 6858000"/>
                <a:gd name="connsiteX18" fmla="*/ 9026483 w 9747620"/>
                <a:gd name="connsiteY18" fmla="*/ 1505499 h 6858000"/>
                <a:gd name="connsiteX19" fmla="*/ 9057004 w 9747620"/>
                <a:gd name="connsiteY19" fmla="*/ 1552613 h 6858000"/>
                <a:gd name="connsiteX20" fmla="*/ 9087278 w 9747620"/>
                <a:gd name="connsiteY20" fmla="*/ 1600542 h 6858000"/>
                <a:gd name="connsiteX21" fmla="*/ 9202851 w 9747620"/>
                <a:gd name="connsiteY21" fmla="*/ 1795515 h 6858000"/>
                <a:gd name="connsiteX22" fmla="*/ 9257332 w 9747620"/>
                <a:gd name="connsiteY22" fmla="*/ 1894920 h 6858000"/>
                <a:gd name="connsiteX23" fmla="*/ 9283778 w 9747620"/>
                <a:gd name="connsiteY23" fmla="*/ 1945436 h 6858000"/>
                <a:gd name="connsiteX24" fmla="*/ 9309428 w 9747620"/>
                <a:gd name="connsiteY24" fmla="*/ 1996193 h 6858000"/>
                <a:gd name="connsiteX25" fmla="*/ 9405714 w 9747620"/>
                <a:gd name="connsiteY25" fmla="*/ 2202191 h 6858000"/>
                <a:gd name="connsiteX26" fmla="*/ 9566524 w 9747620"/>
                <a:gd name="connsiteY26" fmla="*/ 2627653 h 6858000"/>
                <a:gd name="connsiteX27" fmla="*/ 9583573 w 9747620"/>
                <a:gd name="connsiteY27" fmla="*/ 2682195 h 6858000"/>
                <a:gd name="connsiteX28" fmla="*/ 9591974 w 9747620"/>
                <a:gd name="connsiteY28" fmla="*/ 2709707 h 6858000"/>
                <a:gd name="connsiteX29" fmla="*/ 9600027 w 9747620"/>
                <a:gd name="connsiteY29" fmla="*/ 2737650 h 6858000"/>
                <a:gd name="connsiteX30" fmla="*/ 9629803 w 9747620"/>
                <a:gd name="connsiteY30" fmla="*/ 2847694 h 6858000"/>
                <a:gd name="connsiteX31" fmla="*/ 9679909 w 9747620"/>
                <a:gd name="connsiteY31" fmla="*/ 3070131 h 6858000"/>
                <a:gd name="connsiteX32" fmla="*/ 9690498 w 9747620"/>
                <a:gd name="connsiteY32" fmla="*/ 3126159 h 6858000"/>
                <a:gd name="connsiteX33" fmla="*/ 9700390 w 9747620"/>
                <a:gd name="connsiteY33" fmla="*/ 3181805 h 6858000"/>
                <a:gd name="connsiteX34" fmla="*/ 9709685 w 9747620"/>
                <a:gd name="connsiteY34" fmla="*/ 3243392 h 6858000"/>
                <a:gd name="connsiteX35" fmla="*/ 9713016 w 9747620"/>
                <a:gd name="connsiteY35" fmla="*/ 3267597 h 6858000"/>
                <a:gd name="connsiteX36" fmla="*/ 9716844 w 9747620"/>
                <a:gd name="connsiteY36" fmla="*/ 3294437 h 6858000"/>
                <a:gd name="connsiteX37" fmla="*/ 9720820 w 9747620"/>
                <a:gd name="connsiteY37" fmla="*/ 3324488 h 6858000"/>
                <a:gd name="connsiteX38" fmla="*/ 9722709 w 9747620"/>
                <a:gd name="connsiteY38" fmla="*/ 3340737 h 6858000"/>
                <a:gd name="connsiteX39" fmla="*/ 9724301 w 9747620"/>
                <a:gd name="connsiteY39" fmla="*/ 3356361 h 6858000"/>
                <a:gd name="connsiteX40" fmla="*/ 9730166 w 9747620"/>
                <a:gd name="connsiteY40" fmla="*/ 3412197 h 6858000"/>
                <a:gd name="connsiteX41" fmla="*/ 9735783 w 9747620"/>
                <a:gd name="connsiteY41" fmla="*/ 3468083 h 6858000"/>
                <a:gd name="connsiteX42" fmla="*/ 9739760 w 9747620"/>
                <a:gd name="connsiteY42" fmla="*/ 3524399 h 6858000"/>
                <a:gd name="connsiteX43" fmla="*/ 9741748 w 9747620"/>
                <a:gd name="connsiteY43" fmla="*/ 3552580 h 6858000"/>
                <a:gd name="connsiteX44" fmla="*/ 9742742 w 9747620"/>
                <a:gd name="connsiteY44" fmla="*/ 3566672 h 6858000"/>
                <a:gd name="connsiteX45" fmla="*/ 9743488 w 9747620"/>
                <a:gd name="connsiteY45" fmla="*/ 3581865 h 6858000"/>
                <a:gd name="connsiteX46" fmla="*/ 9744731 w 9747620"/>
                <a:gd name="connsiteY46" fmla="*/ 3611341 h 6858000"/>
                <a:gd name="connsiteX47" fmla="*/ 9745725 w 9747620"/>
                <a:gd name="connsiteY47" fmla="*/ 3639715 h 6858000"/>
                <a:gd name="connsiteX48" fmla="*/ 9747613 w 9747620"/>
                <a:gd name="connsiteY48" fmla="*/ 3753786 h 6858000"/>
                <a:gd name="connsiteX49" fmla="*/ 9740405 w 9747620"/>
                <a:gd name="connsiteY49" fmla="*/ 3984609 h 6858000"/>
                <a:gd name="connsiteX50" fmla="*/ 9736329 w 9747620"/>
                <a:gd name="connsiteY50" fmla="*/ 4038434 h 6858000"/>
                <a:gd name="connsiteX51" fmla="*/ 9731408 w 9747620"/>
                <a:gd name="connsiteY51" fmla="*/ 4099446 h 6858000"/>
                <a:gd name="connsiteX52" fmla="*/ 9717987 w 9747620"/>
                <a:gd name="connsiteY52" fmla="*/ 4213325 h 6858000"/>
                <a:gd name="connsiteX53" fmla="*/ 9716297 w 9747620"/>
                <a:gd name="connsiteY53" fmla="*/ 4227129 h 6858000"/>
                <a:gd name="connsiteX54" fmla="*/ 9714110 w 9747620"/>
                <a:gd name="connsiteY54" fmla="*/ 4240981 h 6858000"/>
                <a:gd name="connsiteX55" fmla="*/ 9709785 w 9747620"/>
                <a:gd name="connsiteY55" fmla="*/ 4268731 h 6858000"/>
                <a:gd name="connsiteX56" fmla="*/ 9701086 w 9747620"/>
                <a:gd name="connsiteY56" fmla="*/ 4324185 h 6858000"/>
                <a:gd name="connsiteX57" fmla="*/ 9698699 w 9747620"/>
                <a:gd name="connsiteY57" fmla="*/ 4338994 h 6858000"/>
                <a:gd name="connsiteX58" fmla="*/ 9695966 w 9747620"/>
                <a:gd name="connsiteY58" fmla="*/ 4355050 h 6858000"/>
                <a:gd name="connsiteX59" fmla="*/ 9690299 w 9747620"/>
                <a:gd name="connsiteY59" fmla="*/ 4385054 h 6858000"/>
                <a:gd name="connsiteX60" fmla="*/ 9679909 w 9747620"/>
                <a:gd name="connsiteY60" fmla="*/ 4437919 h 6858000"/>
                <a:gd name="connsiteX61" fmla="*/ 9673647 w 9747620"/>
                <a:gd name="connsiteY61" fmla="*/ 4468162 h 6858000"/>
                <a:gd name="connsiteX62" fmla="*/ 9667532 w 9747620"/>
                <a:gd name="connsiteY62" fmla="*/ 4496296 h 6858000"/>
                <a:gd name="connsiteX63" fmla="*/ 9654658 w 9747620"/>
                <a:gd name="connsiteY63" fmla="*/ 4552277 h 6858000"/>
                <a:gd name="connsiteX64" fmla="*/ 9625876 w 9747620"/>
                <a:gd name="connsiteY64" fmla="*/ 4664478 h 6858000"/>
                <a:gd name="connsiteX65" fmla="*/ 9552803 w 9747620"/>
                <a:gd name="connsiteY65" fmla="*/ 4888737 h 6858000"/>
                <a:gd name="connsiteX66" fmla="*/ 9452639 w 9747620"/>
                <a:gd name="connsiteY66" fmla="*/ 5110934 h 6858000"/>
                <a:gd name="connsiteX67" fmla="*/ 9388017 w 9747620"/>
                <a:gd name="connsiteY67" fmla="*/ 5220020 h 6858000"/>
                <a:gd name="connsiteX68" fmla="*/ 9370073 w 9747620"/>
                <a:gd name="connsiteY68" fmla="*/ 5246811 h 6858000"/>
                <a:gd name="connsiteX69" fmla="*/ 9360926 w 9747620"/>
                <a:gd name="connsiteY69" fmla="*/ 5260040 h 6858000"/>
                <a:gd name="connsiteX70" fmla="*/ 9351829 w 9747620"/>
                <a:gd name="connsiteY70" fmla="*/ 5272646 h 6858000"/>
                <a:gd name="connsiteX71" fmla="*/ 9313305 w 9747620"/>
                <a:gd name="connsiteY71" fmla="*/ 5323881 h 6858000"/>
                <a:gd name="connsiteX72" fmla="*/ 9130375 w 9747620"/>
                <a:gd name="connsiteY72" fmla="*/ 5510802 h 6858000"/>
                <a:gd name="connsiteX73" fmla="*/ 9028422 w 9747620"/>
                <a:gd name="connsiteY73" fmla="*/ 5588878 h 6858000"/>
                <a:gd name="connsiteX74" fmla="*/ 9002424 w 9747620"/>
                <a:gd name="connsiteY74" fmla="*/ 5606707 h 6858000"/>
                <a:gd name="connsiteX75" fmla="*/ 8976525 w 9747620"/>
                <a:gd name="connsiteY75" fmla="*/ 5623866 h 6858000"/>
                <a:gd name="connsiteX76" fmla="*/ 8924181 w 9747620"/>
                <a:gd name="connsiteY76" fmla="*/ 5656793 h 6858000"/>
                <a:gd name="connsiteX77" fmla="*/ 8717291 w 9747620"/>
                <a:gd name="connsiteY77" fmla="*/ 5771582 h 6858000"/>
                <a:gd name="connsiteX78" fmla="*/ 8617129 w 9747620"/>
                <a:gd name="connsiteY78" fmla="*/ 5823105 h 6858000"/>
                <a:gd name="connsiteX79" fmla="*/ 8518207 w 9747620"/>
                <a:gd name="connsiteY79" fmla="*/ 5873671 h 6858000"/>
                <a:gd name="connsiteX80" fmla="*/ 8150558 w 9747620"/>
                <a:gd name="connsiteY80" fmla="*/ 6086761 h 6858000"/>
                <a:gd name="connsiteX81" fmla="*/ 7979410 w 9747620"/>
                <a:gd name="connsiteY81" fmla="*/ 6207158 h 6858000"/>
                <a:gd name="connsiteX82" fmla="*/ 7938300 w 9747620"/>
                <a:gd name="connsiteY82" fmla="*/ 6238887 h 6858000"/>
                <a:gd name="connsiteX83" fmla="*/ 7897936 w 9747620"/>
                <a:gd name="connsiteY83" fmla="*/ 6271286 h 6858000"/>
                <a:gd name="connsiteX84" fmla="*/ 7858367 w 9747620"/>
                <a:gd name="connsiteY84" fmla="*/ 6304357 h 6858000"/>
                <a:gd name="connsiteX85" fmla="*/ 7819048 w 9747620"/>
                <a:gd name="connsiteY85" fmla="*/ 6338770 h 6858000"/>
                <a:gd name="connsiteX86" fmla="*/ 7778882 w 9747620"/>
                <a:gd name="connsiteY86" fmla="*/ 6374477 h 6858000"/>
                <a:gd name="connsiteX87" fmla="*/ 7739563 w 9747620"/>
                <a:gd name="connsiteY87" fmla="*/ 6410328 h 6858000"/>
                <a:gd name="connsiteX88" fmla="*/ 7660824 w 9747620"/>
                <a:gd name="connsiteY88" fmla="*/ 6484138 h 6858000"/>
                <a:gd name="connsiteX89" fmla="*/ 7502302 w 9747620"/>
                <a:gd name="connsiteY89" fmla="*/ 6636360 h 6858000"/>
                <a:gd name="connsiteX90" fmla="*/ 7273394 w 9747620"/>
                <a:gd name="connsiteY90" fmla="*/ 6858000 h 6858000"/>
                <a:gd name="connsiteX91" fmla="*/ 6780690 w 9747620"/>
                <a:gd name="connsiteY91" fmla="*/ 6858000 h 6858000"/>
                <a:gd name="connsiteX92" fmla="*/ 6854939 w 9747620"/>
                <a:gd name="connsiteY92" fmla="*/ 6783597 h 6858000"/>
                <a:gd name="connsiteX93" fmla="*/ 6932087 w 9747620"/>
                <a:gd name="connsiteY93" fmla="*/ 6705809 h 6858000"/>
                <a:gd name="connsiteX94" fmla="*/ 7241130 w 9747620"/>
                <a:gd name="connsiteY94" fmla="*/ 6390965 h 6858000"/>
                <a:gd name="connsiteX95" fmla="*/ 7397564 w 9747620"/>
                <a:gd name="connsiteY95" fmla="*/ 6233087 h 6858000"/>
                <a:gd name="connsiteX96" fmla="*/ 7478142 w 9747620"/>
                <a:gd name="connsiteY96" fmla="*/ 6153670 h 6858000"/>
                <a:gd name="connsiteX97" fmla="*/ 7519600 w 9747620"/>
                <a:gd name="connsiteY97" fmla="*/ 6113937 h 6858000"/>
                <a:gd name="connsiteX98" fmla="*/ 7561207 w 9747620"/>
                <a:gd name="connsiteY98" fmla="*/ 6075067 h 6858000"/>
                <a:gd name="connsiteX99" fmla="*/ 7604204 w 9747620"/>
                <a:gd name="connsiteY99" fmla="*/ 6035526 h 6858000"/>
                <a:gd name="connsiteX100" fmla="*/ 7648644 w 9747620"/>
                <a:gd name="connsiteY100" fmla="*/ 5996416 h 6858000"/>
                <a:gd name="connsiteX101" fmla="*/ 7693830 w 9747620"/>
                <a:gd name="connsiteY101" fmla="*/ 5958264 h 6858000"/>
                <a:gd name="connsiteX102" fmla="*/ 7739662 w 9747620"/>
                <a:gd name="connsiteY102" fmla="*/ 5921073 h 6858000"/>
                <a:gd name="connsiteX103" fmla="*/ 7928458 w 9747620"/>
                <a:gd name="connsiteY103" fmla="*/ 5781025 h 6858000"/>
                <a:gd name="connsiteX104" fmla="*/ 8325882 w 9747620"/>
                <a:gd name="connsiteY104" fmla="*/ 5537450 h 6858000"/>
                <a:gd name="connsiteX105" fmla="*/ 8424555 w 9747620"/>
                <a:gd name="connsiteY105" fmla="*/ 5484106 h 6858000"/>
                <a:gd name="connsiteX106" fmla="*/ 8521737 w 9747620"/>
                <a:gd name="connsiteY106" fmla="*/ 5431289 h 6858000"/>
                <a:gd name="connsiteX107" fmla="*/ 8702677 w 9747620"/>
                <a:gd name="connsiteY107" fmla="*/ 5325942 h 6858000"/>
                <a:gd name="connsiteX108" fmla="*/ 8743986 w 9747620"/>
                <a:gd name="connsiteY108" fmla="*/ 5298717 h 6858000"/>
                <a:gd name="connsiteX109" fmla="*/ 8764167 w 9747620"/>
                <a:gd name="connsiteY109" fmla="*/ 5284723 h 6858000"/>
                <a:gd name="connsiteX110" fmla="*/ 8783704 w 9747620"/>
                <a:gd name="connsiteY110" fmla="*/ 5270679 h 6858000"/>
                <a:gd name="connsiteX111" fmla="*/ 8856776 w 9747620"/>
                <a:gd name="connsiteY111" fmla="*/ 5212399 h 6858000"/>
                <a:gd name="connsiteX112" fmla="*/ 8979856 w 9747620"/>
                <a:gd name="connsiteY112" fmla="*/ 5082081 h 6858000"/>
                <a:gd name="connsiteX113" fmla="*/ 9006699 w 9747620"/>
                <a:gd name="connsiteY113" fmla="*/ 5044984 h 6858000"/>
                <a:gd name="connsiteX114" fmla="*/ 9013509 w 9747620"/>
                <a:gd name="connsiteY114" fmla="*/ 5035254 h 6858000"/>
                <a:gd name="connsiteX115" fmla="*/ 9019773 w 9747620"/>
                <a:gd name="connsiteY115" fmla="*/ 5025812 h 6858000"/>
                <a:gd name="connsiteX116" fmla="*/ 9032050 w 9747620"/>
                <a:gd name="connsiteY116" fmla="*/ 5006833 h 6858000"/>
                <a:gd name="connsiteX117" fmla="*/ 9077733 w 9747620"/>
                <a:gd name="connsiteY117" fmla="*/ 4926839 h 6858000"/>
                <a:gd name="connsiteX118" fmla="*/ 9154285 w 9747620"/>
                <a:gd name="connsiteY118" fmla="*/ 4750223 h 6858000"/>
                <a:gd name="connsiteX119" fmla="*/ 9213936 w 9747620"/>
                <a:gd name="connsiteY119" fmla="*/ 4559945 h 6858000"/>
                <a:gd name="connsiteX120" fmla="*/ 9238592 w 9747620"/>
                <a:gd name="connsiteY120" fmla="*/ 4461357 h 6858000"/>
                <a:gd name="connsiteX121" fmla="*/ 9249776 w 9747620"/>
                <a:gd name="connsiteY121" fmla="*/ 4411319 h 6858000"/>
                <a:gd name="connsiteX122" fmla="*/ 9255046 w 9747620"/>
                <a:gd name="connsiteY122" fmla="*/ 4386299 h 6858000"/>
                <a:gd name="connsiteX123" fmla="*/ 9259718 w 9747620"/>
                <a:gd name="connsiteY123" fmla="*/ 4363342 h 6858000"/>
                <a:gd name="connsiteX124" fmla="*/ 9269959 w 9747620"/>
                <a:gd name="connsiteY124" fmla="*/ 4309566 h 6858000"/>
                <a:gd name="connsiteX125" fmla="*/ 9274233 w 9747620"/>
                <a:gd name="connsiteY125" fmla="*/ 4286176 h 6858000"/>
                <a:gd name="connsiteX126" fmla="*/ 9276022 w 9747620"/>
                <a:gd name="connsiteY126" fmla="*/ 4275489 h 6858000"/>
                <a:gd name="connsiteX127" fmla="*/ 9277861 w 9747620"/>
                <a:gd name="connsiteY127" fmla="*/ 4263506 h 6858000"/>
                <a:gd name="connsiteX128" fmla="*/ 9286014 w 9747620"/>
                <a:gd name="connsiteY128" fmla="*/ 4211696 h 6858000"/>
                <a:gd name="connsiteX129" fmla="*/ 9290092 w 9747620"/>
                <a:gd name="connsiteY129" fmla="*/ 4185767 h 6858000"/>
                <a:gd name="connsiteX130" fmla="*/ 9292128 w 9747620"/>
                <a:gd name="connsiteY130" fmla="*/ 4172826 h 6858000"/>
                <a:gd name="connsiteX131" fmla="*/ 9293720 w 9747620"/>
                <a:gd name="connsiteY131" fmla="*/ 4159693 h 6858000"/>
                <a:gd name="connsiteX132" fmla="*/ 9305650 w 9747620"/>
                <a:gd name="connsiteY132" fmla="*/ 4057941 h 6858000"/>
                <a:gd name="connsiteX133" fmla="*/ 9309378 w 9747620"/>
                <a:gd name="connsiteY133" fmla="*/ 4010779 h 6858000"/>
                <a:gd name="connsiteX134" fmla="*/ 9313454 w 9747620"/>
                <a:gd name="connsiteY134" fmla="*/ 3956428 h 6858000"/>
                <a:gd name="connsiteX135" fmla="*/ 9320811 w 9747620"/>
                <a:gd name="connsiteY135" fmla="*/ 3753546 h 6858000"/>
                <a:gd name="connsiteX136" fmla="*/ 9319617 w 9747620"/>
                <a:gd name="connsiteY136" fmla="*/ 3650643 h 6858000"/>
                <a:gd name="connsiteX137" fmla="*/ 9318176 w 9747620"/>
                <a:gd name="connsiteY137" fmla="*/ 3600030 h 6858000"/>
                <a:gd name="connsiteX138" fmla="*/ 9317778 w 9747620"/>
                <a:gd name="connsiteY138" fmla="*/ 3588096 h 6858000"/>
                <a:gd name="connsiteX139" fmla="*/ 9316983 w 9747620"/>
                <a:gd name="connsiteY139" fmla="*/ 3575107 h 6858000"/>
                <a:gd name="connsiteX140" fmla="*/ 9315443 w 9747620"/>
                <a:gd name="connsiteY140" fmla="*/ 3549130 h 6858000"/>
                <a:gd name="connsiteX141" fmla="*/ 9312311 w 9747620"/>
                <a:gd name="connsiteY141" fmla="*/ 3497176 h 6858000"/>
                <a:gd name="connsiteX142" fmla="*/ 9307587 w 9747620"/>
                <a:gd name="connsiteY142" fmla="*/ 3445029 h 6858000"/>
                <a:gd name="connsiteX143" fmla="*/ 9302618 w 9747620"/>
                <a:gd name="connsiteY143" fmla="*/ 3392835 h 6858000"/>
                <a:gd name="connsiteX144" fmla="*/ 9301574 w 9747620"/>
                <a:gd name="connsiteY144" fmla="*/ 3381476 h 6858000"/>
                <a:gd name="connsiteX145" fmla="*/ 9300430 w 9747620"/>
                <a:gd name="connsiteY145" fmla="*/ 3370740 h 6858000"/>
                <a:gd name="connsiteX146" fmla="*/ 9297547 w 9747620"/>
                <a:gd name="connsiteY146" fmla="*/ 3346966 h 6858000"/>
                <a:gd name="connsiteX147" fmla="*/ 9294017 w 9747620"/>
                <a:gd name="connsiteY147" fmla="*/ 3320030 h 6858000"/>
                <a:gd name="connsiteX148" fmla="*/ 9290439 w 9747620"/>
                <a:gd name="connsiteY148" fmla="*/ 3290410 h 6858000"/>
                <a:gd name="connsiteX149" fmla="*/ 9284275 w 9747620"/>
                <a:gd name="connsiteY149" fmla="*/ 3244544 h 6858000"/>
                <a:gd name="connsiteX150" fmla="*/ 9275974 w 9747620"/>
                <a:gd name="connsiteY150" fmla="*/ 3193116 h 6858000"/>
                <a:gd name="connsiteX151" fmla="*/ 9267224 w 9747620"/>
                <a:gd name="connsiteY151" fmla="*/ 3142264 h 6858000"/>
                <a:gd name="connsiteX152" fmla="*/ 9225320 w 9747620"/>
                <a:gd name="connsiteY152" fmla="*/ 2939909 h 6858000"/>
                <a:gd name="connsiteX153" fmla="*/ 9200466 w 9747620"/>
                <a:gd name="connsiteY153" fmla="*/ 2839449 h 6858000"/>
                <a:gd name="connsiteX154" fmla="*/ 9193953 w 9747620"/>
                <a:gd name="connsiteY154" fmla="*/ 2814958 h 6858000"/>
                <a:gd name="connsiteX155" fmla="*/ 9186993 w 9747620"/>
                <a:gd name="connsiteY155" fmla="*/ 2790276 h 6858000"/>
                <a:gd name="connsiteX156" fmla="*/ 9172628 w 9747620"/>
                <a:gd name="connsiteY156" fmla="*/ 2740621 h 6858000"/>
                <a:gd name="connsiteX157" fmla="*/ 9035082 w 9747620"/>
                <a:gd name="connsiteY157" fmla="*/ 2347463 h 6858000"/>
                <a:gd name="connsiteX158" fmla="*/ 8952118 w 9747620"/>
                <a:gd name="connsiteY158" fmla="*/ 2155413 h 6858000"/>
                <a:gd name="connsiteX159" fmla="*/ 8929948 w 9747620"/>
                <a:gd name="connsiteY159" fmla="*/ 2107915 h 6858000"/>
                <a:gd name="connsiteX160" fmla="*/ 8907429 w 9747620"/>
                <a:gd name="connsiteY160" fmla="*/ 2060753 h 6858000"/>
                <a:gd name="connsiteX161" fmla="*/ 8860404 w 9747620"/>
                <a:gd name="connsiteY161" fmla="*/ 1966478 h 6858000"/>
                <a:gd name="connsiteX162" fmla="*/ 8760788 w 9747620"/>
                <a:gd name="connsiteY162" fmla="*/ 1780274 h 6858000"/>
                <a:gd name="connsiteX163" fmla="*/ 8734740 w 9747620"/>
                <a:gd name="connsiteY163" fmla="*/ 1734311 h 6858000"/>
                <a:gd name="connsiteX164" fmla="*/ 8708046 w 9747620"/>
                <a:gd name="connsiteY164" fmla="*/ 1687963 h 6858000"/>
                <a:gd name="connsiteX165" fmla="*/ 8654062 w 9747620"/>
                <a:gd name="connsiteY165" fmla="*/ 1597234 h 6858000"/>
                <a:gd name="connsiteX166" fmla="*/ 8540278 w 9747620"/>
                <a:gd name="connsiteY166" fmla="*/ 1418077 h 6858000"/>
                <a:gd name="connsiteX167" fmla="*/ 8510701 w 9747620"/>
                <a:gd name="connsiteY167" fmla="*/ 1373695 h 6858000"/>
                <a:gd name="connsiteX168" fmla="*/ 8480676 w 9747620"/>
                <a:gd name="connsiteY168" fmla="*/ 1329457 h 6858000"/>
                <a:gd name="connsiteX169" fmla="*/ 8419782 w 9747620"/>
                <a:gd name="connsiteY169" fmla="*/ 1242275 h 6858000"/>
                <a:gd name="connsiteX170" fmla="*/ 8292478 w 9747620"/>
                <a:gd name="connsiteY170" fmla="*/ 1069875 h 6858000"/>
                <a:gd name="connsiteX171" fmla="*/ 8259620 w 9747620"/>
                <a:gd name="connsiteY171" fmla="*/ 1027123 h 6858000"/>
                <a:gd name="connsiteX172" fmla="*/ 8243416 w 9747620"/>
                <a:gd name="connsiteY172" fmla="*/ 1006130 h 6858000"/>
                <a:gd name="connsiteX173" fmla="*/ 8227110 w 9747620"/>
                <a:gd name="connsiteY173" fmla="*/ 985473 h 6858000"/>
                <a:gd name="connsiteX174" fmla="*/ 8159604 w 9747620"/>
                <a:gd name="connsiteY174" fmla="*/ 902029 h 6858000"/>
                <a:gd name="connsiteX175" fmla="*/ 8020022 w 9747620"/>
                <a:gd name="connsiteY175" fmla="*/ 738209 h 6858000"/>
                <a:gd name="connsiteX176" fmla="*/ 7984182 w 9747620"/>
                <a:gd name="connsiteY176" fmla="*/ 697901 h 6858000"/>
                <a:gd name="connsiteX177" fmla="*/ 7948043 w 9747620"/>
                <a:gd name="connsiteY177" fmla="*/ 657976 h 6858000"/>
                <a:gd name="connsiteX178" fmla="*/ 7874324 w 9747620"/>
                <a:gd name="connsiteY178" fmla="*/ 578607 h 6858000"/>
                <a:gd name="connsiteX179" fmla="*/ 7723308 w 9747620"/>
                <a:gd name="connsiteY179" fmla="*/ 424085 h 6858000"/>
                <a:gd name="connsiteX180" fmla="*/ 7565532 w 9747620"/>
                <a:gd name="connsiteY180" fmla="*/ 275602 h 6858000"/>
                <a:gd name="connsiteX181" fmla="*/ 1832515 w 9747620"/>
                <a:gd name="connsiteY181" fmla="*/ 0 h 6858000"/>
                <a:gd name="connsiteX182" fmla="*/ 2158449 w 9747620"/>
                <a:gd name="connsiteY182" fmla="*/ 0 h 6858000"/>
                <a:gd name="connsiteX183" fmla="*/ 2108797 w 9747620"/>
                <a:gd name="connsiteY183" fmla="*/ 37845 h 6858000"/>
                <a:gd name="connsiteX184" fmla="*/ 1942830 w 9747620"/>
                <a:gd name="connsiteY184" fmla="*/ 177587 h 6858000"/>
                <a:gd name="connsiteX185" fmla="*/ 1633191 w 9747620"/>
                <a:gd name="connsiteY185" fmla="*/ 477909 h 6858000"/>
                <a:gd name="connsiteX186" fmla="*/ 702686 w 9747620"/>
                <a:gd name="connsiteY186" fmla="*/ 1889935 h 6858000"/>
                <a:gd name="connsiteX187" fmla="*/ 551769 w 9747620"/>
                <a:gd name="connsiteY187" fmla="*/ 2281416 h 6858000"/>
                <a:gd name="connsiteX188" fmla="*/ 438383 w 9747620"/>
                <a:gd name="connsiteY188" fmla="*/ 2682772 h 6858000"/>
                <a:gd name="connsiteX189" fmla="*/ 397124 w 9747620"/>
                <a:gd name="connsiteY189" fmla="*/ 2887044 h 6858000"/>
                <a:gd name="connsiteX190" fmla="*/ 365658 w 9747620"/>
                <a:gd name="connsiteY190" fmla="*/ 3093424 h 6858000"/>
                <a:gd name="connsiteX191" fmla="*/ 332105 w 9747620"/>
                <a:gd name="connsiteY191" fmla="*/ 3509828 h 6858000"/>
                <a:gd name="connsiteX192" fmla="*/ 383653 w 9747620"/>
                <a:gd name="connsiteY192" fmla="*/ 4346327 h 6858000"/>
                <a:gd name="connsiteX193" fmla="*/ 422327 w 9747620"/>
                <a:gd name="connsiteY193" fmla="*/ 4552900 h 6858000"/>
                <a:gd name="connsiteX194" fmla="*/ 472184 w 9747620"/>
                <a:gd name="connsiteY194" fmla="*/ 4757939 h 6858000"/>
                <a:gd name="connsiteX195" fmla="*/ 533078 w 9747620"/>
                <a:gd name="connsiteY195" fmla="*/ 4960916 h 6858000"/>
                <a:gd name="connsiteX196" fmla="*/ 604710 w 9747620"/>
                <a:gd name="connsiteY196" fmla="*/ 5160875 h 6858000"/>
                <a:gd name="connsiteX197" fmla="*/ 996766 w 9747620"/>
                <a:gd name="connsiteY197" fmla="*/ 5920640 h 6858000"/>
                <a:gd name="connsiteX198" fmla="*/ 1549183 w 9747620"/>
                <a:gd name="connsiteY198" fmla="*/ 6586417 h 6858000"/>
                <a:gd name="connsiteX199" fmla="*/ 1709890 w 9747620"/>
                <a:gd name="connsiteY199" fmla="*/ 6734063 h 6858000"/>
                <a:gd name="connsiteX200" fmla="*/ 1859761 w 9747620"/>
                <a:gd name="connsiteY200" fmla="*/ 6858000 h 6858000"/>
                <a:gd name="connsiteX201" fmla="*/ 1671798 w 9747620"/>
                <a:gd name="connsiteY201" fmla="*/ 6858000 h 6858000"/>
                <a:gd name="connsiteX202" fmla="*/ 1628044 w 9747620"/>
                <a:gd name="connsiteY202" fmla="*/ 6822717 h 6858000"/>
                <a:gd name="connsiteX203" fmla="*/ 1459756 w 9747620"/>
                <a:gd name="connsiteY203" fmla="*/ 6674223 h 6858000"/>
                <a:gd name="connsiteX204" fmla="*/ 402543 w 9747620"/>
                <a:gd name="connsiteY204" fmla="*/ 5241588 h 6858000"/>
                <a:gd name="connsiteX205" fmla="*/ 311923 w 9747620"/>
                <a:gd name="connsiteY205" fmla="*/ 5036741 h 6858000"/>
                <a:gd name="connsiteX206" fmla="*/ 232140 w 9747620"/>
                <a:gd name="connsiteY206" fmla="*/ 4827483 h 6858000"/>
                <a:gd name="connsiteX207" fmla="*/ 163392 w 9747620"/>
                <a:gd name="connsiteY207" fmla="*/ 4613913 h 6858000"/>
                <a:gd name="connsiteX208" fmla="*/ 106823 w 9747620"/>
                <a:gd name="connsiteY208" fmla="*/ 4396365 h 6858000"/>
                <a:gd name="connsiteX209" fmla="*/ 29326 w 9747620"/>
                <a:gd name="connsiteY209" fmla="*/ 3954702 h 6858000"/>
                <a:gd name="connsiteX210" fmla="*/ 8647 w 9747620"/>
                <a:gd name="connsiteY210" fmla="*/ 3730971 h 6858000"/>
                <a:gd name="connsiteX211" fmla="*/ 2880 w 9747620"/>
                <a:gd name="connsiteY211" fmla="*/ 3618674 h 6858000"/>
                <a:gd name="connsiteX212" fmla="*/ 296 w 9747620"/>
                <a:gd name="connsiteY212" fmla="*/ 3506425 h 6858000"/>
                <a:gd name="connsiteX213" fmla="*/ 20030 w 9747620"/>
                <a:gd name="connsiteY213" fmla="*/ 3056711 h 6858000"/>
                <a:gd name="connsiteX214" fmla="*/ 48664 w 9747620"/>
                <a:gd name="connsiteY214" fmla="*/ 2832980 h 6858000"/>
                <a:gd name="connsiteX215" fmla="*/ 89922 w 9747620"/>
                <a:gd name="connsiteY215" fmla="*/ 2610639 h 6858000"/>
                <a:gd name="connsiteX216" fmla="*/ 211163 w 9747620"/>
                <a:gd name="connsiteY216" fmla="*/ 2174343 h 6858000"/>
                <a:gd name="connsiteX217" fmla="*/ 379129 w 9747620"/>
                <a:gd name="connsiteY217" fmla="*/ 1754393 h 6858000"/>
                <a:gd name="connsiteX218" fmla="*/ 841424 w 9747620"/>
                <a:gd name="connsiteY218" fmla="*/ 976270 h 6858000"/>
                <a:gd name="connsiteX219" fmla="*/ 1130234 w 9747620"/>
                <a:gd name="connsiteY219" fmla="*/ 625768 h 6858000"/>
                <a:gd name="connsiteX220" fmla="*/ 1452897 w 9747620"/>
                <a:gd name="connsiteY220" fmla="*/ 305748 h 6858000"/>
                <a:gd name="connsiteX221" fmla="*/ 1805682 w 9747620"/>
                <a:gd name="connsiteY221" fmla="*/ 1875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Lst>
              <a:rect l="l" t="t" r="r" b="b"/>
              <a:pathLst>
                <a:path w="9747620" h="6858000">
                  <a:moveTo>
                    <a:pt x="7235453" y="0"/>
                  </a:moveTo>
                  <a:lnTo>
                    <a:pt x="7548130" y="0"/>
                  </a:lnTo>
                  <a:lnTo>
                    <a:pt x="7710334" y="111973"/>
                  </a:lnTo>
                  <a:cubicBezTo>
                    <a:pt x="7770781" y="157314"/>
                    <a:pt x="7830282" y="203517"/>
                    <a:pt x="7889188" y="251542"/>
                  </a:cubicBezTo>
                  <a:cubicBezTo>
                    <a:pt x="7947894" y="299470"/>
                    <a:pt x="8005557" y="348453"/>
                    <a:pt x="8061828" y="398586"/>
                  </a:cubicBezTo>
                  <a:cubicBezTo>
                    <a:pt x="8090013" y="423605"/>
                    <a:pt x="8117948" y="448816"/>
                    <a:pt x="8145637" y="474218"/>
                  </a:cubicBezTo>
                  <a:cubicBezTo>
                    <a:pt x="8159506" y="486918"/>
                    <a:pt x="8173375" y="499764"/>
                    <a:pt x="8187242" y="512753"/>
                  </a:cubicBezTo>
                  <a:lnTo>
                    <a:pt x="8228402" y="551575"/>
                  </a:lnTo>
                  <a:cubicBezTo>
                    <a:pt x="8283082" y="603577"/>
                    <a:pt x="8336569" y="656778"/>
                    <a:pt x="8389211" y="710937"/>
                  </a:cubicBezTo>
                  <a:cubicBezTo>
                    <a:pt x="8415458" y="738065"/>
                    <a:pt x="8441455" y="765432"/>
                    <a:pt x="8467206" y="793088"/>
                  </a:cubicBezTo>
                  <a:lnTo>
                    <a:pt x="8486791" y="814223"/>
                  </a:lnTo>
                  <a:lnTo>
                    <a:pt x="8505979" y="835409"/>
                  </a:lnTo>
                  <a:lnTo>
                    <a:pt x="8543509" y="877346"/>
                  </a:lnTo>
                  <a:cubicBezTo>
                    <a:pt x="8593418" y="933423"/>
                    <a:pt x="8642579" y="990601"/>
                    <a:pt x="8690549" y="1048978"/>
                  </a:cubicBezTo>
                  <a:cubicBezTo>
                    <a:pt x="8714558" y="1078168"/>
                    <a:pt x="8738368" y="1107644"/>
                    <a:pt x="8761732" y="1137502"/>
                  </a:cubicBezTo>
                  <a:lnTo>
                    <a:pt x="8796379" y="1182077"/>
                  </a:lnTo>
                  <a:lnTo>
                    <a:pt x="8830678" y="1226986"/>
                  </a:lnTo>
                  <a:cubicBezTo>
                    <a:pt x="8876112" y="1287185"/>
                    <a:pt x="8920304" y="1348532"/>
                    <a:pt x="8963353" y="1410936"/>
                  </a:cubicBezTo>
                  <a:cubicBezTo>
                    <a:pt x="8984727" y="1442137"/>
                    <a:pt x="9005954" y="1473915"/>
                    <a:pt x="9026483" y="1505499"/>
                  </a:cubicBezTo>
                  <a:lnTo>
                    <a:pt x="9057004" y="1552613"/>
                  </a:lnTo>
                  <a:cubicBezTo>
                    <a:pt x="9067245" y="1568525"/>
                    <a:pt x="9077336" y="1584534"/>
                    <a:pt x="9087278" y="1600542"/>
                  </a:cubicBezTo>
                  <a:cubicBezTo>
                    <a:pt x="9127145" y="1664766"/>
                    <a:pt x="9165966" y="1729613"/>
                    <a:pt x="9202851" y="1795515"/>
                  </a:cubicBezTo>
                  <a:cubicBezTo>
                    <a:pt x="9221342" y="1828491"/>
                    <a:pt x="9239437" y="1861417"/>
                    <a:pt x="9257332" y="1894920"/>
                  </a:cubicBezTo>
                  <a:lnTo>
                    <a:pt x="9283778" y="1945436"/>
                  </a:lnTo>
                  <a:lnTo>
                    <a:pt x="9309428" y="1996193"/>
                  </a:lnTo>
                  <a:cubicBezTo>
                    <a:pt x="9343280" y="2064013"/>
                    <a:pt x="9375491" y="2132695"/>
                    <a:pt x="9405714" y="2202191"/>
                  </a:cubicBezTo>
                  <a:cubicBezTo>
                    <a:pt x="9466260" y="2341183"/>
                    <a:pt x="9520493" y="2483053"/>
                    <a:pt x="9566524" y="2627653"/>
                  </a:cubicBezTo>
                  <a:cubicBezTo>
                    <a:pt x="9572289" y="2645675"/>
                    <a:pt x="9578056" y="2663792"/>
                    <a:pt x="9583573" y="2682195"/>
                  </a:cubicBezTo>
                  <a:lnTo>
                    <a:pt x="9591974" y="2709707"/>
                  </a:lnTo>
                  <a:lnTo>
                    <a:pt x="9600027" y="2737650"/>
                  </a:lnTo>
                  <a:cubicBezTo>
                    <a:pt x="9610416" y="2774171"/>
                    <a:pt x="9620358" y="2810884"/>
                    <a:pt x="9629803" y="2847694"/>
                  </a:cubicBezTo>
                  <a:cubicBezTo>
                    <a:pt x="9648692" y="2921312"/>
                    <a:pt x="9665196" y="2995506"/>
                    <a:pt x="9679909" y="3070131"/>
                  </a:cubicBezTo>
                  <a:cubicBezTo>
                    <a:pt x="9683587" y="3088775"/>
                    <a:pt x="9687118" y="3107418"/>
                    <a:pt x="9690498" y="3126159"/>
                  </a:cubicBezTo>
                  <a:lnTo>
                    <a:pt x="9700390" y="3181805"/>
                  </a:lnTo>
                  <a:cubicBezTo>
                    <a:pt x="9703670" y="3201120"/>
                    <a:pt x="9706952" y="3222112"/>
                    <a:pt x="9709685" y="3243392"/>
                  </a:cubicBezTo>
                  <a:lnTo>
                    <a:pt x="9713016" y="3267597"/>
                  </a:lnTo>
                  <a:lnTo>
                    <a:pt x="9716844" y="3294437"/>
                  </a:lnTo>
                  <a:cubicBezTo>
                    <a:pt x="9718186" y="3303926"/>
                    <a:pt x="9719527" y="3313895"/>
                    <a:pt x="9720820" y="3324488"/>
                  </a:cubicBezTo>
                  <a:lnTo>
                    <a:pt x="9722709" y="3340737"/>
                  </a:lnTo>
                  <a:lnTo>
                    <a:pt x="9724301" y="3356361"/>
                  </a:lnTo>
                  <a:lnTo>
                    <a:pt x="9730166" y="3412197"/>
                  </a:lnTo>
                  <a:cubicBezTo>
                    <a:pt x="9732005" y="3430842"/>
                    <a:pt x="9734291" y="3449342"/>
                    <a:pt x="9735783" y="3468083"/>
                  </a:cubicBezTo>
                  <a:lnTo>
                    <a:pt x="9739760" y="3524399"/>
                  </a:lnTo>
                  <a:lnTo>
                    <a:pt x="9741748" y="3552580"/>
                  </a:lnTo>
                  <a:lnTo>
                    <a:pt x="9742742" y="3566672"/>
                  </a:lnTo>
                  <a:lnTo>
                    <a:pt x="9743488" y="3581865"/>
                  </a:lnTo>
                  <a:lnTo>
                    <a:pt x="9744731" y="3611341"/>
                  </a:lnTo>
                  <a:lnTo>
                    <a:pt x="9745725" y="3639715"/>
                  </a:lnTo>
                  <a:cubicBezTo>
                    <a:pt x="9746868" y="3677579"/>
                    <a:pt x="9747514" y="3715587"/>
                    <a:pt x="9747613" y="3753786"/>
                  </a:cubicBezTo>
                  <a:cubicBezTo>
                    <a:pt x="9747763" y="3830232"/>
                    <a:pt x="9745675" y="3906870"/>
                    <a:pt x="9740405" y="3984609"/>
                  </a:cubicBezTo>
                  <a:lnTo>
                    <a:pt x="9736329" y="4038434"/>
                  </a:lnTo>
                  <a:cubicBezTo>
                    <a:pt x="9735087" y="4055976"/>
                    <a:pt x="9733794" y="4076346"/>
                    <a:pt x="9731408" y="4099446"/>
                  </a:cubicBezTo>
                  <a:lnTo>
                    <a:pt x="9717987" y="4213325"/>
                  </a:lnTo>
                  <a:cubicBezTo>
                    <a:pt x="9717441" y="4217926"/>
                    <a:pt x="9716943" y="4222527"/>
                    <a:pt x="9716297" y="4227129"/>
                  </a:cubicBezTo>
                  <a:lnTo>
                    <a:pt x="9714110" y="4240981"/>
                  </a:lnTo>
                  <a:lnTo>
                    <a:pt x="9709785" y="4268731"/>
                  </a:lnTo>
                  <a:lnTo>
                    <a:pt x="9701086" y="4324185"/>
                  </a:lnTo>
                  <a:lnTo>
                    <a:pt x="9698699" y="4338994"/>
                  </a:lnTo>
                  <a:lnTo>
                    <a:pt x="9695966" y="4355050"/>
                  </a:lnTo>
                  <a:cubicBezTo>
                    <a:pt x="9694077" y="4365547"/>
                    <a:pt x="9692188" y="4375516"/>
                    <a:pt x="9690299" y="4385054"/>
                  </a:cubicBezTo>
                  <a:lnTo>
                    <a:pt x="9679909" y="4437919"/>
                  </a:lnTo>
                  <a:cubicBezTo>
                    <a:pt x="9677871" y="4448320"/>
                    <a:pt x="9675735" y="4458097"/>
                    <a:pt x="9673647" y="4468162"/>
                  </a:cubicBezTo>
                  <a:lnTo>
                    <a:pt x="9667532" y="4496296"/>
                  </a:lnTo>
                  <a:cubicBezTo>
                    <a:pt x="9663406" y="4514941"/>
                    <a:pt x="9659081" y="4533585"/>
                    <a:pt x="9654658" y="4552277"/>
                  </a:cubicBezTo>
                  <a:cubicBezTo>
                    <a:pt x="9645760" y="4589613"/>
                    <a:pt x="9636265" y="4627045"/>
                    <a:pt x="9625876" y="4664478"/>
                  </a:cubicBezTo>
                  <a:cubicBezTo>
                    <a:pt x="9605048" y="4739247"/>
                    <a:pt x="9581088" y="4814303"/>
                    <a:pt x="9552803" y="4888737"/>
                  </a:cubicBezTo>
                  <a:cubicBezTo>
                    <a:pt x="9524668" y="4962930"/>
                    <a:pt x="9492109" y="5037459"/>
                    <a:pt x="9452639" y="5110934"/>
                  </a:cubicBezTo>
                  <a:cubicBezTo>
                    <a:pt x="9432905" y="5147695"/>
                    <a:pt x="9411431" y="5184169"/>
                    <a:pt x="9388017" y="5220020"/>
                  </a:cubicBezTo>
                  <a:cubicBezTo>
                    <a:pt x="9382201" y="5228982"/>
                    <a:pt x="9376236" y="5237945"/>
                    <a:pt x="9370073" y="5246811"/>
                  </a:cubicBezTo>
                  <a:lnTo>
                    <a:pt x="9360926" y="5260040"/>
                  </a:lnTo>
                  <a:lnTo>
                    <a:pt x="9351829" y="5272646"/>
                  </a:lnTo>
                  <a:cubicBezTo>
                    <a:pt x="9339700" y="5289468"/>
                    <a:pt x="9327174" y="5306387"/>
                    <a:pt x="9313305" y="5323881"/>
                  </a:cubicBezTo>
                  <a:cubicBezTo>
                    <a:pt x="9258625" y="5393042"/>
                    <a:pt x="9196489" y="5455445"/>
                    <a:pt x="9130375" y="5510802"/>
                  </a:cubicBezTo>
                  <a:cubicBezTo>
                    <a:pt x="9097319" y="5538505"/>
                    <a:pt x="9063268" y="5564530"/>
                    <a:pt x="9028422" y="5588878"/>
                  </a:cubicBezTo>
                  <a:cubicBezTo>
                    <a:pt x="9019723" y="5595109"/>
                    <a:pt x="9011074" y="5600909"/>
                    <a:pt x="9002424" y="5606707"/>
                  </a:cubicBezTo>
                  <a:cubicBezTo>
                    <a:pt x="8993774" y="5612603"/>
                    <a:pt x="8985124" y="5618211"/>
                    <a:pt x="8976525" y="5623866"/>
                  </a:cubicBezTo>
                  <a:cubicBezTo>
                    <a:pt x="8959277" y="5635130"/>
                    <a:pt x="8941629" y="5646201"/>
                    <a:pt x="8924181" y="5656793"/>
                  </a:cubicBezTo>
                  <a:cubicBezTo>
                    <a:pt x="8854291" y="5699259"/>
                    <a:pt x="8784946" y="5736451"/>
                    <a:pt x="8717291" y="5771582"/>
                  </a:cubicBezTo>
                  <a:lnTo>
                    <a:pt x="8617129" y="5823105"/>
                  </a:lnTo>
                  <a:lnTo>
                    <a:pt x="8518207" y="5873671"/>
                  </a:lnTo>
                  <a:cubicBezTo>
                    <a:pt x="8391200" y="5939188"/>
                    <a:pt x="8267922" y="6009788"/>
                    <a:pt x="8150558" y="6086761"/>
                  </a:cubicBezTo>
                  <a:cubicBezTo>
                    <a:pt x="8091901" y="6125248"/>
                    <a:pt x="8034736" y="6165317"/>
                    <a:pt x="7979410" y="6207158"/>
                  </a:cubicBezTo>
                  <a:cubicBezTo>
                    <a:pt x="7965739" y="6217750"/>
                    <a:pt x="7951771" y="6228103"/>
                    <a:pt x="7938300" y="6238887"/>
                  </a:cubicBezTo>
                  <a:lnTo>
                    <a:pt x="7897936" y="6271286"/>
                  </a:lnTo>
                  <a:lnTo>
                    <a:pt x="7858367" y="6304357"/>
                  </a:lnTo>
                  <a:lnTo>
                    <a:pt x="7819048" y="6338770"/>
                  </a:lnTo>
                  <a:cubicBezTo>
                    <a:pt x="7804882" y="6351232"/>
                    <a:pt x="7792105" y="6362591"/>
                    <a:pt x="7778882" y="6374477"/>
                  </a:cubicBezTo>
                  <a:lnTo>
                    <a:pt x="7739563" y="6410328"/>
                  </a:lnTo>
                  <a:cubicBezTo>
                    <a:pt x="7713366" y="6434485"/>
                    <a:pt x="7687168" y="6459120"/>
                    <a:pt x="7660824" y="6484138"/>
                  </a:cubicBezTo>
                  <a:lnTo>
                    <a:pt x="7502302" y="6636360"/>
                  </a:lnTo>
                  <a:lnTo>
                    <a:pt x="7273394" y="6858000"/>
                  </a:lnTo>
                  <a:lnTo>
                    <a:pt x="6780690" y="6858000"/>
                  </a:lnTo>
                  <a:lnTo>
                    <a:pt x="6854939" y="6783597"/>
                  </a:lnTo>
                  <a:cubicBezTo>
                    <a:pt x="6880688" y="6757810"/>
                    <a:pt x="6906338" y="6732265"/>
                    <a:pt x="6932087" y="6705809"/>
                  </a:cubicBezTo>
                  <a:lnTo>
                    <a:pt x="7241130" y="6390965"/>
                  </a:lnTo>
                  <a:lnTo>
                    <a:pt x="7397564" y="6233087"/>
                  </a:lnTo>
                  <a:cubicBezTo>
                    <a:pt x="7424009" y="6206679"/>
                    <a:pt x="7450802" y="6180175"/>
                    <a:pt x="7478142" y="6153670"/>
                  </a:cubicBezTo>
                  <a:lnTo>
                    <a:pt x="7519600" y="6113937"/>
                  </a:lnTo>
                  <a:cubicBezTo>
                    <a:pt x="7533469" y="6100805"/>
                    <a:pt x="7547934" y="6087288"/>
                    <a:pt x="7561207" y="6075067"/>
                  </a:cubicBezTo>
                  <a:lnTo>
                    <a:pt x="7604204" y="6035526"/>
                  </a:lnTo>
                  <a:lnTo>
                    <a:pt x="7648644" y="5996416"/>
                  </a:lnTo>
                  <a:cubicBezTo>
                    <a:pt x="7663608" y="5983570"/>
                    <a:pt x="7678768" y="5971013"/>
                    <a:pt x="7693830" y="5958264"/>
                  </a:cubicBezTo>
                  <a:cubicBezTo>
                    <a:pt x="7708942" y="5945611"/>
                    <a:pt x="7724352" y="5933485"/>
                    <a:pt x="7739662" y="5921073"/>
                  </a:cubicBezTo>
                  <a:cubicBezTo>
                    <a:pt x="7801154" y="5872088"/>
                    <a:pt x="7864234" y="5825502"/>
                    <a:pt x="7928458" y="5781025"/>
                  </a:cubicBezTo>
                  <a:cubicBezTo>
                    <a:pt x="8057005" y="5692164"/>
                    <a:pt x="8190077" y="5611500"/>
                    <a:pt x="8325882" y="5537450"/>
                  </a:cubicBezTo>
                  <a:lnTo>
                    <a:pt x="8424555" y="5484106"/>
                  </a:lnTo>
                  <a:lnTo>
                    <a:pt x="8521737" y="5431289"/>
                  </a:lnTo>
                  <a:cubicBezTo>
                    <a:pt x="8585315" y="5396349"/>
                    <a:pt x="8646456" y="5361840"/>
                    <a:pt x="8702677" y="5325942"/>
                  </a:cubicBezTo>
                  <a:cubicBezTo>
                    <a:pt x="8716795" y="5316931"/>
                    <a:pt x="8730365" y="5308017"/>
                    <a:pt x="8743986" y="5298717"/>
                  </a:cubicBezTo>
                  <a:cubicBezTo>
                    <a:pt x="8750747" y="5294069"/>
                    <a:pt x="8757606" y="5289420"/>
                    <a:pt x="8764167" y="5284723"/>
                  </a:cubicBezTo>
                  <a:cubicBezTo>
                    <a:pt x="8770778" y="5280074"/>
                    <a:pt x="8777440" y="5275377"/>
                    <a:pt x="8783704" y="5270679"/>
                  </a:cubicBezTo>
                  <a:cubicBezTo>
                    <a:pt x="8809155" y="5251987"/>
                    <a:pt x="8833611" y="5232577"/>
                    <a:pt x="8856776" y="5212399"/>
                  </a:cubicBezTo>
                  <a:cubicBezTo>
                    <a:pt x="8903104" y="5172043"/>
                    <a:pt x="8944463" y="5128668"/>
                    <a:pt x="8979856" y="5082081"/>
                  </a:cubicBezTo>
                  <a:cubicBezTo>
                    <a:pt x="8988555" y="5070722"/>
                    <a:pt x="8997602" y="5057973"/>
                    <a:pt x="9006699" y="5044984"/>
                  </a:cubicBezTo>
                  <a:lnTo>
                    <a:pt x="9013509" y="5035254"/>
                  </a:lnTo>
                  <a:lnTo>
                    <a:pt x="9019773" y="5025812"/>
                  </a:lnTo>
                  <a:cubicBezTo>
                    <a:pt x="9023997" y="5019629"/>
                    <a:pt x="9028073" y="5013254"/>
                    <a:pt x="9032050" y="5006833"/>
                  </a:cubicBezTo>
                  <a:cubicBezTo>
                    <a:pt x="9048206" y="4981238"/>
                    <a:pt x="9063417" y="4954542"/>
                    <a:pt x="9077733" y="4926839"/>
                  </a:cubicBezTo>
                  <a:cubicBezTo>
                    <a:pt x="9106415" y="4871434"/>
                    <a:pt x="9131469" y="4812050"/>
                    <a:pt x="9154285" y="4750223"/>
                  </a:cubicBezTo>
                  <a:cubicBezTo>
                    <a:pt x="9176904" y="4688586"/>
                    <a:pt x="9196537" y="4625032"/>
                    <a:pt x="9213936" y="4559945"/>
                  </a:cubicBezTo>
                  <a:cubicBezTo>
                    <a:pt x="9222635" y="4527402"/>
                    <a:pt x="9230887" y="4494523"/>
                    <a:pt x="9238592" y="4461357"/>
                  </a:cubicBezTo>
                  <a:cubicBezTo>
                    <a:pt x="9242419" y="4444773"/>
                    <a:pt x="9246147" y="4428094"/>
                    <a:pt x="9249776" y="4411319"/>
                  </a:cubicBezTo>
                  <a:lnTo>
                    <a:pt x="9255046" y="4386299"/>
                  </a:lnTo>
                  <a:lnTo>
                    <a:pt x="9259718" y="4363342"/>
                  </a:lnTo>
                  <a:lnTo>
                    <a:pt x="9269959" y="4309566"/>
                  </a:lnTo>
                  <a:lnTo>
                    <a:pt x="9274233" y="4286176"/>
                  </a:lnTo>
                  <a:lnTo>
                    <a:pt x="9276022" y="4275489"/>
                  </a:lnTo>
                  <a:lnTo>
                    <a:pt x="9277861" y="4263506"/>
                  </a:lnTo>
                  <a:lnTo>
                    <a:pt x="9286014" y="4211696"/>
                  </a:lnTo>
                  <a:lnTo>
                    <a:pt x="9290092" y="4185767"/>
                  </a:lnTo>
                  <a:lnTo>
                    <a:pt x="9292128" y="4172826"/>
                  </a:lnTo>
                  <a:cubicBezTo>
                    <a:pt x="9292774" y="4168464"/>
                    <a:pt x="9293173" y="4164055"/>
                    <a:pt x="9293720" y="4159693"/>
                  </a:cubicBezTo>
                  <a:lnTo>
                    <a:pt x="9305650" y="4057941"/>
                  </a:lnTo>
                  <a:cubicBezTo>
                    <a:pt x="9306991" y="4045048"/>
                    <a:pt x="9308085" y="4029328"/>
                    <a:pt x="9309378" y="4010779"/>
                  </a:cubicBezTo>
                  <a:lnTo>
                    <a:pt x="9313454" y="3956428"/>
                  </a:lnTo>
                  <a:cubicBezTo>
                    <a:pt x="9318326" y="3889806"/>
                    <a:pt x="9320611" y="3821796"/>
                    <a:pt x="9320811" y="3753546"/>
                  </a:cubicBezTo>
                  <a:cubicBezTo>
                    <a:pt x="9320910" y="3719373"/>
                    <a:pt x="9320513" y="3685056"/>
                    <a:pt x="9319617" y="3650643"/>
                  </a:cubicBezTo>
                  <a:lnTo>
                    <a:pt x="9318176" y="3600030"/>
                  </a:lnTo>
                  <a:lnTo>
                    <a:pt x="9317778" y="3588096"/>
                  </a:lnTo>
                  <a:lnTo>
                    <a:pt x="9316983" y="3575107"/>
                  </a:lnTo>
                  <a:lnTo>
                    <a:pt x="9315443" y="3549130"/>
                  </a:lnTo>
                  <a:lnTo>
                    <a:pt x="9312311" y="3497176"/>
                  </a:lnTo>
                  <a:cubicBezTo>
                    <a:pt x="9311118" y="3479825"/>
                    <a:pt x="9309129" y="3462427"/>
                    <a:pt x="9307587" y="3445029"/>
                  </a:cubicBezTo>
                  <a:lnTo>
                    <a:pt x="9302618" y="3392835"/>
                  </a:lnTo>
                  <a:lnTo>
                    <a:pt x="9301574" y="3381476"/>
                  </a:lnTo>
                  <a:lnTo>
                    <a:pt x="9300430" y="3370740"/>
                  </a:lnTo>
                  <a:lnTo>
                    <a:pt x="9297547" y="3346966"/>
                  </a:lnTo>
                  <a:lnTo>
                    <a:pt x="9294017" y="3320030"/>
                  </a:lnTo>
                  <a:lnTo>
                    <a:pt x="9290439" y="3290410"/>
                  </a:lnTo>
                  <a:cubicBezTo>
                    <a:pt x="9288849" y="3275745"/>
                    <a:pt x="9286761" y="3260934"/>
                    <a:pt x="9284275" y="3244544"/>
                  </a:cubicBezTo>
                  <a:lnTo>
                    <a:pt x="9275974" y="3193116"/>
                  </a:lnTo>
                  <a:cubicBezTo>
                    <a:pt x="9273189" y="3176197"/>
                    <a:pt x="9270256" y="3159230"/>
                    <a:pt x="9267224" y="3142264"/>
                  </a:cubicBezTo>
                  <a:cubicBezTo>
                    <a:pt x="9255146" y="3074493"/>
                    <a:pt x="9240929" y="3007057"/>
                    <a:pt x="9225320" y="2939909"/>
                  </a:cubicBezTo>
                  <a:cubicBezTo>
                    <a:pt x="9217465" y="2906311"/>
                    <a:pt x="9209214" y="2872809"/>
                    <a:pt x="9200466" y="2839449"/>
                  </a:cubicBezTo>
                  <a:lnTo>
                    <a:pt x="9193953" y="2814958"/>
                  </a:lnTo>
                  <a:lnTo>
                    <a:pt x="9186993" y="2790276"/>
                  </a:lnTo>
                  <a:cubicBezTo>
                    <a:pt x="9182471" y="2773836"/>
                    <a:pt x="9177599" y="2757252"/>
                    <a:pt x="9172628" y="2740621"/>
                  </a:cubicBezTo>
                  <a:cubicBezTo>
                    <a:pt x="9133110" y="2607859"/>
                    <a:pt x="9087527" y="2476533"/>
                    <a:pt x="9035082" y="2347463"/>
                  </a:cubicBezTo>
                  <a:cubicBezTo>
                    <a:pt x="9008836" y="2282951"/>
                    <a:pt x="8981298" y="2218870"/>
                    <a:pt x="8952118" y="2155413"/>
                  </a:cubicBezTo>
                  <a:lnTo>
                    <a:pt x="8929948" y="2107915"/>
                  </a:lnTo>
                  <a:lnTo>
                    <a:pt x="8907429" y="2060753"/>
                  </a:lnTo>
                  <a:cubicBezTo>
                    <a:pt x="8892170" y="2029408"/>
                    <a:pt x="8876411" y="1997726"/>
                    <a:pt x="8860404" y="1966478"/>
                  </a:cubicBezTo>
                  <a:cubicBezTo>
                    <a:pt x="8828243" y="1903931"/>
                    <a:pt x="8795336" y="1841670"/>
                    <a:pt x="8760788" y="1780274"/>
                  </a:cubicBezTo>
                  <a:lnTo>
                    <a:pt x="8734740" y="1734311"/>
                  </a:lnTo>
                  <a:lnTo>
                    <a:pt x="8708046" y="1687963"/>
                  </a:lnTo>
                  <a:cubicBezTo>
                    <a:pt x="8690300" y="1657337"/>
                    <a:pt x="8672455" y="1627334"/>
                    <a:pt x="8654062" y="1597234"/>
                  </a:cubicBezTo>
                  <a:cubicBezTo>
                    <a:pt x="8617575" y="1536988"/>
                    <a:pt x="8579398" y="1477365"/>
                    <a:pt x="8540278" y="1418077"/>
                  </a:cubicBezTo>
                  <a:lnTo>
                    <a:pt x="8510701" y="1373695"/>
                  </a:lnTo>
                  <a:lnTo>
                    <a:pt x="8480676" y="1329457"/>
                  </a:lnTo>
                  <a:cubicBezTo>
                    <a:pt x="8460643" y="1300269"/>
                    <a:pt x="8440411" y="1271224"/>
                    <a:pt x="8419782" y="1242275"/>
                  </a:cubicBezTo>
                  <a:cubicBezTo>
                    <a:pt x="8378476" y="1184425"/>
                    <a:pt x="8335923" y="1127006"/>
                    <a:pt x="8292478" y="1069875"/>
                  </a:cubicBezTo>
                  <a:lnTo>
                    <a:pt x="8259620" y="1027123"/>
                  </a:lnTo>
                  <a:lnTo>
                    <a:pt x="8243416" y="1006130"/>
                  </a:lnTo>
                  <a:lnTo>
                    <a:pt x="8227110" y="985473"/>
                  </a:lnTo>
                  <a:cubicBezTo>
                    <a:pt x="8204890" y="957483"/>
                    <a:pt x="8182422" y="929684"/>
                    <a:pt x="8159604" y="902029"/>
                  </a:cubicBezTo>
                  <a:cubicBezTo>
                    <a:pt x="8114170" y="846671"/>
                    <a:pt x="8067494" y="792177"/>
                    <a:pt x="8020022" y="738209"/>
                  </a:cubicBezTo>
                  <a:lnTo>
                    <a:pt x="7984182" y="697901"/>
                  </a:lnTo>
                  <a:lnTo>
                    <a:pt x="7948043" y="657976"/>
                  </a:lnTo>
                  <a:cubicBezTo>
                    <a:pt x="7923636" y="631328"/>
                    <a:pt x="7899079" y="604823"/>
                    <a:pt x="7874324" y="578607"/>
                  </a:cubicBezTo>
                  <a:cubicBezTo>
                    <a:pt x="7824714" y="526221"/>
                    <a:pt x="7774608" y="474458"/>
                    <a:pt x="7723308" y="424085"/>
                  </a:cubicBezTo>
                  <a:cubicBezTo>
                    <a:pt x="7672157" y="373808"/>
                    <a:pt x="7619168" y="324153"/>
                    <a:pt x="7565532" y="275602"/>
                  </a:cubicBezTo>
                  <a:close/>
                  <a:moveTo>
                    <a:pt x="1832515" y="0"/>
                  </a:moveTo>
                  <a:lnTo>
                    <a:pt x="2158449" y="0"/>
                  </a:lnTo>
                  <a:lnTo>
                    <a:pt x="2108797" y="37845"/>
                  </a:lnTo>
                  <a:cubicBezTo>
                    <a:pt x="2052253" y="83168"/>
                    <a:pt x="1996914" y="129778"/>
                    <a:pt x="1942830" y="177587"/>
                  </a:cubicBezTo>
                  <a:cubicBezTo>
                    <a:pt x="1834563" y="273109"/>
                    <a:pt x="1731317" y="373472"/>
                    <a:pt x="1633191" y="477909"/>
                  </a:cubicBezTo>
                  <a:cubicBezTo>
                    <a:pt x="1240290" y="896038"/>
                    <a:pt x="927123" y="1375900"/>
                    <a:pt x="702686" y="1889935"/>
                  </a:cubicBezTo>
                  <a:cubicBezTo>
                    <a:pt x="646565" y="2018192"/>
                    <a:pt x="596210" y="2149182"/>
                    <a:pt x="551769" y="2281416"/>
                  </a:cubicBezTo>
                  <a:cubicBezTo>
                    <a:pt x="507429" y="2413700"/>
                    <a:pt x="469451" y="2547613"/>
                    <a:pt x="438383" y="2682772"/>
                  </a:cubicBezTo>
                  <a:cubicBezTo>
                    <a:pt x="423122" y="2750111"/>
                    <a:pt x="409203" y="2818553"/>
                    <a:pt x="397124" y="2887044"/>
                  </a:cubicBezTo>
                  <a:cubicBezTo>
                    <a:pt x="385144" y="2955581"/>
                    <a:pt x="374357" y="3024359"/>
                    <a:pt x="365658" y="3093424"/>
                  </a:cubicBezTo>
                  <a:cubicBezTo>
                    <a:pt x="347813" y="3231506"/>
                    <a:pt x="336727" y="3370260"/>
                    <a:pt x="332105" y="3509828"/>
                  </a:cubicBezTo>
                  <a:cubicBezTo>
                    <a:pt x="322311" y="3788822"/>
                    <a:pt x="339660" y="4068628"/>
                    <a:pt x="383653" y="4346327"/>
                  </a:cubicBezTo>
                  <a:cubicBezTo>
                    <a:pt x="394539" y="4415489"/>
                    <a:pt x="407464" y="4484267"/>
                    <a:pt x="422327" y="4552900"/>
                  </a:cubicBezTo>
                  <a:cubicBezTo>
                    <a:pt x="437041" y="4621534"/>
                    <a:pt x="453693" y="4689881"/>
                    <a:pt x="472184" y="4757939"/>
                  </a:cubicBezTo>
                  <a:cubicBezTo>
                    <a:pt x="490677" y="4825949"/>
                    <a:pt x="511007" y="4893673"/>
                    <a:pt x="533078" y="4960916"/>
                  </a:cubicBezTo>
                  <a:cubicBezTo>
                    <a:pt x="555249" y="5028208"/>
                    <a:pt x="578662" y="5095022"/>
                    <a:pt x="604710" y="5160875"/>
                  </a:cubicBezTo>
                  <a:cubicBezTo>
                    <a:pt x="707358" y="5425298"/>
                    <a:pt x="838443" y="5680902"/>
                    <a:pt x="996766" y="5920640"/>
                  </a:cubicBezTo>
                  <a:cubicBezTo>
                    <a:pt x="1154790" y="6160571"/>
                    <a:pt x="1340404" y="6384350"/>
                    <a:pt x="1549183" y="6586417"/>
                  </a:cubicBezTo>
                  <a:cubicBezTo>
                    <a:pt x="1601365" y="6636982"/>
                    <a:pt x="1654970" y="6686208"/>
                    <a:pt x="1709890" y="6734063"/>
                  </a:cubicBezTo>
                  <a:lnTo>
                    <a:pt x="1859761" y="6858000"/>
                  </a:lnTo>
                  <a:lnTo>
                    <a:pt x="1671798" y="6858000"/>
                  </a:lnTo>
                  <a:lnTo>
                    <a:pt x="1628044" y="6822717"/>
                  </a:lnTo>
                  <a:cubicBezTo>
                    <a:pt x="1570828" y="6774460"/>
                    <a:pt x="1514710" y="6724955"/>
                    <a:pt x="1459756" y="6674223"/>
                  </a:cubicBezTo>
                  <a:cubicBezTo>
                    <a:pt x="1019931" y="6268363"/>
                    <a:pt x="658296" y="5781216"/>
                    <a:pt x="402543" y="5241588"/>
                  </a:cubicBezTo>
                  <a:cubicBezTo>
                    <a:pt x="370231" y="5174103"/>
                    <a:pt x="340306" y="5105661"/>
                    <a:pt x="311923" y="5036741"/>
                  </a:cubicBezTo>
                  <a:cubicBezTo>
                    <a:pt x="283539" y="4967771"/>
                    <a:pt x="256895" y="4897986"/>
                    <a:pt x="232140" y="4827483"/>
                  </a:cubicBezTo>
                  <a:cubicBezTo>
                    <a:pt x="207334" y="4756981"/>
                    <a:pt x="184368" y="4685758"/>
                    <a:pt x="163392" y="4613913"/>
                  </a:cubicBezTo>
                  <a:cubicBezTo>
                    <a:pt x="142514" y="4542020"/>
                    <a:pt x="123624" y="4469360"/>
                    <a:pt x="106823" y="4396365"/>
                  </a:cubicBezTo>
                  <a:cubicBezTo>
                    <a:pt x="73120" y="4250902"/>
                    <a:pt x="47371" y="4103281"/>
                    <a:pt x="29326" y="3954702"/>
                  </a:cubicBezTo>
                  <a:cubicBezTo>
                    <a:pt x="20478" y="3880365"/>
                    <a:pt x="13320" y="3805789"/>
                    <a:pt x="8647" y="3730971"/>
                  </a:cubicBezTo>
                  <a:cubicBezTo>
                    <a:pt x="6311" y="3693587"/>
                    <a:pt x="4322" y="3656106"/>
                    <a:pt x="2880" y="3618674"/>
                  </a:cubicBezTo>
                  <a:cubicBezTo>
                    <a:pt x="1539" y="3581146"/>
                    <a:pt x="694" y="3543809"/>
                    <a:pt x="296" y="3506425"/>
                  </a:cubicBezTo>
                  <a:cubicBezTo>
                    <a:pt x="-1543" y="3356649"/>
                    <a:pt x="5217" y="3206200"/>
                    <a:pt x="20030" y="3056711"/>
                  </a:cubicBezTo>
                  <a:cubicBezTo>
                    <a:pt x="27686" y="2981942"/>
                    <a:pt x="36931" y="2907317"/>
                    <a:pt x="48664" y="2832980"/>
                  </a:cubicBezTo>
                  <a:cubicBezTo>
                    <a:pt x="60395" y="2758642"/>
                    <a:pt x="73716" y="2684784"/>
                    <a:pt x="89922" y="2610639"/>
                  </a:cubicBezTo>
                  <a:cubicBezTo>
                    <a:pt x="121736" y="2462826"/>
                    <a:pt x="162645" y="2317220"/>
                    <a:pt x="211163" y="2174343"/>
                  </a:cubicBezTo>
                  <a:cubicBezTo>
                    <a:pt x="259778" y="2031468"/>
                    <a:pt x="315601" y="1891517"/>
                    <a:pt x="379129" y="1754393"/>
                  </a:cubicBezTo>
                  <a:cubicBezTo>
                    <a:pt x="505540" y="1480433"/>
                    <a:pt x="660930" y="1219318"/>
                    <a:pt x="841424" y="976270"/>
                  </a:cubicBezTo>
                  <a:cubicBezTo>
                    <a:pt x="931498" y="854627"/>
                    <a:pt x="1028182" y="737777"/>
                    <a:pt x="1130234" y="625768"/>
                  </a:cubicBezTo>
                  <a:cubicBezTo>
                    <a:pt x="1232486" y="513855"/>
                    <a:pt x="1340157" y="407117"/>
                    <a:pt x="1452897" y="305748"/>
                  </a:cubicBezTo>
                  <a:cubicBezTo>
                    <a:pt x="1565736" y="204380"/>
                    <a:pt x="1683596" y="108665"/>
                    <a:pt x="1805682" y="18752"/>
                  </a:cubicBezTo>
                  <a:close/>
                </a:path>
              </a:pathLst>
            </a:custGeom>
            <a:gradFill>
              <a:gsLst>
                <a:gs pos="2000">
                  <a:schemeClr val="bg1">
                    <a:alpha val="10000"/>
                  </a:schemeClr>
                </a:gs>
                <a:gs pos="16000">
                  <a:schemeClr val="accent6">
                    <a:alpha val="2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3" name="Content Placeholder 2">
            <a:extLst>
              <a:ext uri="{FF2B5EF4-FFF2-40B4-BE49-F238E27FC236}">
                <a16:creationId xmlns:a16="http://schemas.microsoft.com/office/drawing/2014/main" id="{1A249354-E1C1-40A9-B362-17AE5F270AEF}"/>
              </a:ext>
            </a:extLst>
          </p:cNvPr>
          <p:cNvSpPr>
            <a:spLocks noGrp="1"/>
          </p:cNvSpPr>
          <p:nvPr>
            <p:ph idx="1"/>
          </p:nvPr>
        </p:nvSpPr>
        <p:spPr>
          <a:xfrm>
            <a:off x="3055954" y="2979336"/>
            <a:ext cx="5709721" cy="2430864"/>
          </a:xfrm>
        </p:spPr>
        <p:txBody>
          <a:bodyPr anchor="t">
            <a:normAutofit/>
          </a:bodyPr>
          <a:lstStyle/>
          <a:p>
            <a:pPr marL="0" indent="0" algn="just">
              <a:buNone/>
            </a:pPr>
            <a:r>
              <a:rPr lang="en-US" sz="1700" b="0" i="0" dirty="0">
                <a:solidFill>
                  <a:schemeClr val="tx2"/>
                </a:solidFill>
                <a:effectLst/>
                <a:latin typeface="fira-sans"/>
              </a:rPr>
              <a:t>The prerequisites of § </a:t>
            </a:r>
            <a:r>
              <a:rPr lang="en-US" sz="1700" b="1" i="0" u="none" strike="noStrike" dirty="0">
                <a:solidFill>
                  <a:schemeClr val="tx2"/>
                </a:solidFill>
                <a:effectLst/>
                <a:latin typeface="fira-sans"/>
                <a:hlinkClick r:id="rId2"/>
              </a:rPr>
              <a:t>3.383</a:t>
            </a:r>
            <a:r>
              <a:rPr lang="en-US" sz="1700" b="0" i="0" dirty="0">
                <a:solidFill>
                  <a:schemeClr val="tx2"/>
                </a:solidFill>
                <a:effectLst/>
                <a:latin typeface="fira-sans"/>
              </a:rPr>
              <a:t> may provide for granting benefits as if both ears are service connected.</a:t>
            </a:r>
          </a:p>
          <a:p>
            <a:pPr marL="0" indent="0" algn="just">
              <a:buNone/>
            </a:pPr>
            <a:r>
              <a:rPr lang="en-US" sz="1700" b="0" i="0" dirty="0">
                <a:solidFill>
                  <a:schemeClr val="tx2"/>
                </a:solidFill>
                <a:effectLst/>
                <a:latin typeface="fira-sans"/>
              </a:rPr>
              <a:t>Hearing impairment in one ear compensable to a degree of 10 percent or more as a result of service-connected disability and hearing impairment as a result of nonservice-connected disability that meets the provisions of § </a:t>
            </a:r>
            <a:r>
              <a:rPr lang="en-US" sz="1700" b="1" i="0" u="none" strike="noStrike" dirty="0">
                <a:solidFill>
                  <a:schemeClr val="tx2"/>
                </a:solidFill>
                <a:effectLst/>
                <a:latin typeface="fira-sans"/>
                <a:hlinkClick r:id="rId3"/>
              </a:rPr>
              <a:t>3.385</a:t>
            </a:r>
            <a:r>
              <a:rPr lang="en-US" sz="1700" b="0" i="0" dirty="0">
                <a:solidFill>
                  <a:schemeClr val="tx2"/>
                </a:solidFill>
                <a:effectLst/>
                <a:latin typeface="fira-sans"/>
              </a:rPr>
              <a:t> in the other ear, would provide entitlement to service connection for both ears.</a:t>
            </a:r>
          </a:p>
          <a:p>
            <a:endParaRPr lang="en-US" sz="1700" dirty="0">
              <a:solidFill>
                <a:schemeClr val="tx2"/>
              </a:solidFill>
            </a:endParaRPr>
          </a:p>
        </p:txBody>
      </p:sp>
    </p:spTree>
    <p:extLst>
      <p:ext uri="{BB962C8B-B14F-4D97-AF65-F5344CB8AC3E}">
        <p14:creationId xmlns:p14="http://schemas.microsoft.com/office/powerpoint/2010/main" val="86181679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4" name="Rectangle 14">
            <a:extLst>
              <a:ext uri="{FF2B5EF4-FFF2-40B4-BE49-F238E27FC236}">
                <a16:creationId xmlns:a16="http://schemas.microsoft.com/office/drawing/2014/main" id="{8B089790-F4B6-46A7-BB28-7B74A9A9EFD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Content Placeholder 4" descr="Text&#10;&#10;Description automatically generated">
            <a:extLst>
              <a:ext uri="{FF2B5EF4-FFF2-40B4-BE49-F238E27FC236}">
                <a16:creationId xmlns:a16="http://schemas.microsoft.com/office/drawing/2014/main" id="{2DC885AF-42E8-47D8-B843-F79C02B19BDA}"/>
              </a:ext>
            </a:extLst>
          </p:cNvPr>
          <p:cNvPicPr>
            <a:picLocks noGrp="1" noChangeAspect="1"/>
          </p:cNvPicPr>
          <p:nvPr>
            <p:ph idx="1"/>
          </p:nvPr>
        </p:nvPicPr>
        <p:blipFill rotWithShape="1">
          <a:blip r:embed="rId2">
            <a:extLst>
              <a:ext uri="{28A0092B-C50C-407E-A947-70E740481C1C}">
                <a14:useLocalDpi xmlns:a14="http://schemas.microsoft.com/office/drawing/2010/main" val="0"/>
              </a:ext>
            </a:extLst>
          </a:blip>
          <a:srcRect t="5748" b="5767"/>
          <a:stretch/>
        </p:blipFill>
        <p:spPr>
          <a:xfrm>
            <a:off x="-1" y="1"/>
            <a:ext cx="12192000" cy="6068290"/>
          </a:xfrm>
          <a:prstGeom prst="rect">
            <a:avLst/>
          </a:prstGeom>
        </p:spPr>
      </p:pic>
      <p:grpSp>
        <p:nvGrpSpPr>
          <p:cNvPr id="25" name="Group 16">
            <a:extLst>
              <a:ext uri="{FF2B5EF4-FFF2-40B4-BE49-F238E27FC236}">
                <a16:creationId xmlns:a16="http://schemas.microsoft.com/office/drawing/2014/main" id="{9DE3F54D-33BC-4382-A2AB-5E002F0F116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05" y="5029199"/>
            <a:ext cx="12228128" cy="1828800"/>
            <a:chOff x="-305" y="2987478"/>
            <a:chExt cx="12188952" cy="1828800"/>
          </a:xfrm>
        </p:grpSpPr>
        <p:sp>
          <p:nvSpPr>
            <p:cNvPr id="26" name="Freeform: Shape 17">
              <a:extLst>
                <a:ext uri="{FF2B5EF4-FFF2-40B4-BE49-F238E27FC236}">
                  <a16:creationId xmlns:a16="http://schemas.microsoft.com/office/drawing/2014/main" id="{6798451A-4EC8-4869-8DFB-BCE4E00BE55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2987478"/>
              <a:ext cx="12188952" cy="1099712"/>
            </a:xfrm>
            <a:custGeom>
              <a:avLst/>
              <a:gdLst>
                <a:gd name="connsiteX0" fmla="*/ 9182100 w 9182100"/>
                <a:gd name="connsiteY0" fmla="*/ 396420 h 932744"/>
                <a:gd name="connsiteX1" fmla="*/ 9103805 w 9182100"/>
                <a:gd name="connsiteY1" fmla="*/ 392229 h 932744"/>
                <a:gd name="connsiteX2" fmla="*/ 8712422 w 9182100"/>
                <a:gd name="connsiteY2" fmla="*/ 359749 h 932744"/>
                <a:gd name="connsiteX3" fmla="*/ 8322755 w 9182100"/>
                <a:gd name="connsiteY3" fmla="*/ 313362 h 932744"/>
                <a:gd name="connsiteX4" fmla="*/ 8134826 w 9182100"/>
                <a:gd name="connsiteY4" fmla="*/ 283930 h 932744"/>
                <a:gd name="connsiteX5" fmla="*/ 8090916 w 9182100"/>
                <a:gd name="connsiteY5" fmla="*/ 275643 h 932744"/>
                <a:gd name="connsiteX6" fmla="*/ 8069485 w 9182100"/>
                <a:gd name="connsiteY6" fmla="*/ 271262 h 932744"/>
                <a:gd name="connsiteX7" fmla="*/ 8041862 w 9182100"/>
                <a:gd name="connsiteY7" fmla="*/ 266595 h 932744"/>
                <a:gd name="connsiteX8" fmla="*/ 7986903 w 9182100"/>
                <a:gd name="connsiteY8" fmla="*/ 257546 h 932744"/>
                <a:gd name="connsiteX9" fmla="*/ 7934230 w 9182100"/>
                <a:gd name="connsiteY9" fmla="*/ 249640 h 932744"/>
                <a:gd name="connsiteX10" fmla="*/ 7727537 w 9182100"/>
                <a:gd name="connsiteY10" fmla="*/ 221922 h 932744"/>
                <a:gd name="connsiteX11" fmla="*/ 7625239 w 9182100"/>
                <a:gd name="connsiteY11" fmla="*/ 209730 h 932744"/>
                <a:gd name="connsiteX12" fmla="*/ 7523227 w 9182100"/>
                <a:gd name="connsiteY12" fmla="*/ 198110 h 932744"/>
                <a:gd name="connsiteX13" fmla="*/ 7115651 w 9182100"/>
                <a:gd name="connsiteY13" fmla="*/ 158010 h 932744"/>
                <a:gd name="connsiteX14" fmla="*/ 6706839 w 9182100"/>
                <a:gd name="connsiteY14" fmla="*/ 126958 h 932744"/>
                <a:gd name="connsiteX15" fmla="*/ 6604064 w 9182100"/>
                <a:gd name="connsiteY15" fmla="*/ 120862 h 932744"/>
                <a:gd name="connsiteX16" fmla="*/ 6501003 w 9182100"/>
                <a:gd name="connsiteY16" fmla="*/ 115338 h 932744"/>
                <a:gd name="connsiteX17" fmla="*/ 6397467 w 9182100"/>
                <a:gd name="connsiteY17" fmla="*/ 110385 h 932744"/>
                <a:gd name="connsiteX18" fmla="*/ 6293168 w 9182100"/>
                <a:gd name="connsiteY18" fmla="*/ 106860 h 932744"/>
                <a:gd name="connsiteX19" fmla="*/ 6079712 w 9182100"/>
                <a:gd name="connsiteY19" fmla="*/ 103908 h 932744"/>
                <a:gd name="connsiteX20" fmla="*/ 6024563 w 9182100"/>
                <a:gd name="connsiteY20" fmla="*/ 104479 h 932744"/>
                <a:gd name="connsiteX21" fmla="*/ 5968080 w 9182100"/>
                <a:gd name="connsiteY21" fmla="*/ 106479 h 932744"/>
                <a:gd name="connsiteX22" fmla="*/ 5855875 w 9182100"/>
                <a:gd name="connsiteY22" fmla="*/ 113242 h 932744"/>
                <a:gd name="connsiteX23" fmla="*/ 5439251 w 9182100"/>
                <a:gd name="connsiteY23" fmla="*/ 160105 h 932744"/>
                <a:gd name="connsiteX24" fmla="*/ 5075396 w 9182100"/>
                <a:gd name="connsiteY24" fmla="*/ 186585 h 932744"/>
                <a:gd name="connsiteX25" fmla="*/ 4712780 w 9182100"/>
                <a:gd name="connsiteY25" fmla="*/ 171249 h 932744"/>
                <a:gd name="connsiteX26" fmla="*/ 4666679 w 9182100"/>
                <a:gd name="connsiteY26" fmla="*/ 166773 h 932744"/>
                <a:gd name="connsiteX27" fmla="*/ 4620292 w 9182100"/>
                <a:gd name="connsiteY27" fmla="*/ 161629 h 932744"/>
                <a:gd name="connsiteX28" fmla="*/ 4573810 w 9182100"/>
                <a:gd name="connsiteY28" fmla="*/ 156009 h 932744"/>
                <a:gd name="connsiteX29" fmla="*/ 4550569 w 9182100"/>
                <a:gd name="connsiteY29" fmla="*/ 153057 h 932744"/>
                <a:gd name="connsiteX30" fmla="*/ 4538948 w 9182100"/>
                <a:gd name="connsiteY30" fmla="*/ 151628 h 932744"/>
                <a:gd name="connsiteX31" fmla="*/ 4526566 w 9182100"/>
                <a:gd name="connsiteY31" fmla="*/ 149913 h 932744"/>
                <a:gd name="connsiteX32" fmla="*/ 4327779 w 9182100"/>
                <a:gd name="connsiteY32" fmla="*/ 122862 h 932744"/>
                <a:gd name="connsiteX33" fmla="*/ 3929729 w 9182100"/>
                <a:gd name="connsiteY33" fmla="*/ 68189 h 932744"/>
                <a:gd name="connsiteX34" fmla="*/ 3729133 w 9182100"/>
                <a:gd name="connsiteY34" fmla="*/ 41900 h 932744"/>
                <a:gd name="connsiteX35" fmla="*/ 3628930 w 9182100"/>
                <a:gd name="connsiteY35" fmla="*/ 28946 h 932744"/>
                <a:gd name="connsiteX36" fmla="*/ 3573399 w 9182100"/>
                <a:gd name="connsiteY36" fmla="*/ 22278 h 932744"/>
                <a:gd name="connsiteX37" fmla="*/ 3516916 w 9182100"/>
                <a:gd name="connsiteY37" fmla="*/ 16468 h 932744"/>
                <a:gd name="connsiteX38" fmla="*/ 3074670 w 9182100"/>
                <a:gd name="connsiteY38" fmla="*/ 752 h 932744"/>
                <a:gd name="connsiteX39" fmla="*/ 2858738 w 9182100"/>
                <a:gd name="connsiteY39" fmla="*/ 8753 h 932744"/>
                <a:gd name="connsiteX40" fmla="*/ 2645474 w 9182100"/>
                <a:gd name="connsiteY40" fmla="*/ 25326 h 932744"/>
                <a:gd name="connsiteX41" fmla="*/ 1810798 w 9182100"/>
                <a:gd name="connsiteY41" fmla="*/ 158010 h 932744"/>
                <a:gd name="connsiteX42" fmla="*/ 1602772 w 9182100"/>
                <a:gd name="connsiteY42" fmla="*/ 208111 h 932744"/>
                <a:gd name="connsiteX43" fmla="*/ 1548860 w 9182100"/>
                <a:gd name="connsiteY43" fmla="*/ 222780 h 932744"/>
                <a:gd name="connsiteX44" fmla="*/ 1501331 w 9182100"/>
                <a:gd name="connsiteY44" fmla="*/ 236115 h 932744"/>
                <a:gd name="connsiteX45" fmla="*/ 1411224 w 9182100"/>
                <a:gd name="connsiteY45" fmla="*/ 260880 h 932744"/>
                <a:gd name="connsiteX46" fmla="*/ 1050893 w 9182100"/>
                <a:gd name="connsiteY46" fmla="*/ 338032 h 932744"/>
                <a:gd name="connsiteX47" fmla="*/ 871252 w 9182100"/>
                <a:gd name="connsiteY47" fmla="*/ 360511 h 932744"/>
                <a:gd name="connsiteX48" fmla="*/ 781812 w 9182100"/>
                <a:gd name="connsiteY48" fmla="*/ 366512 h 932744"/>
                <a:gd name="connsiteX49" fmla="*/ 692563 w 9182100"/>
                <a:gd name="connsiteY49" fmla="*/ 369655 h 932744"/>
                <a:gd name="connsiteX50" fmla="*/ 515017 w 9182100"/>
                <a:gd name="connsiteY50" fmla="*/ 363940 h 932744"/>
                <a:gd name="connsiteX51" fmla="*/ 337661 w 9182100"/>
                <a:gd name="connsiteY51" fmla="*/ 341937 h 932744"/>
                <a:gd name="connsiteX52" fmla="*/ 156972 w 9182100"/>
                <a:gd name="connsiteY52" fmla="*/ 303456 h 932744"/>
                <a:gd name="connsiteX53" fmla="*/ 0 w 9182100"/>
                <a:gd name="connsiteY53" fmla="*/ 261642 h 932744"/>
                <a:gd name="connsiteX54" fmla="*/ 0 w 9182100"/>
                <a:gd name="connsiteY54" fmla="*/ 713412 h 932744"/>
                <a:gd name="connsiteX55" fmla="*/ 9144 w 9182100"/>
                <a:gd name="connsiteY55" fmla="*/ 717699 h 932744"/>
                <a:gd name="connsiteX56" fmla="*/ 213360 w 9182100"/>
                <a:gd name="connsiteY56" fmla="*/ 801042 h 932744"/>
                <a:gd name="connsiteX57" fmla="*/ 653510 w 9182100"/>
                <a:gd name="connsiteY57" fmla="*/ 908199 h 932744"/>
                <a:gd name="connsiteX58" fmla="*/ 1101947 w 9182100"/>
                <a:gd name="connsiteY58" fmla="*/ 930773 h 932744"/>
                <a:gd name="connsiteX59" fmla="*/ 1540002 w 9182100"/>
                <a:gd name="connsiteY59" fmla="*/ 889434 h 932744"/>
                <a:gd name="connsiteX60" fmla="*/ 1647158 w 9182100"/>
                <a:gd name="connsiteY60" fmla="*/ 871242 h 932744"/>
                <a:gd name="connsiteX61" fmla="*/ 1698117 w 9182100"/>
                <a:gd name="connsiteY61" fmla="*/ 862193 h 932744"/>
                <a:gd name="connsiteX62" fmla="*/ 1742789 w 9182100"/>
                <a:gd name="connsiteY62" fmla="*/ 854668 h 932744"/>
                <a:gd name="connsiteX63" fmla="*/ 1931003 w 9182100"/>
                <a:gd name="connsiteY63" fmla="*/ 826950 h 932744"/>
                <a:gd name="connsiteX64" fmla="*/ 2314861 w 9182100"/>
                <a:gd name="connsiteY64" fmla="*/ 783897 h 932744"/>
                <a:gd name="connsiteX65" fmla="*/ 2506885 w 9182100"/>
                <a:gd name="connsiteY65" fmla="*/ 768086 h 932744"/>
                <a:gd name="connsiteX66" fmla="*/ 2602611 w 9182100"/>
                <a:gd name="connsiteY66" fmla="*/ 762085 h 932744"/>
                <a:gd name="connsiteX67" fmla="*/ 2698052 w 9182100"/>
                <a:gd name="connsiteY67" fmla="*/ 756846 h 932744"/>
                <a:gd name="connsiteX68" fmla="*/ 2887980 w 9182100"/>
                <a:gd name="connsiteY68" fmla="*/ 750846 h 932744"/>
                <a:gd name="connsiteX69" fmla="*/ 3075813 w 9182100"/>
                <a:gd name="connsiteY69" fmla="*/ 750179 h 932744"/>
                <a:gd name="connsiteX70" fmla="*/ 3168587 w 9182100"/>
                <a:gd name="connsiteY70" fmla="*/ 752751 h 932744"/>
                <a:gd name="connsiteX71" fmla="*/ 3260408 w 9182100"/>
                <a:gd name="connsiteY71" fmla="*/ 756656 h 932744"/>
                <a:gd name="connsiteX72" fmla="*/ 3440049 w 9182100"/>
                <a:gd name="connsiteY72" fmla="*/ 771610 h 932744"/>
                <a:gd name="connsiteX73" fmla="*/ 3483864 w 9182100"/>
                <a:gd name="connsiteY73" fmla="*/ 776849 h 932744"/>
                <a:gd name="connsiteX74" fmla="*/ 3528536 w 9182100"/>
                <a:gd name="connsiteY74" fmla="*/ 782469 h 932744"/>
                <a:gd name="connsiteX75" fmla="*/ 3628549 w 9182100"/>
                <a:gd name="connsiteY75" fmla="*/ 796089 h 932744"/>
                <a:gd name="connsiteX76" fmla="*/ 3828574 w 9182100"/>
                <a:gd name="connsiteY76" fmla="*/ 823140 h 932744"/>
                <a:gd name="connsiteX77" fmla="*/ 4231196 w 9182100"/>
                <a:gd name="connsiteY77" fmla="*/ 874099 h 932744"/>
                <a:gd name="connsiteX78" fmla="*/ 4433126 w 9182100"/>
                <a:gd name="connsiteY78" fmla="*/ 897435 h 932744"/>
                <a:gd name="connsiteX79" fmla="*/ 4485990 w 9182100"/>
                <a:gd name="connsiteY79" fmla="*/ 903246 h 932744"/>
                <a:gd name="connsiteX80" fmla="*/ 4539806 w 9182100"/>
                <a:gd name="connsiteY80" fmla="*/ 908961 h 932744"/>
                <a:gd name="connsiteX81" fmla="*/ 4593908 w 9182100"/>
                <a:gd name="connsiteY81" fmla="*/ 914199 h 932744"/>
                <a:gd name="connsiteX82" fmla="*/ 4648296 w 9182100"/>
                <a:gd name="connsiteY82" fmla="*/ 918771 h 932744"/>
                <a:gd name="connsiteX83" fmla="*/ 5092446 w 9182100"/>
                <a:gd name="connsiteY83" fmla="*/ 931154 h 932744"/>
                <a:gd name="connsiteX84" fmla="*/ 5533168 w 9182100"/>
                <a:gd name="connsiteY84" fmla="*/ 891816 h 932744"/>
                <a:gd name="connsiteX85" fmla="*/ 5918169 w 9182100"/>
                <a:gd name="connsiteY85" fmla="*/ 840666 h 932744"/>
                <a:gd name="connsiteX86" fmla="*/ 6007323 w 9182100"/>
                <a:gd name="connsiteY86" fmla="*/ 833237 h 932744"/>
                <a:gd name="connsiteX87" fmla="*/ 6051709 w 9182100"/>
                <a:gd name="connsiteY87" fmla="*/ 830570 h 932744"/>
                <a:gd name="connsiteX88" fmla="*/ 6097429 w 9182100"/>
                <a:gd name="connsiteY88" fmla="*/ 828379 h 932744"/>
                <a:gd name="connsiteX89" fmla="*/ 6287834 w 9182100"/>
                <a:gd name="connsiteY89" fmla="*/ 822569 h 932744"/>
                <a:gd name="connsiteX90" fmla="*/ 6681597 w 9182100"/>
                <a:gd name="connsiteY90" fmla="*/ 821235 h 932744"/>
                <a:gd name="connsiteX91" fmla="*/ 7079647 w 9182100"/>
                <a:gd name="connsiteY91" fmla="*/ 826569 h 932744"/>
                <a:gd name="connsiteX92" fmla="*/ 7478173 w 9182100"/>
                <a:gd name="connsiteY92" fmla="*/ 836094 h 932744"/>
                <a:gd name="connsiteX93" fmla="*/ 7871937 w 9182100"/>
                <a:gd name="connsiteY93" fmla="*/ 851430 h 932744"/>
                <a:gd name="connsiteX94" fmla="*/ 7919657 w 9182100"/>
                <a:gd name="connsiteY94" fmla="*/ 854097 h 932744"/>
                <a:gd name="connsiteX95" fmla="*/ 7964901 w 9182100"/>
                <a:gd name="connsiteY95" fmla="*/ 857240 h 932744"/>
                <a:gd name="connsiteX96" fmla="*/ 8015955 w 9182100"/>
                <a:gd name="connsiteY96" fmla="*/ 861050 h 932744"/>
                <a:gd name="connsiteX97" fmla="*/ 8072247 w 9182100"/>
                <a:gd name="connsiteY97" fmla="*/ 864384 h 932744"/>
                <a:gd name="connsiteX98" fmla="*/ 8286750 w 9182100"/>
                <a:gd name="connsiteY98" fmla="*/ 868384 h 932744"/>
                <a:gd name="connsiteX99" fmla="*/ 8704040 w 9182100"/>
                <a:gd name="connsiteY99" fmla="*/ 853716 h 932744"/>
                <a:gd name="connsiteX100" fmla="*/ 9120188 w 9182100"/>
                <a:gd name="connsiteY100" fmla="*/ 814092 h 932744"/>
                <a:gd name="connsiteX101" fmla="*/ 9181909 w 9182100"/>
                <a:gd name="connsiteY101" fmla="*/ 805519 h 932744"/>
                <a:gd name="connsiteX102" fmla="*/ 9181909 w 9182100"/>
                <a:gd name="connsiteY102" fmla="*/ 396420 h 9327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Lst>
              <a:rect l="l" t="t" r="r" b="b"/>
              <a:pathLst>
                <a:path w="9182100" h="932744">
                  <a:moveTo>
                    <a:pt x="9182100" y="396420"/>
                  </a:moveTo>
                  <a:cubicBezTo>
                    <a:pt x="9156097" y="395182"/>
                    <a:pt x="9129999" y="393753"/>
                    <a:pt x="9103805" y="392229"/>
                  </a:cubicBezTo>
                  <a:cubicBezTo>
                    <a:pt x="8974169" y="384419"/>
                    <a:pt x="8843105" y="372989"/>
                    <a:pt x="8712422" y="359749"/>
                  </a:cubicBezTo>
                  <a:cubicBezTo>
                    <a:pt x="8581739" y="346319"/>
                    <a:pt x="8451056" y="331269"/>
                    <a:pt x="8322755" y="313362"/>
                  </a:cubicBezTo>
                  <a:cubicBezTo>
                    <a:pt x="8258747" y="304695"/>
                    <a:pt x="8195120" y="294979"/>
                    <a:pt x="8134826" y="283930"/>
                  </a:cubicBezTo>
                  <a:cubicBezTo>
                    <a:pt x="8119872" y="281168"/>
                    <a:pt x="8105013" y="278501"/>
                    <a:pt x="8090916" y="275643"/>
                  </a:cubicBezTo>
                  <a:lnTo>
                    <a:pt x="8069485" y="271262"/>
                  </a:lnTo>
                  <a:lnTo>
                    <a:pt x="8041862" y="266595"/>
                  </a:lnTo>
                  <a:cubicBezTo>
                    <a:pt x="8023574" y="263547"/>
                    <a:pt x="8004524" y="260213"/>
                    <a:pt x="7986903" y="257546"/>
                  </a:cubicBezTo>
                  <a:lnTo>
                    <a:pt x="7934230" y="249640"/>
                  </a:lnTo>
                  <a:cubicBezTo>
                    <a:pt x="7864221" y="239258"/>
                    <a:pt x="7795832" y="230209"/>
                    <a:pt x="7727537" y="221922"/>
                  </a:cubicBezTo>
                  <a:lnTo>
                    <a:pt x="7625239" y="209730"/>
                  </a:lnTo>
                  <a:lnTo>
                    <a:pt x="7523227" y="198110"/>
                  </a:lnTo>
                  <a:cubicBezTo>
                    <a:pt x="7387209" y="183060"/>
                    <a:pt x="7251573" y="170392"/>
                    <a:pt x="7115651" y="158010"/>
                  </a:cubicBezTo>
                  <a:cubicBezTo>
                    <a:pt x="6979730" y="146580"/>
                    <a:pt x="6843522" y="135721"/>
                    <a:pt x="6706839" y="126958"/>
                  </a:cubicBezTo>
                  <a:lnTo>
                    <a:pt x="6604064" y="120862"/>
                  </a:lnTo>
                  <a:cubicBezTo>
                    <a:pt x="6569869" y="118767"/>
                    <a:pt x="6535484" y="116862"/>
                    <a:pt x="6501003" y="115338"/>
                  </a:cubicBezTo>
                  <a:lnTo>
                    <a:pt x="6397467" y="110385"/>
                  </a:lnTo>
                  <a:lnTo>
                    <a:pt x="6293168" y="106860"/>
                  </a:lnTo>
                  <a:cubicBezTo>
                    <a:pt x="6222969" y="105146"/>
                    <a:pt x="6152769" y="103527"/>
                    <a:pt x="6079712" y="103908"/>
                  </a:cubicBezTo>
                  <a:cubicBezTo>
                    <a:pt x="6061710" y="103908"/>
                    <a:pt x="6043708" y="103812"/>
                    <a:pt x="6024563" y="104479"/>
                  </a:cubicBezTo>
                  <a:cubicBezTo>
                    <a:pt x="6005703" y="104955"/>
                    <a:pt x="5986844" y="105527"/>
                    <a:pt x="5968080" y="106479"/>
                  </a:cubicBezTo>
                  <a:cubicBezTo>
                    <a:pt x="5930456" y="108003"/>
                    <a:pt x="5893023" y="110385"/>
                    <a:pt x="5855875" y="113242"/>
                  </a:cubicBezTo>
                  <a:cubicBezTo>
                    <a:pt x="5706904" y="124577"/>
                    <a:pt x="5565934" y="145151"/>
                    <a:pt x="5439251" y="160105"/>
                  </a:cubicBezTo>
                  <a:cubicBezTo>
                    <a:pt x="5311902" y="175536"/>
                    <a:pt x="5194745" y="184680"/>
                    <a:pt x="5075396" y="186585"/>
                  </a:cubicBezTo>
                  <a:cubicBezTo>
                    <a:pt x="4956429" y="188490"/>
                    <a:pt x="4835748" y="182775"/>
                    <a:pt x="4712780" y="171249"/>
                  </a:cubicBezTo>
                  <a:lnTo>
                    <a:pt x="4666679" y="166773"/>
                  </a:lnTo>
                  <a:lnTo>
                    <a:pt x="4620292" y="161629"/>
                  </a:lnTo>
                  <a:cubicBezTo>
                    <a:pt x="4604862" y="160010"/>
                    <a:pt x="4589336" y="157914"/>
                    <a:pt x="4573810" y="156009"/>
                  </a:cubicBezTo>
                  <a:lnTo>
                    <a:pt x="4550569" y="153057"/>
                  </a:lnTo>
                  <a:lnTo>
                    <a:pt x="4538948" y="151628"/>
                  </a:lnTo>
                  <a:lnTo>
                    <a:pt x="4526566" y="149913"/>
                  </a:lnTo>
                  <a:lnTo>
                    <a:pt x="4327779" y="122862"/>
                  </a:lnTo>
                  <a:lnTo>
                    <a:pt x="3929729" y="68189"/>
                  </a:lnTo>
                  <a:lnTo>
                    <a:pt x="3729133" y="41900"/>
                  </a:lnTo>
                  <a:lnTo>
                    <a:pt x="3628930" y="28946"/>
                  </a:lnTo>
                  <a:lnTo>
                    <a:pt x="3573399" y="22278"/>
                  </a:lnTo>
                  <a:cubicBezTo>
                    <a:pt x="3554445" y="19992"/>
                    <a:pt x="3535585" y="17992"/>
                    <a:pt x="3516916" y="16468"/>
                  </a:cubicBezTo>
                  <a:cubicBezTo>
                    <a:pt x="3366611" y="2752"/>
                    <a:pt x="3219736" y="-2010"/>
                    <a:pt x="3074670" y="752"/>
                  </a:cubicBezTo>
                  <a:cubicBezTo>
                    <a:pt x="3002280" y="2181"/>
                    <a:pt x="2930176" y="4467"/>
                    <a:pt x="2858738" y="8753"/>
                  </a:cubicBezTo>
                  <a:cubicBezTo>
                    <a:pt x="2787206" y="13039"/>
                    <a:pt x="2716149" y="18754"/>
                    <a:pt x="2645474" y="25326"/>
                  </a:cubicBezTo>
                  <a:cubicBezTo>
                    <a:pt x="2362581" y="52473"/>
                    <a:pt x="2085975" y="97145"/>
                    <a:pt x="1810798" y="158010"/>
                  </a:cubicBezTo>
                  <a:cubicBezTo>
                    <a:pt x="1741837" y="173345"/>
                    <a:pt x="1673066" y="189442"/>
                    <a:pt x="1602772" y="208111"/>
                  </a:cubicBezTo>
                  <a:lnTo>
                    <a:pt x="1548860" y="222780"/>
                  </a:lnTo>
                  <a:lnTo>
                    <a:pt x="1501331" y="236115"/>
                  </a:lnTo>
                  <a:cubicBezTo>
                    <a:pt x="1471327" y="244497"/>
                    <a:pt x="1441228" y="253450"/>
                    <a:pt x="1411224" y="260880"/>
                  </a:cubicBezTo>
                  <a:cubicBezTo>
                    <a:pt x="1291209" y="293074"/>
                    <a:pt x="1170813" y="318982"/>
                    <a:pt x="1050893" y="338032"/>
                  </a:cubicBezTo>
                  <a:cubicBezTo>
                    <a:pt x="990790" y="347557"/>
                    <a:pt x="931069" y="354796"/>
                    <a:pt x="871252" y="360511"/>
                  </a:cubicBezTo>
                  <a:cubicBezTo>
                    <a:pt x="841438" y="362702"/>
                    <a:pt x="811530" y="365559"/>
                    <a:pt x="781812" y="366512"/>
                  </a:cubicBezTo>
                  <a:cubicBezTo>
                    <a:pt x="751904" y="368512"/>
                    <a:pt x="722376" y="368893"/>
                    <a:pt x="692563" y="369655"/>
                  </a:cubicBezTo>
                  <a:cubicBezTo>
                    <a:pt x="633222" y="370036"/>
                    <a:pt x="574167" y="368131"/>
                    <a:pt x="515017" y="363940"/>
                  </a:cubicBezTo>
                  <a:cubicBezTo>
                    <a:pt x="455867" y="359749"/>
                    <a:pt x="397097" y="351748"/>
                    <a:pt x="337661" y="341937"/>
                  </a:cubicBezTo>
                  <a:cubicBezTo>
                    <a:pt x="278225" y="331936"/>
                    <a:pt x="218599" y="318696"/>
                    <a:pt x="156972" y="303456"/>
                  </a:cubicBezTo>
                  <a:cubicBezTo>
                    <a:pt x="106680" y="290883"/>
                    <a:pt x="55150" y="276405"/>
                    <a:pt x="0" y="261642"/>
                  </a:cubicBezTo>
                  <a:lnTo>
                    <a:pt x="0" y="713412"/>
                  </a:lnTo>
                  <a:cubicBezTo>
                    <a:pt x="3048" y="714841"/>
                    <a:pt x="6096" y="716270"/>
                    <a:pt x="9144" y="717699"/>
                  </a:cubicBezTo>
                  <a:cubicBezTo>
                    <a:pt x="74295" y="747798"/>
                    <a:pt x="142875" y="775896"/>
                    <a:pt x="213360" y="801042"/>
                  </a:cubicBezTo>
                  <a:cubicBezTo>
                    <a:pt x="354521" y="851715"/>
                    <a:pt x="503873" y="887244"/>
                    <a:pt x="653510" y="908199"/>
                  </a:cubicBezTo>
                  <a:cubicBezTo>
                    <a:pt x="803338" y="928773"/>
                    <a:pt x="953929" y="935631"/>
                    <a:pt x="1101947" y="930773"/>
                  </a:cubicBezTo>
                  <a:cubicBezTo>
                    <a:pt x="1250252" y="926582"/>
                    <a:pt x="1396365" y="911437"/>
                    <a:pt x="1540002" y="889434"/>
                  </a:cubicBezTo>
                  <a:cubicBezTo>
                    <a:pt x="1576197" y="884386"/>
                    <a:pt x="1611535" y="877433"/>
                    <a:pt x="1647158" y="871242"/>
                  </a:cubicBezTo>
                  <a:lnTo>
                    <a:pt x="1698117" y="862193"/>
                  </a:lnTo>
                  <a:lnTo>
                    <a:pt x="1742789" y="854668"/>
                  </a:lnTo>
                  <a:cubicBezTo>
                    <a:pt x="1804035" y="845048"/>
                    <a:pt x="1867472" y="835428"/>
                    <a:pt x="1931003" y="826950"/>
                  </a:cubicBezTo>
                  <a:cubicBezTo>
                    <a:pt x="2058353" y="810282"/>
                    <a:pt x="2186750" y="795327"/>
                    <a:pt x="2314861" y="783897"/>
                  </a:cubicBezTo>
                  <a:cubicBezTo>
                    <a:pt x="2378964" y="778087"/>
                    <a:pt x="2442972" y="772467"/>
                    <a:pt x="2506885" y="768086"/>
                  </a:cubicBezTo>
                  <a:cubicBezTo>
                    <a:pt x="2538794" y="765990"/>
                    <a:pt x="2570798" y="763800"/>
                    <a:pt x="2602611" y="762085"/>
                  </a:cubicBezTo>
                  <a:cubicBezTo>
                    <a:pt x="2634520" y="760180"/>
                    <a:pt x="2666333" y="758370"/>
                    <a:pt x="2698052" y="756846"/>
                  </a:cubicBezTo>
                  <a:cubicBezTo>
                    <a:pt x="2761583" y="753894"/>
                    <a:pt x="2825020" y="751703"/>
                    <a:pt x="2887980" y="750846"/>
                  </a:cubicBezTo>
                  <a:cubicBezTo>
                    <a:pt x="2951036" y="749417"/>
                    <a:pt x="3013615" y="749322"/>
                    <a:pt x="3075813" y="750179"/>
                  </a:cubicBezTo>
                  <a:cubicBezTo>
                    <a:pt x="3106865" y="750846"/>
                    <a:pt x="3137916" y="751417"/>
                    <a:pt x="3168587" y="752751"/>
                  </a:cubicBezTo>
                  <a:cubicBezTo>
                    <a:pt x="3199448" y="753703"/>
                    <a:pt x="3229928" y="755227"/>
                    <a:pt x="3260408" y="756656"/>
                  </a:cubicBezTo>
                  <a:cubicBezTo>
                    <a:pt x="3320987" y="760466"/>
                    <a:pt x="3381470" y="764562"/>
                    <a:pt x="3440049" y="771610"/>
                  </a:cubicBezTo>
                  <a:cubicBezTo>
                    <a:pt x="3454908" y="773039"/>
                    <a:pt x="3469386" y="775039"/>
                    <a:pt x="3483864" y="776849"/>
                  </a:cubicBezTo>
                  <a:lnTo>
                    <a:pt x="3528536" y="782469"/>
                  </a:lnTo>
                  <a:lnTo>
                    <a:pt x="3628549" y="796089"/>
                  </a:lnTo>
                  <a:lnTo>
                    <a:pt x="3828574" y="823140"/>
                  </a:lnTo>
                  <a:cubicBezTo>
                    <a:pt x="3962019" y="840190"/>
                    <a:pt x="4095750" y="858573"/>
                    <a:pt x="4231196" y="874099"/>
                  </a:cubicBezTo>
                  <a:lnTo>
                    <a:pt x="4433126" y="897435"/>
                  </a:lnTo>
                  <a:lnTo>
                    <a:pt x="4485990" y="903246"/>
                  </a:lnTo>
                  <a:cubicBezTo>
                    <a:pt x="4503897" y="905151"/>
                    <a:pt x="4521708" y="907341"/>
                    <a:pt x="4539806" y="908961"/>
                  </a:cubicBezTo>
                  <a:lnTo>
                    <a:pt x="4593908" y="914199"/>
                  </a:lnTo>
                  <a:lnTo>
                    <a:pt x="4648296" y="918771"/>
                  </a:lnTo>
                  <a:cubicBezTo>
                    <a:pt x="4793456" y="930392"/>
                    <a:pt x="4942237" y="935631"/>
                    <a:pt x="5092446" y="931154"/>
                  </a:cubicBezTo>
                  <a:cubicBezTo>
                    <a:pt x="5242274" y="927249"/>
                    <a:pt x="5393627" y="911437"/>
                    <a:pt x="5533168" y="891816"/>
                  </a:cubicBezTo>
                  <a:cubicBezTo>
                    <a:pt x="5673471" y="872289"/>
                    <a:pt x="5798820" y="851906"/>
                    <a:pt x="5918169" y="840666"/>
                  </a:cubicBezTo>
                  <a:cubicBezTo>
                    <a:pt x="5948077" y="837809"/>
                    <a:pt x="5977795" y="835237"/>
                    <a:pt x="6007323" y="833237"/>
                  </a:cubicBezTo>
                  <a:cubicBezTo>
                    <a:pt x="6022086" y="832094"/>
                    <a:pt x="6036945" y="831332"/>
                    <a:pt x="6051709" y="830570"/>
                  </a:cubicBezTo>
                  <a:lnTo>
                    <a:pt x="6097429" y="828379"/>
                  </a:lnTo>
                  <a:cubicBezTo>
                    <a:pt x="6158960" y="825236"/>
                    <a:pt x="6223445" y="823807"/>
                    <a:pt x="6287834" y="822569"/>
                  </a:cubicBezTo>
                  <a:cubicBezTo>
                    <a:pt x="6417374" y="820664"/>
                    <a:pt x="6549485" y="820188"/>
                    <a:pt x="6681597" y="821235"/>
                  </a:cubicBezTo>
                  <a:cubicBezTo>
                    <a:pt x="6813899" y="822378"/>
                    <a:pt x="6946773" y="823617"/>
                    <a:pt x="7079647" y="826569"/>
                  </a:cubicBezTo>
                  <a:cubicBezTo>
                    <a:pt x="7212520" y="828951"/>
                    <a:pt x="7345585" y="831903"/>
                    <a:pt x="7478173" y="836094"/>
                  </a:cubicBezTo>
                  <a:cubicBezTo>
                    <a:pt x="7610475" y="839714"/>
                    <a:pt x="7743539" y="844953"/>
                    <a:pt x="7871937" y="851430"/>
                  </a:cubicBezTo>
                  <a:lnTo>
                    <a:pt x="7919657" y="854097"/>
                  </a:lnTo>
                  <a:cubicBezTo>
                    <a:pt x="7935564" y="854954"/>
                    <a:pt x="7949756" y="856192"/>
                    <a:pt x="7964901" y="857240"/>
                  </a:cubicBezTo>
                  <a:lnTo>
                    <a:pt x="8015955" y="861050"/>
                  </a:lnTo>
                  <a:cubicBezTo>
                    <a:pt x="8035195" y="862383"/>
                    <a:pt x="8053769" y="863622"/>
                    <a:pt x="8072247" y="864384"/>
                  </a:cubicBezTo>
                  <a:cubicBezTo>
                    <a:pt x="8145780" y="867527"/>
                    <a:pt x="8216456" y="868479"/>
                    <a:pt x="8286750" y="868384"/>
                  </a:cubicBezTo>
                  <a:cubicBezTo>
                    <a:pt x="8427148" y="867527"/>
                    <a:pt x="8565452" y="862574"/>
                    <a:pt x="8704040" y="853716"/>
                  </a:cubicBezTo>
                  <a:cubicBezTo>
                    <a:pt x="8842534" y="844762"/>
                    <a:pt x="8980741" y="832284"/>
                    <a:pt x="9120188" y="814092"/>
                  </a:cubicBezTo>
                  <a:cubicBezTo>
                    <a:pt x="9140761" y="811425"/>
                    <a:pt x="9161336" y="808567"/>
                    <a:pt x="9181909" y="805519"/>
                  </a:cubicBezTo>
                  <a:lnTo>
                    <a:pt x="9181909" y="396420"/>
                  </a:lnTo>
                  <a:close/>
                </a:path>
              </a:pathLst>
            </a:custGeom>
            <a:solidFill>
              <a:schemeClr val="bg1">
                <a:alpha val="30000"/>
              </a:schemeClr>
            </a:solidFill>
            <a:ln w="9525" cap="flat">
              <a:noFill/>
              <a:prstDash val="solid"/>
              <a:miter/>
            </a:ln>
          </p:spPr>
          <p:txBody>
            <a:bodyPr rtlCol="0" anchor="ctr"/>
            <a:lstStyle/>
            <a:p>
              <a:endParaRPr lang="en-US"/>
            </a:p>
          </p:txBody>
        </p:sp>
        <p:sp>
          <p:nvSpPr>
            <p:cNvPr id="27" name="Freeform: Shape 18">
              <a:extLst>
                <a:ext uri="{FF2B5EF4-FFF2-40B4-BE49-F238E27FC236}">
                  <a16:creationId xmlns:a16="http://schemas.microsoft.com/office/drawing/2014/main" id="{60ECD12F-47FF-48FE-A827-069775A8AD1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3199381"/>
              <a:ext cx="12188952" cy="902694"/>
            </a:xfrm>
            <a:custGeom>
              <a:avLst/>
              <a:gdLst>
                <a:gd name="connsiteX0" fmla="*/ 9182100 w 9182100"/>
                <a:gd name="connsiteY0" fmla="*/ 351088 h 765639"/>
                <a:gd name="connsiteX1" fmla="*/ 9178480 w 9182100"/>
                <a:gd name="connsiteY1" fmla="*/ 350993 h 765639"/>
                <a:gd name="connsiteX2" fmla="*/ 8783955 w 9182100"/>
                <a:gd name="connsiteY2" fmla="*/ 327561 h 765639"/>
                <a:gd name="connsiteX3" fmla="*/ 8390763 w 9182100"/>
                <a:gd name="connsiteY3" fmla="*/ 288795 h 765639"/>
                <a:gd name="connsiteX4" fmla="*/ 8199502 w 9182100"/>
                <a:gd name="connsiteY4" fmla="*/ 262601 h 765639"/>
                <a:gd name="connsiteX5" fmla="*/ 8153972 w 9182100"/>
                <a:gd name="connsiteY5" fmla="*/ 254886 h 765639"/>
                <a:gd name="connsiteX6" fmla="*/ 8131588 w 9182100"/>
                <a:gd name="connsiteY6" fmla="*/ 250790 h 765639"/>
                <a:gd name="connsiteX7" fmla="*/ 8104632 w 9182100"/>
                <a:gd name="connsiteY7" fmla="*/ 246504 h 765639"/>
                <a:gd name="connsiteX8" fmla="*/ 8050911 w 9182100"/>
                <a:gd name="connsiteY8" fmla="*/ 238217 h 765639"/>
                <a:gd name="connsiteX9" fmla="*/ 7998810 w 9182100"/>
                <a:gd name="connsiteY9" fmla="*/ 230978 h 765639"/>
                <a:gd name="connsiteX10" fmla="*/ 7589902 w 9182100"/>
                <a:gd name="connsiteY10" fmla="*/ 183925 h 765639"/>
                <a:gd name="connsiteX11" fmla="*/ 7183469 w 9182100"/>
                <a:gd name="connsiteY11" fmla="*/ 147634 h 765639"/>
                <a:gd name="connsiteX12" fmla="*/ 6775990 w 9182100"/>
                <a:gd name="connsiteY12" fmla="*/ 119821 h 765639"/>
                <a:gd name="connsiteX13" fmla="*/ 6364795 w 9182100"/>
                <a:gd name="connsiteY13" fmla="*/ 102391 h 765639"/>
                <a:gd name="connsiteX14" fmla="*/ 6154293 w 9182100"/>
                <a:gd name="connsiteY14" fmla="*/ 100581 h 765639"/>
                <a:gd name="connsiteX15" fmla="*/ 6100287 w 9182100"/>
                <a:gd name="connsiteY15" fmla="*/ 101343 h 765639"/>
                <a:gd name="connsiteX16" fmla="*/ 6045327 w 9182100"/>
                <a:gd name="connsiteY16" fmla="*/ 103438 h 765639"/>
                <a:gd name="connsiteX17" fmla="*/ 5935980 w 9182100"/>
                <a:gd name="connsiteY17" fmla="*/ 110296 h 765639"/>
                <a:gd name="connsiteX18" fmla="*/ 5523357 w 9182100"/>
                <a:gd name="connsiteY18" fmla="*/ 157635 h 765639"/>
                <a:gd name="connsiteX19" fmla="*/ 5149882 w 9182100"/>
                <a:gd name="connsiteY19" fmla="*/ 185639 h 765639"/>
                <a:gd name="connsiteX20" fmla="*/ 4777073 w 9182100"/>
                <a:gd name="connsiteY20" fmla="*/ 170685 h 765639"/>
                <a:gd name="connsiteX21" fmla="*/ 4729925 w 9182100"/>
                <a:gd name="connsiteY21" fmla="*/ 166208 h 765639"/>
                <a:gd name="connsiteX22" fmla="*/ 4682585 w 9182100"/>
                <a:gd name="connsiteY22" fmla="*/ 161064 h 765639"/>
                <a:gd name="connsiteX23" fmla="*/ 4635151 w 9182100"/>
                <a:gd name="connsiteY23" fmla="*/ 155445 h 765639"/>
                <a:gd name="connsiteX24" fmla="*/ 4611434 w 9182100"/>
                <a:gd name="connsiteY24" fmla="*/ 152492 h 765639"/>
                <a:gd name="connsiteX25" fmla="*/ 4587145 w 9182100"/>
                <a:gd name="connsiteY25" fmla="*/ 149349 h 765639"/>
                <a:gd name="connsiteX26" fmla="*/ 4387977 w 9182100"/>
                <a:gd name="connsiteY26" fmla="*/ 122774 h 765639"/>
                <a:gd name="connsiteX27" fmla="*/ 3989356 w 9182100"/>
                <a:gd name="connsiteY27" fmla="*/ 68577 h 765639"/>
                <a:gd name="connsiteX28" fmla="*/ 3789140 w 9182100"/>
                <a:gd name="connsiteY28" fmla="*/ 42192 h 765639"/>
                <a:gd name="connsiteX29" fmla="*/ 3689033 w 9182100"/>
                <a:gd name="connsiteY29" fmla="*/ 29143 h 765639"/>
                <a:gd name="connsiteX30" fmla="*/ 3634835 w 9182100"/>
                <a:gd name="connsiteY30" fmla="*/ 22571 h 765639"/>
                <a:gd name="connsiteX31" fmla="*/ 3579876 w 9182100"/>
                <a:gd name="connsiteY31" fmla="*/ 16856 h 765639"/>
                <a:gd name="connsiteX32" fmla="*/ 3147441 w 9182100"/>
                <a:gd name="connsiteY32" fmla="*/ 473 h 765639"/>
                <a:gd name="connsiteX33" fmla="*/ 2724722 w 9182100"/>
                <a:gd name="connsiteY33" fmla="*/ 22857 h 765639"/>
                <a:gd name="connsiteX34" fmla="*/ 1898428 w 9182100"/>
                <a:gd name="connsiteY34" fmla="*/ 147730 h 765639"/>
                <a:gd name="connsiteX35" fmla="*/ 1692878 w 9182100"/>
                <a:gd name="connsiteY35" fmla="*/ 195069 h 765639"/>
                <a:gd name="connsiteX36" fmla="*/ 1640205 w 9182100"/>
                <a:gd name="connsiteY36" fmla="*/ 208785 h 765639"/>
                <a:gd name="connsiteX37" fmla="*/ 1592294 w 9182100"/>
                <a:gd name="connsiteY37" fmla="*/ 221643 h 765639"/>
                <a:gd name="connsiteX38" fmla="*/ 1500092 w 9182100"/>
                <a:gd name="connsiteY38" fmla="*/ 245551 h 765639"/>
                <a:gd name="connsiteX39" fmla="*/ 1130046 w 9182100"/>
                <a:gd name="connsiteY39" fmla="*/ 318227 h 765639"/>
                <a:gd name="connsiteX40" fmla="*/ 944880 w 9182100"/>
                <a:gd name="connsiteY40" fmla="*/ 337658 h 765639"/>
                <a:gd name="connsiteX41" fmla="*/ 852583 w 9182100"/>
                <a:gd name="connsiteY41" fmla="*/ 341944 h 765639"/>
                <a:gd name="connsiteX42" fmla="*/ 760476 w 9182100"/>
                <a:gd name="connsiteY42" fmla="*/ 343087 h 765639"/>
                <a:gd name="connsiteX43" fmla="*/ 577215 w 9182100"/>
                <a:gd name="connsiteY43" fmla="*/ 332800 h 765639"/>
                <a:gd name="connsiteX44" fmla="*/ 394907 w 9182100"/>
                <a:gd name="connsiteY44" fmla="*/ 305463 h 765639"/>
                <a:gd name="connsiteX45" fmla="*/ 211265 w 9182100"/>
                <a:gd name="connsiteY45" fmla="*/ 261363 h 765639"/>
                <a:gd name="connsiteX46" fmla="*/ 17526 w 9182100"/>
                <a:gd name="connsiteY46" fmla="*/ 204880 h 765639"/>
                <a:gd name="connsiteX47" fmla="*/ 0 w 9182100"/>
                <a:gd name="connsiteY47" fmla="*/ 199927 h 765639"/>
                <a:gd name="connsiteX48" fmla="*/ 0 w 9182100"/>
                <a:gd name="connsiteY48" fmla="*/ 526920 h 765639"/>
                <a:gd name="connsiteX49" fmla="*/ 100298 w 9182100"/>
                <a:gd name="connsiteY49" fmla="*/ 571973 h 765639"/>
                <a:gd name="connsiteX50" fmla="*/ 301562 w 9182100"/>
                <a:gd name="connsiteY50" fmla="*/ 649697 h 765639"/>
                <a:gd name="connsiteX51" fmla="*/ 731044 w 9182100"/>
                <a:gd name="connsiteY51" fmla="*/ 746947 h 765639"/>
                <a:gd name="connsiteX52" fmla="*/ 1168241 w 9182100"/>
                <a:gd name="connsiteY52" fmla="*/ 762759 h 765639"/>
                <a:gd name="connsiteX53" fmla="*/ 1596581 w 9182100"/>
                <a:gd name="connsiteY53" fmla="*/ 716944 h 765639"/>
                <a:gd name="connsiteX54" fmla="*/ 1701641 w 9182100"/>
                <a:gd name="connsiteY54" fmla="*/ 697894 h 765639"/>
                <a:gd name="connsiteX55" fmla="*/ 1752124 w 9182100"/>
                <a:gd name="connsiteY55" fmla="*/ 688273 h 765639"/>
                <a:gd name="connsiteX56" fmla="*/ 1797939 w 9182100"/>
                <a:gd name="connsiteY56" fmla="*/ 679891 h 765639"/>
                <a:gd name="connsiteX57" fmla="*/ 1988630 w 9182100"/>
                <a:gd name="connsiteY57" fmla="*/ 649316 h 765639"/>
                <a:gd name="connsiteX58" fmla="*/ 2376297 w 9182100"/>
                <a:gd name="connsiteY58" fmla="*/ 601691 h 765639"/>
                <a:gd name="connsiteX59" fmla="*/ 2570416 w 9182100"/>
                <a:gd name="connsiteY59" fmla="*/ 584165 h 765639"/>
                <a:gd name="connsiteX60" fmla="*/ 2764155 w 9182100"/>
                <a:gd name="connsiteY60" fmla="*/ 571497 h 765639"/>
                <a:gd name="connsiteX61" fmla="*/ 2956941 w 9182100"/>
                <a:gd name="connsiteY61" fmla="*/ 564163 h 765639"/>
                <a:gd name="connsiteX62" fmla="*/ 3148298 w 9182100"/>
                <a:gd name="connsiteY62" fmla="*/ 562639 h 765639"/>
                <a:gd name="connsiteX63" fmla="*/ 3337274 w 9182100"/>
                <a:gd name="connsiteY63" fmla="*/ 568544 h 765639"/>
                <a:gd name="connsiteX64" fmla="*/ 3522345 w 9182100"/>
                <a:gd name="connsiteY64" fmla="*/ 583308 h 765639"/>
                <a:gd name="connsiteX65" fmla="*/ 3567779 w 9182100"/>
                <a:gd name="connsiteY65" fmla="*/ 588642 h 765639"/>
                <a:gd name="connsiteX66" fmla="*/ 3613785 w 9182100"/>
                <a:gd name="connsiteY66" fmla="*/ 594357 h 765639"/>
                <a:gd name="connsiteX67" fmla="*/ 3713798 w 9182100"/>
                <a:gd name="connsiteY67" fmla="*/ 607882 h 765639"/>
                <a:gd name="connsiteX68" fmla="*/ 3913823 w 9182100"/>
                <a:gd name="connsiteY68" fmla="*/ 634838 h 765639"/>
                <a:gd name="connsiteX69" fmla="*/ 4315873 w 9182100"/>
                <a:gd name="connsiteY69" fmla="*/ 686273 h 765639"/>
                <a:gd name="connsiteX70" fmla="*/ 4517422 w 9182100"/>
                <a:gd name="connsiteY70" fmla="*/ 710086 h 765639"/>
                <a:gd name="connsiteX71" fmla="*/ 4728972 w 9182100"/>
                <a:gd name="connsiteY71" fmla="*/ 731422 h 765639"/>
                <a:gd name="connsiteX72" fmla="*/ 5162931 w 9182100"/>
                <a:gd name="connsiteY72" fmla="*/ 744185 h 765639"/>
                <a:gd name="connsiteX73" fmla="*/ 5594033 w 9182100"/>
                <a:gd name="connsiteY73" fmla="*/ 706466 h 765639"/>
                <a:gd name="connsiteX74" fmla="*/ 5982939 w 9182100"/>
                <a:gd name="connsiteY74" fmla="*/ 655793 h 765639"/>
                <a:gd name="connsiteX75" fmla="*/ 6075045 w 9182100"/>
                <a:gd name="connsiteY75" fmla="*/ 648459 h 765639"/>
                <a:gd name="connsiteX76" fmla="*/ 6167819 w 9182100"/>
                <a:gd name="connsiteY76" fmla="*/ 643887 h 765639"/>
                <a:gd name="connsiteX77" fmla="*/ 6361081 w 9182100"/>
                <a:gd name="connsiteY77" fmla="*/ 639124 h 765639"/>
                <a:gd name="connsiteX78" fmla="*/ 6757321 w 9182100"/>
                <a:gd name="connsiteY78" fmla="*/ 640458 h 765639"/>
                <a:gd name="connsiteX79" fmla="*/ 7156704 w 9182100"/>
                <a:gd name="connsiteY79" fmla="*/ 649030 h 765639"/>
                <a:gd name="connsiteX80" fmla="*/ 7556373 w 9182100"/>
                <a:gd name="connsiteY80" fmla="*/ 662365 h 765639"/>
                <a:gd name="connsiteX81" fmla="*/ 7952328 w 9182100"/>
                <a:gd name="connsiteY81" fmla="*/ 682177 h 765639"/>
                <a:gd name="connsiteX82" fmla="*/ 8000714 w 9182100"/>
                <a:gd name="connsiteY82" fmla="*/ 685511 h 765639"/>
                <a:gd name="connsiteX83" fmla="*/ 8047196 w 9182100"/>
                <a:gd name="connsiteY83" fmla="*/ 689416 h 765639"/>
                <a:gd name="connsiteX84" fmla="*/ 8097965 w 9182100"/>
                <a:gd name="connsiteY84" fmla="*/ 693893 h 765639"/>
                <a:gd name="connsiteX85" fmla="*/ 8152733 w 9182100"/>
                <a:gd name="connsiteY85" fmla="*/ 697894 h 765639"/>
                <a:gd name="connsiteX86" fmla="*/ 8363903 w 9182100"/>
                <a:gd name="connsiteY86" fmla="*/ 705133 h 765639"/>
                <a:gd name="connsiteX87" fmla="*/ 8777764 w 9182100"/>
                <a:gd name="connsiteY87" fmla="*/ 698084 h 765639"/>
                <a:gd name="connsiteX88" fmla="*/ 9182005 w 9182100"/>
                <a:gd name="connsiteY88" fmla="*/ 668366 h 765639"/>
                <a:gd name="connsiteX89" fmla="*/ 9182005 w 9182100"/>
                <a:gd name="connsiteY89" fmla="*/ 351088 h 765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Lst>
              <a:rect l="l" t="t" r="r" b="b"/>
              <a:pathLst>
                <a:path w="9182100" h="765639">
                  <a:moveTo>
                    <a:pt x="9182100" y="351088"/>
                  </a:moveTo>
                  <a:cubicBezTo>
                    <a:pt x="9180862" y="351088"/>
                    <a:pt x="9179719" y="350993"/>
                    <a:pt x="9178480" y="350993"/>
                  </a:cubicBezTo>
                  <a:cubicBezTo>
                    <a:pt x="9047607" y="346421"/>
                    <a:pt x="8915591" y="337944"/>
                    <a:pt x="8783955" y="327561"/>
                  </a:cubicBezTo>
                  <a:cubicBezTo>
                    <a:pt x="8652320" y="316894"/>
                    <a:pt x="8520589" y="304416"/>
                    <a:pt x="8390763" y="288795"/>
                  </a:cubicBezTo>
                  <a:cubicBezTo>
                    <a:pt x="8325898" y="281175"/>
                    <a:pt x="8261509" y="272602"/>
                    <a:pt x="8199502" y="262601"/>
                  </a:cubicBezTo>
                  <a:cubicBezTo>
                    <a:pt x="8184070" y="260029"/>
                    <a:pt x="8168831" y="257553"/>
                    <a:pt x="8153972" y="254886"/>
                  </a:cubicBezTo>
                  <a:lnTo>
                    <a:pt x="8131588" y="250790"/>
                  </a:lnTo>
                  <a:lnTo>
                    <a:pt x="8104632" y="246504"/>
                  </a:lnTo>
                  <a:cubicBezTo>
                    <a:pt x="8086725" y="243741"/>
                    <a:pt x="8068247" y="240598"/>
                    <a:pt x="8050911" y="238217"/>
                  </a:cubicBezTo>
                  <a:lnTo>
                    <a:pt x="7998810" y="230978"/>
                  </a:lnTo>
                  <a:cubicBezTo>
                    <a:pt x="7860697" y="212023"/>
                    <a:pt x="7725633" y="198021"/>
                    <a:pt x="7589902" y="183925"/>
                  </a:cubicBezTo>
                  <a:cubicBezTo>
                    <a:pt x="7454360" y="170304"/>
                    <a:pt x="7319010" y="158779"/>
                    <a:pt x="7183469" y="147634"/>
                  </a:cubicBezTo>
                  <a:cubicBezTo>
                    <a:pt x="7047929" y="137252"/>
                    <a:pt x="6912198" y="127632"/>
                    <a:pt x="6775990" y="119821"/>
                  </a:cubicBezTo>
                  <a:cubicBezTo>
                    <a:pt x="6639592" y="112582"/>
                    <a:pt x="6503194" y="105439"/>
                    <a:pt x="6364795" y="102391"/>
                  </a:cubicBezTo>
                  <a:cubicBezTo>
                    <a:pt x="6295263" y="101057"/>
                    <a:pt x="6225826" y="99819"/>
                    <a:pt x="6154293" y="100581"/>
                  </a:cubicBezTo>
                  <a:cubicBezTo>
                    <a:pt x="6136577" y="100581"/>
                    <a:pt x="6118860" y="100581"/>
                    <a:pt x="6100287" y="101343"/>
                  </a:cubicBezTo>
                  <a:cubicBezTo>
                    <a:pt x="6081903" y="101819"/>
                    <a:pt x="6063615" y="102486"/>
                    <a:pt x="6045327" y="103438"/>
                  </a:cubicBezTo>
                  <a:cubicBezTo>
                    <a:pt x="6008656" y="104962"/>
                    <a:pt x="5972175" y="107439"/>
                    <a:pt x="5935980" y="110296"/>
                  </a:cubicBezTo>
                  <a:cubicBezTo>
                    <a:pt x="5790724" y="121631"/>
                    <a:pt x="5651659" y="142110"/>
                    <a:pt x="5523357" y="157635"/>
                  </a:cubicBezTo>
                  <a:cubicBezTo>
                    <a:pt x="5394484" y="173542"/>
                    <a:pt x="5273040" y="183543"/>
                    <a:pt x="5149882" y="185639"/>
                  </a:cubicBezTo>
                  <a:cubicBezTo>
                    <a:pt x="5027010" y="187925"/>
                    <a:pt x="4902803" y="182210"/>
                    <a:pt x="4777073" y="170685"/>
                  </a:cubicBezTo>
                  <a:lnTo>
                    <a:pt x="4729925" y="166208"/>
                  </a:lnTo>
                  <a:lnTo>
                    <a:pt x="4682585" y="161064"/>
                  </a:lnTo>
                  <a:cubicBezTo>
                    <a:pt x="4666869" y="159445"/>
                    <a:pt x="4650963" y="157350"/>
                    <a:pt x="4635151" y="155445"/>
                  </a:cubicBezTo>
                  <a:lnTo>
                    <a:pt x="4611434" y="152492"/>
                  </a:lnTo>
                  <a:cubicBezTo>
                    <a:pt x="4603623" y="151539"/>
                    <a:pt x="4595622" y="150587"/>
                    <a:pt x="4587145" y="149349"/>
                  </a:cubicBezTo>
                  <a:lnTo>
                    <a:pt x="4387977" y="122774"/>
                  </a:lnTo>
                  <a:lnTo>
                    <a:pt x="3989356" y="68577"/>
                  </a:lnTo>
                  <a:lnTo>
                    <a:pt x="3789140" y="42192"/>
                  </a:lnTo>
                  <a:lnTo>
                    <a:pt x="3689033" y="29143"/>
                  </a:lnTo>
                  <a:lnTo>
                    <a:pt x="3634835" y="22571"/>
                  </a:lnTo>
                  <a:cubicBezTo>
                    <a:pt x="3616452" y="20285"/>
                    <a:pt x="3598069" y="18380"/>
                    <a:pt x="3579876" y="16856"/>
                  </a:cubicBezTo>
                  <a:cubicBezTo>
                    <a:pt x="3433667" y="3140"/>
                    <a:pt x="3289840" y="-1622"/>
                    <a:pt x="3147441" y="473"/>
                  </a:cubicBezTo>
                  <a:cubicBezTo>
                    <a:pt x="3005138" y="2283"/>
                    <a:pt x="2864263" y="10188"/>
                    <a:pt x="2724722" y="22857"/>
                  </a:cubicBezTo>
                  <a:cubicBezTo>
                    <a:pt x="2445353" y="48098"/>
                    <a:pt x="2171129" y="90198"/>
                    <a:pt x="1898428" y="147730"/>
                  </a:cubicBezTo>
                  <a:cubicBezTo>
                    <a:pt x="1830134" y="162208"/>
                    <a:pt x="1762030" y="177448"/>
                    <a:pt x="1692878" y="195069"/>
                  </a:cubicBezTo>
                  <a:lnTo>
                    <a:pt x="1640205" y="208785"/>
                  </a:lnTo>
                  <a:lnTo>
                    <a:pt x="1592294" y="221643"/>
                  </a:lnTo>
                  <a:cubicBezTo>
                    <a:pt x="1561624" y="229740"/>
                    <a:pt x="1530858" y="238503"/>
                    <a:pt x="1500092" y="245551"/>
                  </a:cubicBezTo>
                  <a:cubicBezTo>
                    <a:pt x="1377125" y="276412"/>
                    <a:pt x="1253490" y="300987"/>
                    <a:pt x="1130046" y="318227"/>
                  </a:cubicBezTo>
                  <a:cubicBezTo>
                    <a:pt x="1068229" y="326895"/>
                    <a:pt x="1006602" y="333086"/>
                    <a:pt x="944880" y="337658"/>
                  </a:cubicBezTo>
                  <a:cubicBezTo>
                    <a:pt x="914114" y="339277"/>
                    <a:pt x="883253" y="341563"/>
                    <a:pt x="852583" y="341944"/>
                  </a:cubicBezTo>
                  <a:cubicBezTo>
                    <a:pt x="821817" y="343278"/>
                    <a:pt x="791147" y="342992"/>
                    <a:pt x="760476" y="343087"/>
                  </a:cubicBezTo>
                  <a:cubicBezTo>
                    <a:pt x="699230" y="342135"/>
                    <a:pt x="638175" y="338706"/>
                    <a:pt x="577215" y="332800"/>
                  </a:cubicBezTo>
                  <a:cubicBezTo>
                    <a:pt x="516255" y="326895"/>
                    <a:pt x="455771" y="317179"/>
                    <a:pt x="394907" y="305463"/>
                  </a:cubicBezTo>
                  <a:cubicBezTo>
                    <a:pt x="334137" y="293557"/>
                    <a:pt x="273368" y="278412"/>
                    <a:pt x="211265" y="261363"/>
                  </a:cubicBezTo>
                  <a:cubicBezTo>
                    <a:pt x="149066" y="244123"/>
                    <a:pt x="85820" y="224310"/>
                    <a:pt x="17526" y="204880"/>
                  </a:cubicBezTo>
                  <a:cubicBezTo>
                    <a:pt x="11716" y="203165"/>
                    <a:pt x="5906" y="201546"/>
                    <a:pt x="0" y="199927"/>
                  </a:cubicBezTo>
                  <a:lnTo>
                    <a:pt x="0" y="526920"/>
                  </a:lnTo>
                  <a:cubicBezTo>
                    <a:pt x="32576" y="541874"/>
                    <a:pt x="66104" y="557114"/>
                    <a:pt x="100298" y="571973"/>
                  </a:cubicBezTo>
                  <a:cubicBezTo>
                    <a:pt x="164973" y="600167"/>
                    <a:pt x="232410" y="626456"/>
                    <a:pt x="301562" y="649697"/>
                  </a:cubicBezTo>
                  <a:cubicBezTo>
                    <a:pt x="439865" y="696655"/>
                    <a:pt x="585216" y="728754"/>
                    <a:pt x="731044" y="746947"/>
                  </a:cubicBezTo>
                  <a:cubicBezTo>
                    <a:pt x="876967" y="764664"/>
                    <a:pt x="1023652" y="769426"/>
                    <a:pt x="1168241" y="762759"/>
                  </a:cubicBezTo>
                  <a:cubicBezTo>
                    <a:pt x="1313021" y="756663"/>
                    <a:pt x="1455896" y="740185"/>
                    <a:pt x="1596581" y="716944"/>
                  </a:cubicBezTo>
                  <a:cubicBezTo>
                    <a:pt x="1632014" y="711610"/>
                    <a:pt x="1666685" y="704371"/>
                    <a:pt x="1701641" y="697894"/>
                  </a:cubicBezTo>
                  <a:lnTo>
                    <a:pt x="1752124" y="688273"/>
                  </a:lnTo>
                  <a:lnTo>
                    <a:pt x="1797939" y="679891"/>
                  </a:lnTo>
                  <a:cubicBezTo>
                    <a:pt x="1860328" y="669128"/>
                    <a:pt x="1924431" y="658746"/>
                    <a:pt x="1988630" y="649316"/>
                  </a:cubicBezTo>
                  <a:cubicBezTo>
                    <a:pt x="2117217" y="630838"/>
                    <a:pt x="2246852" y="614645"/>
                    <a:pt x="2376297" y="601691"/>
                  </a:cubicBezTo>
                  <a:cubicBezTo>
                    <a:pt x="2441067" y="595214"/>
                    <a:pt x="2505742" y="589118"/>
                    <a:pt x="2570416" y="584165"/>
                  </a:cubicBezTo>
                  <a:cubicBezTo>
                    <a:pt x="2635091" y="579402"/>
                    <a:pt x="2699671" y="574831"/>
                    <a:pt x="2764155" y="571497"/>
                  </a:cubicBezTo>
                  <a:cubicBezTo>
                    <a:pt x="2828639" y="568068"/>
                    <a:pt x="2892933" y="565401"/>
                    <a:pt x="2956941" y="564163"/>
                  </a:cubicBezTo>
                  <a:cubicBezTo>
                    <a:pt x="3021045" y="562353"/>
                    <a:pt x="3084766" y="561972"/>
                    <a:pt x="3148298" y="562639"/>
                  </a:cubicBezTo>
                  <a:cubicBezTo>
                    <a:pt x="3211735" y="563305"/>
                    <a:pt x="3274695" y="565591"/>
                    <a:pt x="3337274" y="568544"/>
                  </a:cubicBezTo>
                  <a:cubicBezTo>
                    <a:pt x="3399568" y="572259"/>
                    <a:pt x="3461671" y="576259"/>
                    <a:pt x="3522345" y="583308"/>
                  </a:cubicBezTo>
                  <a:cubicBezTo>
                    <a:pt x="3537680" y="584737"/>
                    <a:pt x="3552730" y="586737"/>
                    <a:pt x="3567779" y="588642"/>
                  </a:cubicBezTo>
                  <a:lnTo>
                    <a:pt x="3613785" y="594357"/>
                  </a:lnTo>
                  <a:lnTo>
                    <a:pt x="3713798" y="607882"/>
                  </a:lnTo>
                  <a:lnTo>
                    <a:pt x="3913823" y="634838"/>
                  </a:lnTo>
                  <a:cubicBezTo>
                    <a:pt x="4047268" y="652078"/>
                    <a:pt x="4180904" y="670366"/>
                    <a:pt x="4315873" y="686273"/>
                  </a:cubicBezTo>
                  <a:lnTo>
                    <a:pt x="4517422" y="710086"/>
                  </a:lnTo>
                  <a:cubicBezTo>
                    <a:pt x="4586573" y="717896"/>
                    <a:pt x="4657916" y="725992"/>
                    <a:pt x="4728972" y="731422"/>
                  </a:cubicBezTo>
                  <a:cubicBezTo>
                    <a:pt x="4871371" y="743042"/>
                    <a:pt x="5016627" y="748376"/>
                    <a:pt x="5162931" y="744185"/>
                  </a:cubicBezTo>
                  <a:cubicBezTo>
                    <a:pt x="5308949" y="740566"/>
                    <a:pt x="5456111" y="725611"/>
                    <a:pt x="5594033" y="706466"/>
                  </a:cubicBezTo>
                  <a:cubicBezTo>
                    <a:pt x="5732621" y="687511"/>
                    <a:pt x="5859876" y="667033"/>
                    <a:pt x="5982939" y="655793"/>
                  </a:cubicBezTo>
                  <a:cubicBezTo>
                    <a:pt x="6013799" y="652936"/>
                    <a:pt x="6044375" y="650364"/>
                    <a:pt x="6075045" y="648459"/>
                  </a:cubicBezTo>
                  <a:cubicBezTo>
                    <a:pt x="6105906" y="646363"/>
                    <a:pt x="6135529" y="645125"/>
                    <a:pt x="6167819" y="643887"/>
                  </a:cubicBezTo>
                  <a:cubicBezTo>
                    <a:pt x="6230779" y="641125"/>
                    <a:pt x="6295930" y="640077"/>
                    <a:pt x="6361081" y="639124"/>
                  </a:cubicBezTo>
                  <a:cubicBezTo>
                    <a:pt x="6491955" y="637981"/>
                    <a:pt x="6624638" y="638553"/>
                    <a:pt x="6757321" y="640458"/>
                  </a:cubicBezTo>
                  <a:cubicBezTo>
                    <a:pt x="6890195" y="642553"/>
                    <a:pt x="7023449" y="645030"/>
                    <a:pt x="7156704" y="649030"/>
                  </a:cubicBezTo>
                  <a:cubicBezTo>
                    <a:pt x="7289959" y="652650"/>
                    <a:pt x="7423404" y="656841"/>
                    <a:pt x="7556373" y="662365"/>
                  </a:cubicBezTo>
                  <a:cubicBezTo>
                    <a:pt x="7689152" y="667509"/>
                    <a:pt x="7822502" y="673986"/>
                    <a:pt x="7952328" y="682177"/>
                  </a:cubicBezTo>
                  <a:lnTo>
                    <a:pt x="8000714" y="685511"/>
                  </a:lnTo>
                  <a:cubicBezTo>
                    <a:pt x="8016811" y="686654"/>
                    <a:pt x="8031670" y="688178"/>
                    <a:pt x="8047196" y="689416"/>
                  </a:cubicBezTo>
                  <a:lnTo>
                    <a:pt x="8097965" y="693893"/>
                  </a:lnTo>
                  <a:cubicBezTo>
                    <a:pt x="8116539" y="695417"/>
                    <a:pt x="8134731" y="696846"/>
                    <a:pt x="8152733" y="697894"/>
                  </a:cubicBezTo>
                  <a:cubicBezTo>
                    <a:pt x="8224647" y="701989"/>
                    <a:pt x="8294465" y="704085"/>
                    <a:pt x="8363903" y="705133"/>
                  </a:cubicBezTo>
                  <a:cubicBezTo>
                    <a:pt x="8502777" y="706657"/>
                    <a:pt x="8640223" y="704180"/>
                    <a:pt x="8777764" y="698084"/>
                  </a:cubicBezTo>
                  <a:cubicBezTo>
                    <a:pt x="8912352" y="692083"/>
                    <a:pt x="9046845" y="682749"/>
                    <a:pt x="9182005" y="668366"/>
                  </a:cubicBezTo>
                  <a:lnTo>
                    <a:pt x="9182005" y="351088"/>
                  </a:lnTo>
                  <a:close/>
                </a:path>
              </a:pathLst>
            </a:custGeom>
            <a:solidFill>
              <a:schemeClr val="bg1">
                <a:alpha val="30000"/>
              </a:schemeClr>
            </a:solidFill>
            <a:ln w="9525" cap="flat">
              <a:noFill/>
              <a:prstDash val="solid"/>
              <a:miter/>
            </a:ln>
          </p:spPr>
          <p:txBody>
            <a:bodyPr rtlCol="0" anchor="ctr"/>
            <a:lstStyle/>
            <a:p>
              <a:endParaRPr lang="en-US"/>
            </a:p>
          </p:txBody>
        </p:sp>
        <p:sp>
          <p:nvSpPr>
            <p:cNvPr id="28" name="Freeform: Shape 19">
              <a:extLst>
                <a:ext uri="{FF2B5EF4-FFF2-40B4-BE49-F238E27FC236}">
                  <a16:creationId xmlns:a16="http://schemas.microsoft.com/office/drawing/2014/main" id="{48928757-970C-4B99-9F9C-0C07E4A9451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3501488"/>
              <a:ext cx="12188952" cy="641669"/>
            </a:xfrm>
            <a:custGeom>
              <a:avLst/>
              <a:gdLst>
                <a:gd name="connsiteX0" fmla="*/ 9182100 w 9182100"/>
                <a:gd name="connsiteY0" fmla="*/ 154189 h 544245"/>
                <a:gd name="connsiteX1" fmla="*/ 9047702 w 9182100"/>
                <a:gd name="connsiteY1" fmla="*/ 162762 h 544245"/>
                <a:gd name="connsiteX2" fmla="*/ 8652224 w 9182100"/>
                <a:gd name="connsiteY2" fmla="*/ 178287 h 544245"/>
                <a:gd name="connsiteX3" fmla="*/ 8255603 w 9182100"/>
                <a:gd name="connsiteY3" fmla="*/ 161047 h 544245"/>
                <a:gd name="connsiteX4" fmla="*/ 8060722 w 9182100"/>
                <a:gd name="connsiteY4" fmla="*/ 140854 h 544245"/>
                <a:gd name="connsiteX5" fmla="*/ 8013478 w 9182100"/>
                <a:gd name="connsiteY5" fmla="*/ 134187 h 544245"/>
                <a:gd name="connsiteX6" fmla="*/ 7990428 w 9182100"/>
                <a:gd name="connsiteY6" fmla="*/ 130567 h 544245"/>
                <a:gd name="connsiteX7" fmla="*/ 7964139 w 9182100"/>
                <a:gd name="connsiteY7" fmla="*/ 126853 h 544245"/>
                <a:gd name="connsiteX8" fmla="*/ 7911656 w 9182100"/>
                <a:gd name="connsiteY8" fmla="*/ 119518 h 544245"/>
                <a:gd name="connsiteX9" fmla="*/ 7860220 w 9182100"/>
                <a:gd name="connsiteY9" fmla="*/ 113232 h 544245"/>
                <a:gd name="connsiteX10" fmla="*/ 7453884 w 9182100"/>
                <a:gd name="connsiteY10" fmla="*/ 70369 h 544245"/>
                <a:gd name="connsiteX11" fmla="*/ 7048976 w 9182100"/>
                <a:gd name="connsiteY11" fmla="*/ 36556 h 544245"/>
                <a:gd name="connsiteX12" fmla="*/ 6846285 w 9182100"/>
                <a:gd name="connsiteY12" fmla="*/ 22649 h 544245"/>
                <a:gd name="connsiteX13" fmla="*/ 6643212 w 9182100"/>
                <a:gd name="connsiteY13" fmla="*/ 11600 h 544245"/>
                <a:gd name="connsiteX14" fmla="*/ 6541485 w 9182100"/>
                <a:gd name="connsiteY14" fmla="*/ 7314 h 544245"/>
                <a:gd name="connsiteX15" fmla="*/ 6439567 w 9182100"/>
                <a:gd name="connsiteY15" fmla="*/ 3885 h 544245"/>
                <a:gd name="connsiteX16" fmla="*/ 6337459 w 9182100"/>
                <a:gd name="connsiteY16" fmla="*/ 1313 h 544245"/>
                <a:gd name="connsiteX17" fmla="*/ 6234970 w 9182100"/>
                <a:gd name="connsiteY17" fmla="*/ 75 h 544245"/>
                <a:gd name="connsiteX18" fmla="*/ 6027802 w 9182100"/>
                <a:gd name="connsiteY18" fmla="*/ 2265 h 544245"/>
                <a:gd name="connsiteX19" fmla="*/ 5921978 w 9182100"/>
                <a:gd name="connsiteY19" fmla="*/ 6552 h 544245"/>
                <a:gd name="connsiteX20" fmla="*/ 5815965 w 9182100"/>
                <a:gd name="connsiteY20" fmla="*/ 14362 h 544245"/>
                <a:gd name="connsiteX21" fmla="*/ 5408390 w 9182100"/>
                <a:gd name="connsiteY21" fmla="*/ 67036 h 544245"/>
                <a:gd name="connsiteX22" fmla="*/ 5023866 w 9182100"/>
                <a:gd name="connsiteY22" fmla="*/ 103992 h 544245"/>
                <a:gd name="connsiteX23" fmla="*/ 4831556 w 9182100"/>
                <a:gd name="connsiteY23" fmla="*/ 106374 h 544245"/>
                <a:gd name="connsiteX24" fmla="*/ 4637723 w 9182100"/>
                <a:gd name="connsiteY24" fmla="*/ 98754 h 544245"/>
                <a:gd name="connsiteX25" fmla="*/ 4442460 w 9182100"/>
                <a:gd name="connsiteY25" fmla="*/ 83038 h 544245"/>
                <a:gd name="connsiteX26" fmla="*/ 4341686 w 9182100"/>
                <a:gd name="connsiteY26" fmla="*/ 77227 h 544245"/>
                <a:gd name="connsiteX27" fmla="*/ 4241006 w 9182100"/>
                <a:gd name="connsiteY27" fmla="*/ 71989 h 544245"/>
                <a:gd name="connsiteX28" fmla="*/ 3836956 w 9182100"/>
                <a:gd name="connsiteY28" fmla="*/ 54177 h 544245"/>
                <a:gd name="connsiteX29" fmla="*/ 3634549 w 9182100"/>
                <a:gd name="connsiteY29" fmla="*/ 45414 h 544245"/>
                <a:gd name="connsiteX30" fmla="*/ 3533394 w 9182100"/>
                <a:gd name="connsiteY30" fmla="*/ 40461 h 544245"/>
                <a:gd name="connsiteX31" fmla="*/ 3481959 w 9182100"/>
                <a:gd name="connsiteY31" fmla="*/ 37889 h 544245"/>
                <a:gd name="connsiteX32" fmla="*/ 3430238 w 9182100"/>
                <a:gd name="connsiteY32" fmla="*/ 35889 h 544245"/>
                <a:gd name="connsiteX33" fmla="*/ 3020473 w 9182100"/>
                <a:gd name="connsiteY33" fmla="*/ 37603 h 544245"/>
                <a:gd name="connsiteX34" fmla="*/ 2614422 w 9182100"/>
                <a:gd name="connsiteY34" fmla="*/ 56844 h 544245"/>
                <a:gd name="connsiteX35" fmla="*/ 2208657 w 9182100"/>
                <a:gd name="connsiteY35" fmla="*/ 81609 h 544245"/>
                <a:gd name="connsiteX36" fmla="*/ 1800606 w 9182100"/>
                <a:gd name="connsiteY36" fmla="*/ 107612 h 544245"/>
                <a:gd name="connsiteX37" fmla="*/ 1594676 w 9182100"/>
                <a:gd name="connsiteY37" fmla="*/ 124948 h 544245"/>
                <a:gd name="connsiteX38" fmla="*/ 1491996 w 9182100"/>
                <a:gd name="connsiteY38" fmla="*/ 136568 h 544245"/>
                <a:gd name="connsiteX39" fmla="*/ 1442942 w 9182100"/>
                <a:gd name="connsiteY39" fmla="*/ 141902 h 544245"/>
                <a:gd name="connsiteX40" fmla="*/ 1418463 w 9182100"/>
                <a:gd name="connsiteY40" fmla="*/ 144664 h 544245"/>
                <a:gd name="connsiteX41" fmla="*/ 1393984 w 9182100"/>
                <a:gd name="connsiteY41" fmla="*/ 146855 h 544245"/>
                <a:gd name="connsiteX42" fmla="*/ 1006697 w 9182100"/>
                <a:gd name="connsiteY42" fmla="*/ 169810 h 544245"/>
                <a:gd name="connsiteX43" fmla="*/ 816864 w 9182100"/>
                <a:gd name="connsiteY43" fmla="*/ 170953 h 544245"/>
                <a:gd name="connsiteX44" fmla="*/ 769906 w 9182100"/>
                <a:gd name="connsiteY44" fmla="*/ 169715 h 544245"/>
                <a:gd name="connsiteX45" fmla="*/ 723043 w 9182100"/>
                <a:gd name="connsiteY45" fmla="*/ 168096 h 544245"/>
                <a:gd name="connsiteX46" fmla="*/ 676370 w 9182100"/>
                <a:gd name="connsiteY46" fmla="*/ 166286 h 544245"/>
                <a:gd name="connsiteX47" fmla="*/ 629888 w 9182100"/>
                <a:gd name="connsiteY47" fmla="*/ 163333 h 544245"/>
                <a:gd name="connsiteX48" fmla="*/ 445484 w 9182100"/>
                <a:gd name="connsiteY48" fmla="*/ 146093 h 544245"/>
                <a:gd name="connsiteX49" fmla="*/ 263366 w 9182100"/>
                <a:gd name="connsiteY49" fmla="*/ 115232 h 544245"/>
                <a:gd name="connsiteX50" fmla="*/ 81439 w 9182100"/>
                <a:gd name="connsiteY50" fmla="*/ 70369 h 544245"/>
                <a:gd name="connsiteX51" fmla="*/ 35338 w 9182100"/>
                <a:gd name="connsiteY51" fmla="*/ 57034 h 544245"/>
                <a:gd name="connsiteX52" fmla="*/ 0 w 9182100"/>
                <a:gd name="connsiteY52" fmla="*/ 46652 h 544245"/>
                <a:gd name="connsiteX53" fmla="*/ 0 w 9182100"/>
                <a:gd name="connsiteY53" fmla="*/ 426795 h 544245"/>
                <a:gd name="connsiteX54" fmla="*/ 178594 w 9182100"/>
                <a:gd name="connsiteY54" fmla="*/ 479658 h 544245"/>
                <a:gd name="connsiteX55" fmla="*/ 610457 w 9182100"/>
                <a:gd name="connsiteY55" fmla="*/ 542619 h 544245"/>
                <a:gd name="connsiteX56" fmla="*/ 826865 w 9182100"/>
                <a:gd name="connsiteY56" fmla="*/ 539666 h 544245"/>
                <a:gd name="connsiteX57" fmla="*/ 1039654 w 9182100"/>
                <a:gd name="connsiteY57" fmla="*/ 515187 h 544245"/>
                <a:gd name="connsiteX58" fmla="*/ 1449705 w 9182100"/>
                <a:gd name="connsiteY58" fmla="*/ 415270 h 544245"/>
                <a:gd name="connsiteX59" fmla="*/ 1548765 w 9182100"/>
                <a:gd name="connsiteY59" fmla="*/ 382123 h 544245"/>
                <a:gd name="connsiteX60" fmla="*/ 1642872 w 9182100"/>
                <a:gd name="connsiteY60" fmla="*/ 349261 h 544245"/>
                <a:gd name="connsiteX61" fmla="*/ 1832991 w 9182100"/>
                <a:gd name="connsiteY61" fmla="*/ 289158 h 544245"/>
                <a:gd name="connsiteX62" fmla="*/ 2222754 w 9182100"/>
                <a:gd name="connsiteY62" fmla="*/ 193623 h 544245"/>
                <a:gd name="connsiteX63" fmla="*/ 2620137 w 9182100"/>
                <a:gd name="connsiteY63" fmla="*/ 138378 h 544245"/>
                <a:gd name="connsiteX64" fmla="*/ 3020473 w 9182100"/>
                <a:gd name="connsiteY64" fmla="*/ 127234 h 544245"/>
                <a:gd name="connsiteX65" fmla="*/ 3219736 w 9182100"/>
                <a:gd name="connsiteY65" fmla="*/ 139807 h 544245"/>
                <a:gd name="connsiteX66" fmla="*/ 3318605 w 9182100"/>
                <a:gd name="connsiteY66" fmla="*/ 151713 h 544245"/>
                <a:gd name="connsiteX67" fmla="*/ 3367754 w 9182100"/>
                <a:gd name="connsiteY67" fmla="*/ 158666 h 544245"/>
                <a:gd name="connsiteX68" fmla="*/ 3416618 w 9182100"/>
                <a:gd name="connsiteY68" fmla="*/ 166858 h 544245"/>
                <a:gd name="connsiteX69" fmla="*/ 3465195 w 9182100"/>
                <a:gd name="connsiteY69" fmla="*/ 176097 h 544245"/>
                <a:gd name="connsiteX70" fmla="*/ 3513868 w 9182100"/>
                <a:gd name="connsiteY70" fmla="*/ 185908 h 544245"/>
                <a:gd name="connsiteX71" fmla="*/ 3612737 w 9182100"/>
                <a:gd name="connsiteY71" fmla="*/ 207625 h 544245"/>
                <a:gd name="connsiteX72" fmla="*/ 3810381 w 9182100"/>
                <a:gd name="connsiteY72" fmla="*/ 252106 h 544245"/>
                <a:gd name="connsiteX73" fmla="*/ 4206621 w 9182100"/>
                <a:gd name="connsiteY73" fmla="*/ 339736 h 544245"/>
                <a:gd name="connsiteX74" fmla="*/ 4306062 w 9182100"/>
                <a:gd name="connsiteY74" fmla="*/ 359834 h 544245"/>
                <a:gd name="connsiteX75" fmla="*/ 4405503 w 9182100"/>
                <a:gd name="connsiteY75" fmla="*/ 378979 h 544245"/>
                <a:gd name="connsiteX76" fmla="*/ 4611529 w 9182100"/>
                <a:gd name="connsiteY76" fmla="*/ 405745 h 544245"/>
                <a:gd name="connsiteX77" fmla="*/ 5031677 w 9182100"/>
                <a:gd name="connsiteY77" fmla="*/ 427462 h 544245"/>
                <a:gd name="connsiteX78" fmla="*/ 5243227 w 9182100"/>
                <a:gd name="connsiteY78" fmla="*/ 418699 h 544245"/>
                <a:gd name="connsiteX79" fmla="*/ 5451062 w 9182100"/>
                <a:gd name="connsiteY79" fmla="*/ 398029 h 544245"/>
                <a:gd name="connsiteX80" fmla="*/ 5844635 w 9182100"/>
                <a:gd name="connsiteY80" fmla="*/ 353071 h 544245"/>
                <a:gd name="connsiteX81" fmla="*/ 5939981 w 9182100"/>
                <a:gd name="connsiteY81" fmla="*/ 346975 h 544245"/>
                <a:gd name="connsiteX82" fmla="*/ 6035898 w 9182100"/>
                <a:gd name="connsiteY82" fmla="*/ 344118 h 544245"/>
                <a:gd name="connsiteX83" fmla="*/ 6232303 w 9182100"/>
                <a:gd name="connsiteY83" fmla="*/ 343642 h 544245"/>
                <a:gd name="connsiteX84" fmla="*/ 6630924 w 9182100"/>
                <a:gd name="connsiteY84" fmla="*/ 351071 h 544245"/>
                <a:gd name="connsiteX85" fmla="*/ 6831140 w 9182100"/>
                <a:gd name="connsiteY85" fmla="*/ 356596 h 544245"/>
                <a:gd name="connsiteX86" fmla="*/ 7031545 w 9182100"/>
                <a:gd name="connsiteY86" fmla="*/ 362501 h 544245"/>
                <a:gd name="connsiteX87" fmla="*/ 7432262 w 9182100"/>
                <a:gd name="connsiteY87" fmla="*/ 378408 h 544245"/>
                <a:gd name="connsiteX88" fmla="*/ 7830312 w 9182100"/>
                <a:gd name="connsiteY88" fmla="*/ 402506 h 544245"/>
                <a:gd name="connsiteX89" fmla="*/ 7879270 w 9182100"/>
                <a:gd name="connsiteY89" fmla="*/ 406792 h 544245"/>
                <a:gd name="connsiteX90" fmla="*/ 7926895 w 9182100"/>
                <a:gd name="connsiteY90" fmla="*/ 411745 h 544245"/>
                <a:gd name="connsiteX91" fmla="*/ 7977569 w 9182100"/>
                <a:gd name="connsiteY91" fmla="*/ 417175 h 544245"/>
                <a:gd name="connsiteX92" fmla="*/ 8030623 w 9182100"/>
                <a:gd name="connsiteY92" fmla="*/ 422127 h 544245"/>
                <a:gd name="connsiteX93" fmla="*/ 8237982 w 9182100"/>
                <a:gd name="connsiteY93" fmla="*/ 435177 h 544245"/>
                <a:gd name="connsiteX94" fmla="*/ 8647748 w 9182100"/>
                <a:gd name="connsiteY94" fmla="*/ 449464 h 544245"/>
                <a:gd name="connsiteX95" fmla="*/ 8852821 w 9182100"/>
                <a:gd name="connsiteY95" fmla="*/ 456132 h 544245"/>
                <a:gd name="connsiteX96" fmla="*/ 8955786 w 9182100"/>
                <a:gd name="connsiteY96" fmla="*/ 458132 h 544245"/>
                <a:gd name="connsiteX97" fmla="*/ 9059227 w 9182100"/>
                <a:gd name="connsiteY97" fmla="*/ 457751 h 544245"/>
                <a:gd name="connsiteX98" fmla="*/ 9182005 w 9182100"/>
                <a:gd name="connsiteY98" fmla="*/ 452512 h 544245"/>
                <a:gd name="connsiteX99" fmla="*/ 9182005 w 9182100"/>
                <a:gd name="connsiteY99" fmla="*/ 154189 h 5442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Lst>
              <a:rect l="l" t="t" r="r" b="b"/>
              <a:pathLst>
                <a:path w="9182100" h="544245">
                  <a:moveTo>
                    <a:pt x="9182100" y="154189"/>
                  </a:moveTo>
                  <a:cubicBezTo>
                    <a:pt x="9137618" y="157142"/>
                    <a:pt x="9092851" y="159904"/>
                    <a:pt x="9047702" y="162762"/>
                  </a:cubicBezTo>
                  <a:cubicBezTo>
                    <a:pt x="8917114" y="170668"/>
                    <a:pt x="8784717" y="178002"/>
                    <a:pt x="8652224" y="178287"/>
                  </a:cubicBezTo>
                  <a:cubicBezTo>
                    <a:pt x="8519732" y="178764"/>
                    <a:pt x="8387049" y="171239"/>
                    <a:pt x="8255603" y="161047"/>
                  </a:cubicBezTo>
                  <a:cubicBezTo>
                    <a:pt x="8189881" y="155904"/>
                    <a:pt x="8124539" y="149236"/>
                    <a:pt x="8060722" y="140854"/>
                  </a:cubicBezTo>
                  <a:cubicBezTo>
                    <a:pt x="8044815" y="138759"/>
                    <a:pt x="8029099" y="136473"/>
                    <a:pt x="8013478" y="134187"/>
                  </a:cubicBezTo>
                  <a:lnTo>
                    <a:pt x="7990428" y="130567"/>
                  </a:lnTo>
                  <a:lnTo>
                    <a:pt x="7964139" y="126853"/>
                  </a:lnTo>
                  <a:cubicBezTo>
                    <a:pt x="7946708" y="124376"/>
                    <a:pt x="7928896" y="121709"/>
                    <a:pt x="7911656" y="119518"/>
                  </a:cubicBezTo>
                  <a:lnTo>
                    <a:pt x="7860220" y="113232"/>
                  </a:lnTo>
                  <a:cubicBezTo>
                    <a:pt x="7723728" y="96277"/>
                    <a:pt x="7589044" y="83038"/>
                    <a:pt x="7453884" y="70369"/>
                  </a:cubicBezTo>
                  <a:cubicBezTo>
                    <a:pt x="7318915" y="57701"/>
                    <a:pt x="7184041" y="46366"/>
                    <a:pt x="7048976" y="36556"/>
                  </a:cubicBezTo>
                  <a:cubicBezTo>
                    <a:pt x="6981444" y="31793"/>
                    <a:pt x="6913912" y="26840"/>
                    <a:pt x="6846285" y="22649"/>
                  </a:cubicBezTo>
                  <a:cubicBezTo>
                    <a:pt x="6778657" y="18553"/>
                    <a:pt x="6710934" y="14934"/>
                    <a:pt x="6643212" y="11600"/>
                  </a:cubicBezTo>
                  <a:lnTo>
                    <a:pt x="6541485" y="7314"/>
                  </a:lnTo>
                  <a:cubicBezTo>
                    <a:pt x="6507576" y="5790"/>
                    <a:pt x="6473667" y="4647"/>
                    <a:pt x="6439567" y="3885"/>
                  </a:cubicBezTo>
                  <a:lnTo>
                    <a:pt x="6337459" y="1313"/>
                  </a:lnTo>
                  <a:lnTo>
                    <a:pt x="6234970" y="75"/>
                  </a:lnTo>
                  <a:cubicBezTo>
                    <a:pt x="6166295" y="-116"/>
                    <a:pt x="6097715" y="-116"/>
                    <a:pt x="6027802" y="2265"/>
                  </a:cubicBezTo>
                  <a:cubicBezTo>
                    <a:pt x="5993320" y="3123"/>
                    <a:pt x="5957412" y="4456"/>
                    <a:pt x="5921978" y="6552"/>
                  </a:cubicBezTo>
                  <a:cubicBezTo>
                    <a:pt x="5886546" y="8552"/>
                    <a:pt x="5851112" y="11124"/>
                    <a:pt x="5815965" y="14362"/>
                  </a:cubicBezTo>
                  <a:cubicBezTo>
                    <a:pt x="5674995" y="27126"/>
                    <a:pt x="5538597" y="48938"/>
                    <a:pt x="5408390" y="67036"/>
                  </a:cubicBezTo>
                  <a:cubicBezTo>
                    <a:pt x="5277993" y="85514"/>
                    <a:pt x="5151692" y="99039"/>
                    <a:pt x="5023866" y="103992"/>
                  </a:cubicBezTo>
                  <a:cubicBezTo>
                    <a:pt x="4960049" y="106660"/>
                    <a:pt x="4895946" y="107231"/>
                    <a:pt x="4831556" y="106374"/>
                  </a:cubicBezTo>
                  <a:cubicBezTo>
                    <a:pt x="4767167" y="105231"/>
                    <a:pt x="4702588" y="102468"/>
                    <a:pt x="4637723" y="98754"/>
                  </a:cubicBezTo>
                  <a:cubicBezTo>
                    <a:pt x="4572762" y="95230"/>
                    <a:pt x="4507992" y="88848"/>
                    <a:pt x="4442460" y="83038"/>
                  </a:cubicBezTo>
                  <a:cubicBezTo>
                    <a:pt x="4408837" y="80752"/>
                    <a:pt x="4375214" y="79228"/>
                    <a:pt x="4341686" y="77227"/>
                  </a:cubicBezTo>
                  <a:cubicBezTo>
                    <a:pt x="4308158" y="75227"/>
                    <a:pt x="4274534" y="73417"/>
                    <a:pt x="4241006" y="71989"/>
                  </a:cubicBezTo>
                  <a:cubicBezTo>
                    <a:pt x="4106895" y="65131"/>
                    <a:pt x="3971925" y="59797"/>
                    <a:pt x="3836956" y="54177"/>
                  </a:cubicBezTo>
                  <a:lnTo>
                    <a:pt x="3634549" y="45414"/>
                  </a:lnTo>
                  <a:lnTo>
                    <a:pt x="3533394" y="40461"/>
                  </a:lnTo>
                  <a:lnTo>
                    <a:pt x="3481959" y="37889"/>
                  </a:lnTo>
                  <a:cubicBezTo>
                    <a:pt x="3464719" y="37127"/>
                    <a:pt x="3447479" y="36079"/>
                    <a:pt x="3430238" y="35889"/>
                  </a:cubicBezTo>
                  <a:cubicBezTo>
                    <a:pt x="3292602" y="31126"/>
                    <a:pt x="3156299" y="33603"/>
                    <a:pt x="3020473" y="37603"/>
                  </a:cubicBezTo>
                  <a:cubicBezTo>
                    <a:pt x="2884741" y="41985"/>
                    <a:pt x="2749487" y="48843"/>
                    <a:pt x="2614422" y="56844"/>
                  </a:cubicBezTo>
                  <a:lnTo>
                    <a:pt x="2208657" y="81609"/>
                  </a:lnTo>
                  <a:cubicBezTo>
                    <a:pt x="2073116" y="89991"/>
                    <a:pt x="1937195" y="97515"/>
                    <a:pt x="1800606" y="107612"/>
                  </a:cubicBezTo>
                  <a:cubicBezTo>
                    <a:pt x="1732217" y="112184"/>
                    <a:pt x="1663827" y="117804"/>
                    <a:pt x="1594676" y="124948"/>
                  </a:cubicBezTo>
                  <a:lnTo>
                    <a:pt x="1491996" y="136568"/>
                  </a:lnTo>
                  <a:lnTo>
                    <a:pt x="1442942" y="141902"/>
                  </a:lnTo>
                  <a:lnTo>
                    <a:pt x="1418463" y="144664"/>
                  </a:lnTo>
                  <a:lnTo>
                    <a:pt x="1393984" y="146855"/>
                  </a:lnTo>
                  <a:cubicBezTo>
                    <a:pt x="1263491" y="159142"/>
                    <a:pt x="1134142" y="166667"/>
                    <a:pt x="1006697" y="169810"/>
                  </a:cubicBezTo>
                  <a:cubicBezTo>
                    <a:pt x="942975" y="172001"/>
                    <a:pt x="879729" y="171239"/>
                    <a:pt x="816864" y="170953"/>
                  </a:cubicBezTo>
                  <a:lnTo>
                    <a:pt x="769906" y="169715"/>
                  </a:lnTo>
                  <a:cubicBezTo>
                    <a:pt x="754285" y="169525"/>
                    <a:pt x="738569" y="169048"/>
                    <a:pt x="723043" y="168096"/>
                  </a:cubicBezTo>
                  <a:lnTo>
                    <a:pt x="676370" y="166286"/>
                  </a:lnTo>
                  <a:cubicBezTo>
                    <a:pt x="660845" y="165238"/>
                    <a:pt x="645414" y="164095"/>
                    <a:pt x="629888" y="163333"/>
                  </a:cubicBezTo>
                  <a:cubicBezTo>
                    <a:pt x="568071" y="159047"/>
                    <a:pt x="506540" y="154094"/>
                    <a:pt x="445484" y="146093"/>
                  </a:cubicBezTo>
                  <a:cubicBezTo>
                    <a:pt x="384524" y="137997"/>
                    <a:pt x="323850" y="128091"/>
                    <a:pt x="263366" y="115232"/>
                  </a:cubicBezTo>
                  <a:cubicBezTo>
                    <a:pt x="202787" y="102850"/>
                    <a:pt x="142589" y="87419"/>
                    <a:pt x="81439" y="70369"/>
                  </a:cubicBezTo>
                  <a:cubicBezTo>
                    <a:pt x="66199" y="66178"/>
                    <a:pt x="50864" y="61702"/>
                    <a:pt x="35338" y="57034"/>
                  </a:cubicBezTo>
                  <a:lnTo>
                    <a:pt x="0" y="46652"/>
                  </a:lnTo>
                  <a:lnTo>
                    <a:pt x="0" y="426795"/>
                  </a:lnTo>
                  <a:cubicBezTo>
                    <a:pt x="58198" y="446416"/>
                    <a:pt x="117920" y="464323"/>
                    <a:pt x="178594" y="479658"/>
                  </a:cubicBezTo>
                  <a:cubicBezTo>
                    <a:pt x="319850" y="514901"/>
                    <a:pt x="465582" y="537094"/>
                    <a:pt x="610457" y="542619"/>
                  </a:cubicBezTo>
                  <a:cubicBezTo>
                    <a:pt x="682943" y="545953"/>
                    <a:pt x="755142" y="543762"/>
                    <a:pt x="826865" y="539666"/>
                  </a:cubicBezTo>
                  <a:cubicBezTo>
                    <a:pt x="898398" y="534523"/>
                    <a:pt x="969645" y="526903"/>
                    <a:pt x="1039654" y="515187"/>
                  </a:cubicBezTo>
                  <a:cubicBezTo>
                    <a:pt x="1180052" y="492517"/>
                    <a:pt x="1316736" y="457751"/>
                    <a:pt x="1449705" y="415270"/>
                  </a:cubicBezTo>
                  <a:cubicBezTo>
                    <a:pt x="1483138" y="405364"/>
                    <a:pt x="1515809" y="393172"/>
                    <a:pt x="1548765" y="382123"/>
                  </a:cubicBezTo>
                  <a:lnTo>
                    <a:pt x="1642872" y="349261"/>
                  </a:lnTo>
                  <a:cubicBezTo>
                    <a:pt x="1705261" y="328211"/>
                    <a:pt x="1768983" y="308208"/>
                    <a:pt x="1832991" y="289158"/>
                  </a:cubicBezTo>
                  <a:cubicBezTo>
                    <a:pt x="1961198" y="251821"/>
                    <a:pt x="2091404" y="219435"/>
                    <a:pt x="2222754" y="193623"/>
                  </a:cubicBezTo>
                  <a:cubicBezTo>
                    <a:pt x="2354199" y="168382"/>
                    <a:pt x="2486882" y="149332"/>
                    <a:pt x="2620137" y="138378"/>
                  </a:cubicBezTo>
                  <a:cubicBezTo>
                    <a:pt x="2753392" y="127424"/>
                    <a:pt x="2887123" y="122947"/>
                    <a:pt x="3020473" y="127234"/>
                  </a:cubicBezTo>
                  <a:cubicBezTo>
                    <a:pt x="3087148" y="129043"/>
                    <a:pt x="3153632" y="133711"/>
                    <a:pt x="3219736" y="139807"/>
                  </a:cubicBezTo>
                  <a:cubicBezTo>
                    <a:pt x="3252788" y="143426"/>
                    <a:pt x="3285839" y="146760"/>
                    <a:pt x="3318605" y="151713"/>
                  </a:cubicBezTo>
                  <a:lnTo>
                    <a:pt x="3367754" y="158666"/>
                  </a:lnTo>
                  <a:cubicBezTo>
                    <a:pt x="3384042" y="161238"/>
                    <a:pt x="3400330" y="164000"/>
                    <a:pt x="3416618" y="166858"/>
                  </a:cubicBezTo>
                  <a:cubicBezTo>
                    <a:pt x="3432905" y="169525"/>
                    <a:pt x="3449003" y="172954"/>
                    <a:pt x="3465195" y="176097"/>
                  </a:cubicBezTo>
                  <a:cubicBezTo>
                    <a:pt x="3481483" y="179431"/>
                    <a:pt x="3497199" y="182288"/>
                    <a:pt x="3513868" y="185908"/>
                  </a:cubicBezTo>
                  <a:lnTo>
                    <a:pt x="3612737" y="207625"/>
                  </a:lnTo>
                  <a:lnTo>
                    <a:pt x="3810381" y="252106"/>
                  </a:lnTo>
                  <a:cubicBezTo>
                    <a:pt x="3942112" y="282015"/>
                    <a:pt x="4073843" y="312590"/>
                    <a:pt x="4206621" y="339736"/>
                  </a:cubicBezTo>
                  <a:cubicBezTo>
                    <a:pt x="4239768" y="346785"/>
                    <a:pt x="4272915" y="353452"/>
                    <a:pt x="4306062" y="359834"/>
                  </a:cubicBezTo>
                  <a:cubicBezTo>
                    <a:pt x="4339209" y="366216"/>
                    <a:pt x="4372356" y="372979"/>
                    <a:pt x="4405503" y="378979"/>
                  </a:cubicBezTo>
                  <a:cubicBezTo>
                    <a:pt x="4473416" y="389266"/>
                    <a:pt x="4542378" y="398410"/>
                    <a:pt x="4611529" y="405745"/>
                  </a:cubicBezTo>
                  <a:cubicBezTo>
                    <a:pt x="4749832" y="420794"/>
                    <a:pt x="4890326" y="428795"/>
                    <a:pt x="5031677" y="427462"/>
                  </a:cubicBezTo>
                  <a:cubicBezTo>
                    <a:pt x="5102352" y="426985"/>
                    <a:pt x="5173028" y="423747"/>
                    <a:pt x="5243227" y="418699"/>
                  </a:cubicBezTo>
                  <a:cubicBezTo>
                    <a:pt x="5313427" y="413650"/>
                    <a:pt x="5382959" y="406030"/>
                    <a:pt x="5451062" y="398029"/>
                  </a:cubicBezTo>
                  <a:cubicBezTo>
                    <a:pt x="5587651" y="381551"/>
                    <a:pt x="5717381" y="362501"/>
                    <a:pt x="5844635" y="353071"/>
                  </a:cubicBezTo>
                  <a:cubicBezTo>
                    <a:pt x="5876544" y="350690"/>
                    <a:pt x="5908262" y="348404"/>
                    <a:pt x="5939981" y="346975"/>
                  </a:cubicBezTo>
                  <a:cubicBezTo>
                    <a:pt x="5971794" y="345356"/>
                    <a:pt x="6003036" y="344308"/>
                    <a:pt x="6035898" y="344118"/>
                  </a:cubicBezTo>
                  <a:cubicBezTo>
                    <a:pt x="6100477" y="343070"/>
                    <a:pt x="6166390" y="343356"/>
                    <a:pt x="6232303" y="343642"/>
                  </a:cubicBezTo>
                  <a:cubicBezTo>
                    <a:pt x="6364415" y="344880"/>
                    <a:pt x="6497669" y="347833"/>
                    <a:pt x="6630924" y="351071"/>
                  </a:cubicBezTo>
                  <a:lnTo>
                    <a:pt x="6831140" y="356596"/>
                  </a:lnTo>
                  <a:lnTo>
                    <a:pt x="7031545" y="362501"/>
                  </a:lnTo>
                  <a:cubicBezTo>
                    <a:pt x="7165086" y="367454"/>
                    <a:pt x="7298818" y="371835"/>
                    <a:pt x="7432262" y="378408"/>
                  </a:cubicBezTo>
                  <a:cubicBezTo>
                    <a:pt x="7565518" y="384790"/>
                    <a:pt x="7699153" y="392124"/>
                    <a:pt x="7830312" y="402506"/>
                  </a:cubicBezTo>
                  <a:lnTo>
                    <a:pt x="7879270" y="406792"/>
                  </a:lnTo>
                  <a:lnTo>
                    <a:pt x="7926895" y="411745"/>
                  </a:lnTo>
                  <a:lnTo>
                    <a:pt x="7977569" y="417175"/>
                  </a:lnTo>
                  <a:cubicBezTo>
                    <a:pt x="7995380" y="418984"/>
                    <a:pt x="8013097" y="420699"/>
                    <a:pt x="8030623" y="422127"/>
                  </a:cubicBezTo>
                  <a:cubicBezTo>
                    <a:pt x="8100632" y="427843"/>
                    <a:pt x="8169402" y="431748"/>
                    <a:pt x="8237982" y="435177"/>
                  </a:cubicBezTo>
                  <a:cubicBezTo>
                    <a:pt x="8375047" y="442035"/>
                    <a:pt x="8511254" y="444511"/>
                    <a:pt x="8647748" y="449464"/>
                  </a:cubicBezTo>
                  <a:cubicBezTo>
                    <a:pt x="8715946" y="451750"/>
                    <a:pt x="8784336" y="454513"/>
                    <a:pt x="8852821" y="456132"/>
                  </a:cubicBezTo>
                  <a:cubicBezTo>
                    <a:pt x="8887111" y="456989"/>
                    <a:pt x="8921401" y="457751"/>
                    <a:pt x="8955786" y="458132"/>
                  </a:cubicBezTo>
                  <a:cubicBezTo>
                    <a:pt x="8990171" y="458323"/>
                    <a:pt x="9024651" y="458227"/>
                    <a:pt x="9059227" y="457751"/>
                  </a:cubicBezTo>
                  <a:cubicBezTo>
                    <a:pt x="9099995" y="456989"/>
                    <a:pt x="9140857" y="455275"/>
                    <a:pt x="9182005" y="452512"/>
                  </a:cubicBezTo>
                  <a:lnTo>
                    <a:pt x="9182005" y="154189"/>
                  </a:lnTo>
                  <a:close/>
                </a:path>
              </a:pathLst>
            </a:cu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lt1"/>
                </a:solidFill>
              </a:endParaRPr>
            </a:p>
          </p:txBody>
        </p:sp>
        <p:sp useBgFill="1">
          <p:nvSpPr>
            <p:cNvPr id="29" name="Freeform: Shape 20">
              <a:extLst>
                <a:ext uri="{FF2B5EF4-FFF2-40B4-BE49-F238E27FC236}">
                  <a16:creationId xmlns:a16="http://schemas.microsoft.com/office/drawing/2014/main" id="{1213505B-6136-49EC-951C-1FDA2A6C5BD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3614750"/>
              <a:ext cx="12188952" cy="1201528"/>
            </a:xfrm>
            <a:custGeom>
              <a:avLst/>
              <a:gdLst>
                <a:gd name="connsiteX0" fmla="*/ 0 w 9182100"/>
                <a:gd name="connsiteY0" fmla="*/ 1019102 h 1019102"/>
                <a:gd name="connsiteX1" fmla="*/ 9182100 w 9182100"/>
                <a:gd name="connsiteY1" fmla="*/ 1019102 h 1019102"/>
                <a:gd name="connsiteX2" fmla="*/ 9182100 w 9182100"/>
                <a:gd name="connsiteY2" fmla="*/ 273009 h 1019102"/>
                <a:gd name="connsiteX3" fmla="*/ 9065895 w 9182100"/>
                <a:gd name="connsiteY3" fmla="*/ 278343 h 1019102"/>
                <a:gd name="connsiteX4" fmla="*/ 8261890 w 9182100"/>
                <a:gd name="connsiteY4" fmla="*/ 257769 h 1019102"/>
                <a:gd name="connsiteX5" fmla="*/ 8038624 w 9182100"/>
                <a:gd name="connsiteY5" fmla="*/ 235956 h 1019102"/>
                <a:gd name="connsiteX6" fmla="*/ 7862221 w 9182100"/>
                <a:gd name="connsiteY6" fmla="*/ 213097 h 1019102"/>
                <a:gd name="connsiteX7" fmla="*/ 6238780 w 9182100"/>
                <a:gd name="connsiteY7" fmla="*/ 126419 h 1019102"/>
                <a:gd name="connsiteX8" fmla="*/ 5828729 w 9182100"/>
                <a:gd name="connsiteY8" fmla="*/ 142421 h 1019102"/>
                <a:gd name="connsiteX9" fmla="*/ 5227606 w 9182100"/>
                <a:gd name="connsiteY9" fmla="*/ 219764 h 1019102"/>
                <a:gd name="connsiteX10" fmla="*/ 4394359 w 9182100"/>
                <a:gd name="connsiteY10" fmla="*/ 190713 h 1019102"/>
                <a:gd name="connsiteX11" fmla="*/ 3789236 w 9182100"/>
                <a:gd name="connsiteY11" fmla="*/ 107655 h 1019102"/>
                <a:gd name="connsiteX12" fmla="*/ 3391567 w 9182100"/>
                <a:gd name="connsiteY12" fmla="*/ 30502 h 1019102"/>
                <a:gd name="connsiteX13" fmla="*/ 2180177 w 9182100"/>
                <a:gd name="connsiteY13" fmla="*/ 67745 h 1019102"/>
                <a:gd name="connsiteX14" fmla="*/ 1543336 w 9182100"/>
                <a:gd name="connsiteY14" fmla="*/ 209953 h 1019102"/>
                <a:gd name="connsiteX15" fmla="*/ 1276731 w 9182100"/>
                <a:gd name="connsiteY15" fmla="*/ 286439 h 1019102"/>
                <a:gd name="connsiteX16" fmla="*/ 441293 w 9182100"/>
                <a:gd name="connsiteY16" fmla="*/ 292345 h 1019102"/>
                <a:gd name="connsiteX17" fmla="*/ 0 w 9182100"/>
                <a:gd name="connsiteY17" fmla="*/ 135563 h 1019102"/>
                <a:gd name="connsiteX18" fmla="*/ 0 w 9182100"/>
                <a:gd name="connsiteY18" fmla="*/ 1019102 h 10191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9182100" h="1019102">
                  <a:moveTo>
                    <a:pt x="0" y="1019102"/>
                  </a:moveTo>
                  <a:lnTo>
                    <a:pt x="9182100" y="1019102"/>
                  </a:lnTo>
                  <a:lnTo>
                    <a:pt x="9182100" y="273009"/>
                  </a:lnTo>
                  <a:cubicBezTo>
                    <a:pt x="9143429" y="275485"/>
                    <a:pt x="9104662" y="277200"/>
                    <a:pt x="9065895" y="278343"/>
                  </a:cubicBezTo>
                  <a:cubicBezTo>
                    <a:pt x="8798243" y="285201"/>
                    <a:pt x="8529066" y="277009"/>
                    <a:pt x="8261890" y="257769"/>
                  </a:cubicBezTo>
                  <a:cubicBezTo>
                    <a:pt x="8187024" y="251863"/>
                    <a:pt x="8112443" y="245386"/>
                    <a:pt x="8038624" y="235956"/>
                  </a:cubicBezTo>
                  <a:cubicBezTo>
                    <a:pt x="7980140" y="228051"/>
                    <a:pt x="7920228" y="219002"/>
                    <a:pt x="7862221" y="213097"/>
                  </a:cubicBezTo>
                  <a:cubicBezTo>
                    <a:pt x="7322439" y="159280"/>
                    <a:pt x="6780943" y="130991"/>
                    <a:pt x="6238780" y="126419"/>
                  </a:cubicBezTo>
                  <a:cubicBezTo>
                    <a:pt x="6102477" y="126324"/>
                    <a:pt x="5964745" y="128800"/>
                    <a:pt x="5828729" y="142421"/>
                  </a:cubicBezTo>
                  <a:cubicBezTo>
                    <a:pt x="5624703" y="162328"/>
                    <a:pt x="5429441" y="202048"/>
                    <a:pt x="5227606" y="219764"/>
                  </a:cubicBezTo>
                  <a:cubicBezTo>
                    <a:pt x="4950238" y="245767"/>
                    <a:pt x="4670393" y="228527"/>
                    <a:pt x="4394359" y="190713"/>
                  </a:cubicBezTo>
                  <a:cubicBezTo>
                    <a:pt x="4193381" y="163090"/>
                    <a:pt x="3988880" y="147755"/>
                    <a:pt x="3789236" y="107655"/>
                  </a:cubicBezTo>
                  <a:cubicBezTo>
                    <a:pt x="3660743" y="85271"/>
                    <a:pt x="3520249" y="51648"/>
                    <a:pt x="3391567" y="30502"/>
                  </a:cubicBezTo>
                  <a:cubicBezTo>
                    <a:pt x="2990469" y="-28553"/>
                    <a:pt x="2579370" y="5928"/>
                    <a:pt x="2180177" y="67745"/>
                  </a:cubicBezTo>
                  <a:cubicBezTo>
                    <a:pt x="1965198" y="103273"/>
                    <a:pt x="1751648" y="146136"/>
                    <a:pt x="1543336" y="209953"/>
                  </a:cubicBezTo>
                  <a:cubicBezTo>
                    <a:pt x="1456087" y="238528"/>
                    <a:pt x="1365885" y="264627"/>
                    <a:pt x="1276731" y="286439"/>
                  </a:cubicBezTo>
                  <a:cubicBezTo>
                    <a:pt x="1001173" y="335398"/>
                    <a:pt x="716471" y="346923"/>
                    <a:pt x="441293" y="292345"/>
                  </a:cubicBezTo>
                  <a:cubicBezTo>
                    <a:pt x="285655" y="263198"/>
                    <a:pt x="143923" y="198237"/>
                    <a:pt x="0" y="135563"/>
                  </a:cubicBezTo>
                  <a:lnTo>
                    <a:pt x="0" y="1019102"/>
                  </a:lnTo>
                  <a:close/>
                </a:path>
              </a:pathLst>
            </a:custGeom>
            <a:ln w="9525" cap="flat">
              <a:noFill/>
              <a:prstDash val="solid"/>
              <a:miter/>
            </a:ln>
          </p:spPr>
          <p:txBody>
            <a:bodyPr rtlCol="0" anchor="ctr"/>
            <a:lstStyle/>
            <a:p>
              <a:endParaRPr lang="en-US" dirty="0"/>
            </a:p>
          </p:txBody>
        </p:sp>
      </p:grpSp>
    </p:spTree>
    <p:extLst>
      <p:ext uri="{BB962C8B-B14F-4D97-AF65-F5344CB8AC3E}">
        <p14:creationId xmlns:p14="http://schemas.microsoft.com/office/powerpoint/2010/main" val="42017361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5A0118C5-4F8D-4CF4-BADD-53FEACC6C4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011A3FF6-E0C7-4BF1-82E8-BA03A22E2D43}"/>
              </a:ext>
            </a:extLst>
          </p:cNvPr>
          <p:cNvSpPr>
            <a:spLocks noGrp="1"/>
          </p:cNvSpPr>
          <p:nvPr>
            <p:ph type="title"/>
          </p:nvPr>
        </p:nvSpPr>
        <p:spPr>
          <a:xfrm>
            <a:off x="1102368" y="694268"/>
            <a:ext cx="3553510" cy="5477932"/>
          </a:xfrm>
        </p:spPr>
        <p:txBody>
          <a:bodyPr>
            <a:normAutofit/>
          </a:bodyPr>
          <a:lstStyle/>
          <a:p>
            <a:pPr algn="ctr"/>
            <a:r>
              <a:rPr lang="en-US" b="1" i="0">
                <a:solidFill>
                  <a:schemeClr val="bg1"/>
                </a:solidFill>
                <a:effectLst/>
                <a:latin typeface="museo-slab"/>
              </a:rPr>
              <a:t>Hearing Loss</a:t>
            </a:r>
            <a:endParaRPr lang="en-US">
              <a:solidFill>
                <a:schemeClr val="bg1"/>
              </a:solidFill>
            </a:endParaRPr>
          </a:p>
        </p:txBody>
      </p:sp>
      <p:grpSp>
        <p:nvGrpSpPr>
          <p:cNvPr id="10" name="Graphic 38">
            <a:extLst>
              <a:ext uri="{FF2B5EF4-FFF2-40B4-BE49-F238E27FC236}">
                <a16:creationId xmlns:a16="http://schemas.microsoft.com/office/drawing/2014/main" id="{1E8369D0-2C3B-4E27-AC6C-A246AC28CDA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202912"/>
            <a:ext cx="1910252" cy="709660"/>
            <a:chOff x="2267504" y="2540250"/>
            <a:chExt cx="1990951" cy="739640"/>
          </a:xfrm>
          <a:solidFill>
            <a:schemeClr val="bg1"/>
          </a:solidFill>
        </p:grpSpPr>
        <p:sp>
          <p:nvSpPr>
            <p:cNvPr id="11" name="Freeform: Shape 10">
              <a:extLst>
                <a:ext uri="{FF2B5EF4-FFF2-40B4-BE49-F238E27FC236}">
                  <a16:creationId xmlns:a16="http://schemas.microsoft.com/office/drawing/2014/main" id="{A3D5586F-4573-4C57-9793-1EBFDC89634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267504" y="2540250"/>
              <a:ext cx="1990951" cy="286230"/>
            </a:xfrm>
            <a:custGeom>
              <a:avLst/>
              <a:gdLst>
                <a:gd name="connsiteX0" fmla="*/ 1489414 w 1990951"/>
                <a:gd name="connsiteY0" fmla="*/ 286231 h 286230"/>
                <a:gd name="connsiteX1" fmla="*/ 1243712 w 1990951"/>
                <a:gd name="connsiteY1" fmla="*/ 40528 h 286230"/>
                <a:gd name="connsiteX2" fmla="*/ 995476 w 1990951"/>
                <a:gd name="connsiteY2" fmla="*/ 286231 h 286230"/>
                <a:gd name="connsiteX3" fmla="*/ 749773 w 1990951"/>
                <a:gd name="connsiteY3" fmla="*/ 40528 h 286230"/>
                <a:gd name="connsiteX4" fmla="*/ 504071 w 1990951"/>
                <a:gd name="connsiteY4" fmla="*/ 286231 h 286230"/>
                <a:gd name="connsiteX5" fmla="*/ 255835 w 1990951"/>
                <a:gd name="connsiteY5" fmla="*/ 40528 h 286230"/>
                <a:gd name="connsiteX6" fmla="*/ 20264 w 1990951"/>
                <a:gd name="connsiteY6" fmla="*/ 276099 h 286230"/>
                <a:gd name="connsiteX7" fmla="*/ 0 w 1990951"/>
                <a:gd name="connsiteY7" fmla="*/ 255835 h 286230"/>
                <a:gd name="connsiteX8" fmla="*/ 255835 w 1990951"/>
                <a:gd name="connsiteY8" fmla="*/ 0 h 286230"/>
                <a:gd name="connsiteX9" fmla="*/ 504071 w 1990951"/>
                <a:gd name="connsiteY9" fmla="*/ 245703 h 286230"/>
                <a:gd name="connsiteX10" fmla="*/ 749773 w 1990951"/>
                <a:gd name="connsiteY10" fmla="*/ 0 h 286230"/>
                <a:gd name="connsiteX11" fmla="*/ 995476 w 1990951"/>
                <a:gd name="connsiteY11" fmla="*/ 245703 h 286230"/>
                <a:gd name="connsiteX12" fmla="*/ 1243712 w 1990951"/>
                <a:gd name="connsiteY12" fmla="*/ 0 h 286230"/>
                <a:gd name="connsiteX13" fmla="*/ 1489414 w 1990951"/>
                <a:gd name="connsiteY13" fmla="*/ 245703 h 286230"/>
                <a:gd name="connsiteX14" fmla="*/ 1735117 w 1990951"/>
                <a:gd name="connsiteY14" fmla="*/ 0 h 286230"/>
                <a:gd name="connsiteX15" fmla="*/ 1990952 w 1990951"/>
                <a:gd name="connsiteY15" fmla="*/ 255835 h 286230"/>
                <a:gd name="connsiteX16" fmla="*/ 1973221 w 1990951"/>
                <a:gd name="connsiteY16" fmla="*/ 276099 h 286230"/>
                <a:gd name="connsiteX17" fmla="*/ 1735117 w 1990951"/>
                <a:gd name="connsiteY17" fmla="*/ 40528 h 2862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990951" h="286230">
                  <a:moveTo>
                    <a:pt x="1489414" y="286231"/>
                  </a:moveTo>
                  <a:lnTo>
                    <a:pt x="1243712" y="40528"/>
                  </a:lnTo>
                  <a:lnTo>
                    <a:pt x="995476" y="286231"/>
                  </a:lnTo>
                  <a:lnTo>
                    <a:pt x="749773" y="40528"/>
                  </a:lnTo>
                  <a:lnTo>
                    <a:pt x="504071" y="286231"/>
                  </a:lnTo>
                  <a:lnTo>
                    <a:pt x="255835" y="40528"/>
                  </a:lnTo>
                  <a:lnTo>
                    <a:pt x="20264" y="276099"/>
                  </a:lnTo>
                  <a:lnTo>
                    <a:pt x="0" y="255835"/>
                  </a:lnTo>
                  <a:lnTo>
                    <a:pt x="255835" y="0"/>
                  </a:lnTo>
                  <a:lnTo>
                    <a:pt x="504071" y="245703"/>
                  </a:lnTo>
                  <a:lnTo>
                    <a:pt x="749773" y="0"/>
                  </a:lnTo>
                  <a:lnTo>
                    <a:pt x="995476" y="245703"/>
                  </a:lnTo>
                  <a:lnTo>
                    <a:pt x="1243712" y="0"/>
                  </a:lnTo>
                  <a:lnTo>
                    <a:pt x="1489414" y="245703"/>
                  </a:lnTo>
                  <a:lnTo>
                    <a:pt x="1735117" y="0"/>
                  </a:lnTo>
                  <a:lnTo>
                    <a:pt x="1990952" y="255835"/>
                  </a:lnTo>
                  <a:lnTo>
                    <a:pt x="1973221" y="276099"/>
                  </a:lnTo>
                  <a:lnTo>
                    <a:pt x="1735117" y="40528"/>
                  </a:lnTo>
                  <a:close/>
                </a:path>
              </a:pathLst>
            </a:custGeom>
            <a:grpFill/>
            <a:ln w="25320" cap="flat">
              <a:noFill/>
              <a:prstDash val="solid"/>
              <a:miter/>
            </a:ln>
          </p:spPr>
          <p:txBody>
            <a:bodyPr rtlCol="0" anchor="ctr"/>
            <a:lstStyle/>
            <a:p>
              <a:endParaRPr lang="en-US" dirty="0"/>
            </a:p>
          </p:txBody>
        </p:sp>
        <p:sp>
          <p:nvSpPr>
            <p:cNvPr id="12" name="Freeform: Shape 11">
              <a:extLst>
                <a:ext uri="{FF2B5EF4-FFF2-40B4-BE49-F238E27FC236}">
                  <a16:creationId xmlns:a16="http://schemas.microsoft.com/office/drawing/2014/main" id="{5EED35EF-93A0-4921-941C-ECC67AE2A4D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267504" y="2993660"/>
              <a:ext cx="1990951" cy="286230"/>
            </a:xfrm>
            <a:custGeom>
              <a:avLst/>
              <a:gdLst>
                <a:gd name="connsiteX0" fmla="*/ 1489414 w 1990951"/>
                <a:gd name="connsiteY0" fmla="*/ 286231 h 286230"/>
                <a:gd name="connsiteX1" fmla="*/ 1243712 w 1990951"/>
                <a:gd name="connsiteY1" fmla="*/ 40528 h 286230"/>
                <a:gd name="connsiteX2" fmla="*/ 995476 w 1990951"/>
                <a:gd name="connsiteY2" fmla="*/ 286231 h 286230"/>
                <a:gd name="connsiteX3" fmla="*/ 749773 w 1990951"/>
                <a:gd name="connsiteY3" fmla="*/ 40528 h 286230"/>
                <a:gd name="connsiteX4" fmla="*/ 504071 w 1990951"/>
                <a:gd name="connsiteY4" fmla="*/ 286231 h 286230"/>
                <a:gd name="connsiteX5" fmla="*/ 255835 w 1990951"/>
                <a:gd name="connsiteY5" fmla="*/ 40528 h 286230"/>
                <a:gd name="connsiteX6" fmla="*/ 20264 w 1990951"/>
                <a:gd name="connsiteY6" fmla="*/ 276099 h 286230"/>
                <a:gd name="connsiteX7" fmla="*/ 0 w 1990951"/>
                <a:gd name="connsiteY7" fmla="*/ 258368 h 286230"/>
                <a:gd name="connsiteX8" fmla="*/ 255835 w 1990951"/>
                <a:gd name="connsiteY8" fmla="*/ 0 h 286230"/>
                <a:gd name="connsiteX9" fmla="*/ 504071 w 1990951"/>
                <a:gd name="connsiteY9" fmla="*/ 248236 h 286230"/>
                <a:gd name="connsiteX10" fmla="*/ 749773 w 1990951"/>
                <a:gd name="connsiteY10" fmla="*/ 0 h 286230"/>
                <a:gd name="connsiteX11" fmla="*/ 995476 w 1990951"/>
                <a:gd name="connsiteY11" fmla="*/ 248236 h 286230"/>
                <a:gd name="connsiteX12" fmla="*/ 1243712 w 1990951"/>
                <a:gd name="connsiteY12" fmla="*/ 0 h 286230"/>
                <a:gd name="connsiteX13" fmla="*/ 1489414 w 1990951"/>
                <a:gd name="connsiteY13" fmla="*/ 248236 h 286230"/>
                <a:gd name="connsiteX14" fmla="*/ 1735117 w 1990951"/>
                <a:gd name="connsiteY14" fmla="*/ 0 h 286230"/>
                <a:gd name="connsiteX15" fmla="*/ 1990952 w 1990951"/>
                <a:gd name="connsiteY15" fmla="*/ 258368 h 286230"/>
                <a:gd name="connsiteX16" fmla="*/ 1973221 w 1990951"/>
                <a:gd name="connsiteY16" fmla="*/ 276099 h 286230"/>
                <a:gd name="connsiteX17" fmla="*/ 1735117 w 1990951"/>
                <a:gd name="connsiteY17" fmla="*/ 40528 h 2862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990951" h="286230">
                  <a:moveTo>
                    <a:pt x="1489414" y="286231"/>
                  </a:moveTo>
                  <a:lnTo>
                    <a:pt x="1243712" y="40528"/>
                  </a:lnTo>
                  <a:lnTo>
                    <a:pt x="995476" y="286231"/>
                  </a:lnTo>
                  <a:lnTo>
                    <a:pt x="749773" y="40528"/>
                  </a:lnTo>
                  <a:lnTo>
                    <a:pt x="504071" y="286231"/>
                  </a:lnTo>
                  <a:lnTo>
                    <a:pt x="255835" y="40528"/>
                  </a:lnTo>
                  <a:lnTo>
                    <a:pt x="20264" y="276099"/>
                  </a:lnTo>
                  <a:lnTo>
                    <a:pt x="0" y="258368"/>
                  </a:lnTo>
                  <a:lnTo>
                    <a:pt x="255835" y="0"/>
                  </a:lnTo>
                  <a:lnTo>
                    <a:pt x="504071" y="248236"/>
                  </a:lnTo>
                  <a:lnTo>
                    <a:pt x="749773" y="0"/>
                  </a:lnTo>
                  <a:lnTo>
                    <a:pt x="995476" y="248236"/>
                  </a:lnTo>
                  <a:lnTo>
                    <a:pt x="1243712" y="0"/>
                  </a:lnTo>
                  <a:lnTo>
                    <a:pt x="1489414" y="248236"/>
                  </a:lnTo>
                  <a:lnTo>
                    <a:pt x="1735117" y="0"/>
                  </a:lnTo>
                  <a:lnTo>
                    <a:pt x="1990952" y="258368"/>
                  </a:lnTo>
                  <a:lnTo>
                    <a:pt x="1973221" y="276099"/>
                  </a:lnTo>
                  <a:lnTo>
                    <a:pt x="1735117" y="40528"/>
                  </a:lnTo>
                  <a:close/>
                </a:path>
              </a:pathLst>
            </a:custGeom>
            <a:grpFill/>
            <a:ln w="25320" cap="flat">
              <a:noFill/>
              <a:prstDash val="solid"/>
              <a:miter/>
            </a:ln>
          </p:spPr>
          <p:txBody>
            <a:bodyPr rtlCol="0" anchor="ctr"/>
            <a:lstStyle/>
            <a:p>
              <a:endParaRPr lang="en-US"/>
            </a:p>
          </p:txBody>
        </p:sp>
      </p:grpSp>
      <p:grpSp>
        <p:nvGrpSpPr>
          <p:cNvPr id="14" name="Graphic 4">
            <a:extLst>
              <a:ext uri="{FF2B5EF4-FFF2-40B4-BE49-F238E27FC236}">
                <a16:creationId xmlns:a16="http://schemas.microsoft.com/office/drawing/2014/main" id="{C6F74901-2A71-43C3-837C-27CCD6B6D63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737426" y="2203010"/>
            <a:ext cx="975169" cy="975171"/>
            <a:chOff x="5829300" y="3162300"/>
            <a:chExt cx="532256" cy="532257"/>
          </a:xfrm>
          <a:solidFill>
            <a:schemeClr val="bg1"/>
          </a:solidFill>
        </p:grpSpPr>
        <p:sp>
          <p:nvSpPr>
            <p:cNvPr id="15" name="Freeform: Shape 14">
              <a:extLst>
                <a:ext uri="{FF2B5EF4-FFF2-40B4-BE49-F238E27FC236}">
                  <a16:creationId xmlns:a16="http://schemas.microsoft.com/office/drawing/2014/main" id="{A92DF49A-063A-4F60-BE30-D268264925C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9208" y="3192208"/>
              <a:ext cx="112966" cy="112966"/>
            </a:xfrm>
            <a:custGeom>
              <a:avLst/>
              <a:gdLst>
                <a:gd name="connsiteX0" fmla="*/ 112967 w 112966"/>
                <a:gd name="connsiteY0" fmla="*/ 0 h 112966"/>
                <a:gd name="connsiteX1" fmla="*/ 0 w 112966"/>
                <a:gd name="connsiteY1" fmla="*/ 112967 h 112966"/>
                <a:gd name="connsiteX2" fmla="*/ 112967 w 112966"/>
                <a:gd name="connsiteY2" fmla="*/ 0 h 112966"/>
              </a:gdLst>
              <a:ahLst/>
              <a:cxnLst>
                <a:cxn ang="0">
                  <a:pos x="connsiteX0" y="connsiteY0"/>
                </a:cxn>
                <a:cxn ang="0">
                  <a:pos x="connsiteX1" y="connsiteY1"/>
                </a:cxn>
                <a:cxn ang="0">
                  <a:pos x="connsiteX2" y="connsiteY2"/>
                </a:cxn>
              </a:cxnLst>
              <a:rect l="l" t="t" r="r" b="b"/>
              <a:pathLst>
                <a:path w="112966" h="112966">
                  <a:moveTo>
                    <a:pt x="112967" y="0"/>
                  </a:moveTo>
                  <a:lnTo>
                    <a:pt x="0" y="112967"/>
                  </a:lnTo>
                  <a:cubicBezTo>
                    <a:pt x="25356" y="64747"/>
                    <a:pt x="64747" y="25356"/>
                    <a:pt x="112967" y="0"/>
                  </a:cubicBezTo>
                  <a:close/>
                </a:path>
              </a:pathLst>
            </a:custGeom>
            <a:grpFill/>
            <a:ln w="9525" cap="flat">
              <a:noFill/>
              <a:prstDash val="solid"/>
              <a:miter/>
            </a:ln>
          </p:spPr>
          <p:txBody>
            <a:bodyPr rtlCol="0" anchor="ctr"/>
            <a:lstStyle/>
            <a:p>
              <a:endParaRPr lang="en-US"/>
            </a:p>
          </p:txBody>
        </p:sp>
        <p:sp>
          <p:nvSpPr>
            <p:cNvPr id="16" name="Freeform: Shape 15">
              <a:extLst>
                <a:ext uri="{FF2B5EF4-FFF2-40B4-BE49-F238E27FC236}">
                  <a16:creationId xmlns:a16="http://schemas.microsoft.com/office/drawing/2014/main" id="{70DCBBE0-7DEE-43ED-BEE3-ABB179CFC1D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31205" y="3164205"/>
              <a:ext cx="230314" cy="230314"/>
            </a:xfrm>
            <a:custGeom>
              <a:avLst/>
              <a:gdLst>
                <a:gd name="connsiteX0" fmla="*/ 230314 w 230314"/>
                <a:gd name="connsiteY0" fmla="*/ 0 h 230314"/>
                <a:gd name="connsiteX1" fmla="*/ 0 w 230314"/>
                <a:gd name="connsiteY1" fmla="*/ 230314 h 230314"/>
                <a:gd name="connsiteX2" fmla="*/ 3524 w 230314"/>
                <a:gd name="connsiteY2" fmla="*/ 209550 h 230314"/>
                <a:gd name="connsiteX3" fmla="*/ 209550 w 230314"/>
                <a:gd name="connsiteY3" fmla="*/ 3524 h 230314"/>
                <a:gd name="connsiteX4" fmla="*/ 230314 w 230314"/>
                <a:gd name="connsiteY4" fmla="*/ 0 h 2303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0314" h="230314">
                  <a:moveTo>
                    <a:pt x="230314" y="0"/>
                  </a:moveTo>
                  <a:lnTo>
                    <a:pt x="0" y="230314"/>
                  </a:lnTo>
                  <a:cubicBezTo>
                    <a:pt x="953" y="223361"/>
                    <a:pt x="2095" y="216408"/>
                    <a:pt x="3524" y="209550"/>
                  </a:cubicBezTo>
                  <a:lnTo>
                    <a:pt x="209550" y="3524"/>
                  </a:lnTo>
                  <a:cubicBezTo>
                    <a:pt x="216408" y="2095"/>
                    <a:pt x="223361" y="953"/>
                    <a:pt x="230314" y="0"/>
                  </a:cubicBezTo>
                  <a:close/>
                </a:path>
              </a:pathLst>
            </a:custGeom>
            <a:grpFill/>
            <a:ln w="9525" cap="flat">
              <a:noFill/>
              <a:prstDash val="solid"/>
              <a:miter/>
            </a:ln>
          </p:spPr>
          <p:txBody>
            <a:bodyPr rtlCol="0" anchor="ctr"/>
            <a:lstStyle/>
            <a:p>
              <a:endParaRPr lang="en-US"/>
            </a:p>
          </p:txBody>
        </p:sp>
        <p:sp>
          <p:nvSpPr>
            <p:cNvPr id="17" name="Freeform: Shape 16">
              <a:extLst>
                <a:ext uri="{FF2B5EF4-FFF2-40B4-BE49-F238E27FC236}">
                  <a16:creationId xmlns:a16="http://schemas.microsoft.com/office/drawing/2014/main" id="{539FE8DF-D1B2-4074-9BDF-C458EA0123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29300" y="3162300"/>
              <a:ext cx="294131" cy="294131"/>
            </a:xfrm>
            <a:custGeom>
              <a:avLst/>
              <a:gdLst>
                <a:gd name="connsiteX0" fmla="*/ 294132 w 294131"/>
                <a:gd name="connsiteY0" fmla="*/ 1238 h 294131"/>
                <a:gd name="connsiteX1" fmla="*/ 1238 w 294131"/>
                <a:gd name="connsiteY1" fmla="*/ 294132 h 294131"/>
                <a:gd name="connsiteX2" fmla="*/ 0 w 294131"/>
                <a:gd name="connsiteY2" fmla="*/ 278225 h 294131"/>
                <a:gd name="connsiteX3" fmla="*/ 278225 w 294131"/>
                <a:gd name="connsiteY3" fmla="*/ 0 h 294131"/>
                <a:gd name="connsiteX4" fmla="*/ 294132 w 294131"/>
                <a:gd name="connsiteY4" fmla="*/ 1238 h 2941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4131" h="294131">
                  <a:moveTo>
                    <a:pt x="294132" y="1238"/>
                  </a:moveTo>
                  <a:lnTo>
                    <a:pt x="1238" y="294132"/>
                  </a:lnTo>
                  <a:cubicBezTo>
                    <a:pt x="667" y="288893"/>
                    <a:pt x="0" y="283559"/>
                    <a:pt x="0" y="278225"/>
                  </a:cubicBezTo>
                  <a:lnTo>
                    <a:pt x="278225" y="0"/>
                  </a:lnTo>
                  <a:cubicBezTo>
                    <a:pt x="283559" y="0"/>
                    <a:pt x="288893" y="667"/>
                    <a:pt x="294132" y="1238"/>
                  </a:cubicBezTo>
                  <a:close/>
                </a:path>
              </a:pathLst>
            </a:custGeom>
            <a:grpFill/>
            <a:ln w="9525" cap="flat">
              <a:noFill/>
              <a:prstDash val="solid"/>
              <a:miter/>
            </a:ln>
          </p:spPr>
          <p:txBody>
            <a:bodyPr rtlCol="0" anchor="ctr"/>
            <a:lstStyle/>
            <a:p>
              <a:endParaRPr lang="en-US"/>
            </a:p>
          </p:txBody>
        </p:sp>
        <p:sp>
          <p:nvSpPr>
            <p:cNvPr id="18" name="Freeform: Shape 17">
              <a:extLst>
                <a:ext uri="{FF2B5EF4-FFF2-40B4-BE49-F238E27FC236}">
                  <a16:creationId xmlns:a16="http://schemas.microsoft.com/office/drawing/2014/main" id="{61C143B5-6E24-417D-A035-65747A8E9D5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37205" y="3170110"/>
              <a:ext cx="337184" cy="337280"/>
            </a:xfrm>
            <a:custGeom>
              <a:avLst/>
              <a:gdLst>
                <a:gd name="connsiteX0" fmla="*/ 337185 w 337184"/>
                <a:gd name="connsiteY0" fmla="*/ 3905 h 337280"/>
                <a:gd name="connsiteX1" fmla="*/ 3810 w 337184"/>
                <a:gd name="connsiteY1" fmla="*/ 337280 h 337280"/>
                <a:gd name="connsiteX2" fmla="*/ 0 w 337184"/>
                <a:gd name="connsiteY2" fmla="*/ 323850 h 337280"/>
                <a:gd name="connsiteX3" fmla="*/ 323850 w 337184"/>
                <a:gd name="connsiteY3" fmla="*/ 0 h 337280"/>
                <a:gd name="connsiteX4" fmla="*/ 337185 w 337184"/>
                <a:gd name="connsiteY4" fmla="*/ 3905 h 33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7184" h="337280">
                  <a:moveTo>
                    <a:pt x="337185" y="3905"/>
                  </a:moveTo>
                  <a:lnTo>
                    <a:pt x="3810" y="337280"/>
                  </a:lnTo>
                  <a:cubicBezTo>
                    <a:pt x="2381" y="332899"/>
                    <a:pt x="1143" y="328422"/>
                    <a:pt x="0" y="323850"/>
                  </a:cubicBezTo>
                  <a:lnTo>
                    <a:pt x="323850" y="0"/>
                  </a:lnTo>
                  <a:cubicBezTo>
                    <a:pt x="328327" y="1715"/>
                    <a:pt x="332804" y="2477"/>
                    <a:pt x="337185" y="3905"/>
                  </a:cubicBezTo>
                  <a:close/>
                </a:path>
              </a:pathLst>
            </a:custGeom>
            <a:grpFill/>
            <a:ln w="9525" cap="flat">
              <a:noFill/>
              <a:prstDash val="solid"/>
              <a:miter/>
            </a:ln>
          </p:spPr>
          <p:txBody>
            <a:bodyPr rtlCol="0" anchor="ctr"/>
            <a:lstStyle/>
            <a:p>
              <a:endParaRPr lang="en-US"/>
            </a:p>
          </p:txBody>
        </p:sp>
        <p:sp>
          <p:nvSpPr>
            <p:cNvPr id="19" name="Freeform: Shape 18">
              <a:extLst>
                <a:ext uri="{FF2B5EF4-FFF2-40B4-BE49-F238E27FC236}">
                  <a16:creationId xmlns:a16="http://schemas.microsoft.com/office/drawing/2014/main" id="{0331ED8C-8819-4FFB-BF3C-FDA6A90D4BC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3207" y="3186207"/>
              <a:ext cx="364617" cy="364617"/>
            </a:xfrm>
            <a:custGeom>
              <a:avLst/>
              <a:gdLst>
                <a:gd name="connsiteX0" fmla="*/ 364617 w 364617"/>
                <a:gd name="connsiteY0" fmla="*/ 5620 h 364617"/>
                <a:gd name="connsiteX1" fmla="*/ 5620 w 364617"/>
                <a:gd name="connsiteY1" fmla="*/ 364617 h 364617"/>
                <a:gd name="connsiteX2" fmla="*/ 0 w 364617"/>
                <a:gd name="connsiteY2" fmla="*/ 353187 h 364617"/>
                <a:gd name="connsiteX3" fmla="*/ 353187 w 364617"/>
                <a:gd name="connsiteY3" fmla="*/ 0 h 364617"/>
                <a:gd name="connsiteX4" fmla="*/ 364617 w 364617"/>
                <a:gd name="connsiteY4" fmla="*/ 5620 h 36461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4617" h="364617">
                  <a:moveTo>
                    <a:pt x="364617" y="5620"/>
                  </a:moveTo>
                  <a:lnTo>
                    <a:pt x="5620" y="364617"/>
                  </a:lnTo>
                  <a:cubicBezTo>
                    <a:pt x="3620" y="360902"/>
                    <a:pt x="1715" y="357092"/>
                    <a:pt x="0" y="353187"/>
                  </a:cubicBezTo>
                  <a:lnTo>
                    <a:pt x="353187" y="0"/>
                  </a:lnTo>
                  <a:cubicBezTo>
                    <a:pt x="357092" y="1715"/>
                    <a:pt x="360902" y="3715"/>
                    <a:pt x="364617" y="5620"/>
                  </a:cubicBezTo>
                  <a:close/>
                </a:path>
              </a:pathLst>
            </a:custGeom>
            <a:grpFill/>
            <a:ln w="9525" cap="flat">
              <a:noFill/>
              <a:prstDash val="solid"/>
              <a:miter/>
            </a:ln>
          </p:spPr>
          <p:txBody>
            <a:bodyPr rtlCol="0" anchor="ctr"/>
            <a:lstStyle/>
            <a:p>
              <a:endParaRPr lang="en-US"/>
            </a:p>
          </p:txBody>
        </p:sp>
        <p:sp>
          <p:nvSpPr>
            <p:cNvPr id="20" name="Freeform: Shape 19">
              <a:extLst>
                <a:ext uri="{FF2B5EF4-FFF2-40B4-BE49-F238E27FC236}">
                  <a16:creationId xmlns:a16="http://schemas.microsoft.com/office/drawing/2014/main" id="{2A39574D-5ECC-4A94-9CB6-646D90DA5A6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75305" y="3208305"/>
              <a:ext cx="380238" cy="380238"/>
            </a:xfrm>
            <a:custGeom>
              <a:avLst/>
              <a:gdLst>
                <a:gd name="connsiteX0" fmla="*/ 380238 w 380238"/>
                <a:gd name="connsiteY0" fmla="*/ 7239 h 380238"/>
                <a:gd name="connsiteX1" fmla="*/ 7239 w 380238"/>
                <a:gd name="connsiteY1" fmla="*/ 380238 h 380238"/>
                <a:gd name="connsiteX2" fmla="*/ 0 w 380238"/>
                <a:gd name="connsiteY2" fmla="*/ 370713 h 380238"/>
                <a:gd name="connsiteX3" fmla="*/ 370237 w 380238"/>
                <a:gd name="connsiteY3" fmla="*/ 0 h 380238"/>
                <a:gd name="connsiteX4" fmla="*/ 380238 w 380238"/>
                <a:gd name="connsiteY4" fmla="*/ 7239 h 3802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80238" h="380238">
                  <a:moveTo>
                    <a:pt x="380238" y="7239"/>
                  </a:moveTo>
                  <a:lnTo>
                    <a:pt x="7239" y="380238"/>
                  </a:lnTo>
                  <a:cubicBezTo>
                    <a:pt x="4763" y="377000"/>
                    <a:pt x="2381" y="373571"/>
                    <a:pt x="0" y="370713"/>
                  </a:cubicBezTo>
                  <a:lnTo>
                    <a:pt x="370237" y="0"/>
                  </a:lnTo>
                  <a:cubicBezTo>
                    <a:pt x="373571" y="2381"/>
                    <a:pt x="377000" y="4763"/>
                    <a:pt x="380238" y="7239"/>
                  </a:cubicBezTo>
                  <a:close/>
                </a:path>
              </a:pathLst>
            </a:custGeom>
            <a:grpFill/>
            <a:ln w="9525" cap="flat">
              <a:noFill/>
              <a:prstDash val="solid"/>
              <a:miter/>
            </a:ln>
          </p:spPr>
          <p:txBody>
            <a:bodyPr rtlCol="0" anchor="ctr"/>
            <a:lstStyle/>
            <a:p>
              <a:endParaRPr lang="en-US"/>
            </a:p>
          </p:txBody>
        </p:sp>
        <p:sp>
          <p:nvSpPr>
            <p:cNvPr id="21" name="Freeform: Shape 20">
              <a:extLst>
                <a:ext uri="{FF2B5EF4-FFF2-40B4-BE49-F238E27FC236}">
                  <a16:creationId xmlns:a16="http://schemas.microsoft.com/office/drawing/2014/main" id="{6A73D6F7-977D-4026-8F68-CA63C162C6D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02832" y="3235832"/>
              <a:ext cx="385191" cy="385191"/>
            </a:xfrm>
            <a:custGeom>
              <a:avLst/>
              <a:gdLst>
                <a:gd name="connsiteX0" fmla="*/ 380905 w 385191"/>
                <a:gd name="connsiteY0" fmla="*/ 4286 h 385191"/>
                <a:gd name="connsiteX1" fmla="*/ 385191 w 385191"/>
                <a:gd name="connsiteY1" fmla="*/ 8573 h 385191"/>
                <a:gd name="connsiteX2" fmla="*/ 8573 w 385191"/>
                <a:gd name="connsiteY2" fmla="*/ 385191 h 385191"/>
                <a:gd name="connsiteX3" fmla="*/ 4286 w 385191"/>
                <a:gd name="connsiteY3" fmla="*/ 380905 h 385191"/>
                <a:gd name="connsiteX4" fmla="*/ 0 w 385191"/>
                <a:gd name="connsiteY4" fmla="*/ 376523 h 385191"/>
                <a:gd name="connsiteX5" fmla="*/ 376523 w 385191"/>
                <a:gd name="connsiteY5" fmla="*/ 0 h 385191"/>
                <a:gd name="connsiteX6" fmla="*/ 380905 w 385191"/>
                <a:gd name="connsiteY6" fmla="*/ 4286 h 385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85191" h="385191">
                  <a:moveTo>
                    <a:pt x="380905" y="4286"/>
                  </a:moveTo>
                  <a:lnTo>
                    <a:pt x="385191" y="8573"/>
                  </a:lnTo>
                  <a:lnTo>
                    <a:pt x="8573" y="385191"/>
                  </a:lnTo>
                  <a:lnTo>
                    <a:pt x="4286" y="380905"/>
                  </a:lnTo>
                  <a:cubicBezTo>
                    <a:pt x="2762" y="379476"/>
                    <a:pt x="1334" y="377952"/>
                    <a:pt x="0" y="376523"/>
                  </a:cubicBezTo>
                  <a:lnTo>
                    <a:pt x="376523" y="0"/>
                  </a:lnTo>
                  <a:cubicBezTo>
                    <a:pt x="377952" y="1334"/>
                    <a:pt x="379476" y="2667"/>
                    <a:pt x="380905" y="4286"/>
                  </a:cubicBezTo>
                  <a:close/>
                </a:path>
              </a:pathLst>
            </a:custGeom>
            <a:grpFill/>
            <a:ln w="9525" cap="flat">
              <a:noFill/>
              <a:prstDash val="solid"/>
              <a:miter/>
            </a:ln>
          </p:spPr>
          <p:txBody>
            <a:bodyPr rtlCol="0" anchor="ctr"/>
            <a:lstStyle/>
            <a:p>
              <a:endParaRPr lang="en-US"/>
            </a:p>
          </p:txBody>
        </p:sp>
        <p:sp>
          <p:nvSpPr>
            <p:cNvPr id="22" name="Freeform: Shape 21">
              <a:extLst>
                <a:ext uri="{FF2B5EF4-FFF2-40B4-BE49-F238E27FC236}">
                  <a16:creationId xmlns:a16="http://schemas.microsoft.com/office/drawing/2014/main" id="{56348370-4FD9-4A99-BB05-944D5B0B0E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35789" y="3268313"/>
              <a:ext cx="379761" cy="380237"/>
            </a:xfrm>
            <a:custGeom>
              <a:avLst/>
              <a:gdLst>
                <a:gd name="connsiteX0" fmla="*/ 372428 w 379761"/>
                <a:gd name="connsiteY0" fmla="*/ 0 h 380237"/>
                <a:gd name="connsiteX1" fmla="*/ 379762 w 379761"/>
                <a:gd name="connsiteY1" fmla="*/ 9525 h 380237"/>
                <a:gd name="connsiteX2" fmla="*/ 9525 w 379761"/>
                <a:gd name="connsiteY2" fmla="*/ 380238 h 380237"/>
                <a:gd name="connsiteX3" fmla="*/ 0 w 379761"/>
                <a:gd name="connsiteY3" fmla="*/ 372904 h 380237"/>
              </a:gdLst>
              <a:ahLst/>
              <a:cxnLst>
                <a:cxn ang="0">
                  <a:pos x="connsiteX0" y="connsiteY0"/>
                </a:cxn>
                <a:cxn ang="0">
                  <a:pos x="connsiteX1" y="connsiteY1"/>
                </a:cxn>
                <a:cxn ang="0">
                  <a:pos x="connsiteX2" y="connsiteY2"/>
                </a:cxn>
                <a:cxn ang="0">
                  <a:pos x="connsiteX3" y="connsiteY3"/>
                </a:cxn>
              </a:cxnLst>
              <a:rect l="l" t="t" r="r" b="b"/>
              <a:pathLst>
                <a:path w="379761" h="380237">
                  <a:moveTo>
                    <a:pt x="372428" y="0"/>
                  </a:moveTo>
                  <a:cubicBezTo>
                    <a:pt x="374999" y="3239"/>
                    <a:pt x="377381" y="6572"/>
                    <a:pt x="379762" y="9525"/>
                  </a:cubicBezTo>
                  <a:lnTo>
                    <a:pt x="9525" y="380238"/>
                  </a:lnTo>
                  <a:cubicBezTo>
                    <a:pt x="6096" y="377857"/>
                    <a:pt x="2762" y="375476"/>
                    <a:pt x="0" y="372904"/>
                  </a:cubicBezTo>
                  <a:close/>
                </a:path>
              </a:pathLst>
            </a:custGeom>
            <a:grpFill/>
            <a:ln w="9525" cap="flat">
              <a:noFill/>
              <a:prstDash val="solid"/>
              <a:miter/>
            </a:ln>
          </p:spPr>
          <p:txBody>
            <a:bodyPr rtlCol="0" anchor="ctr"/>
            <a:lstStyle/>
            <a:p>
              <a:endParaRPr lang="en-US"/>
            </a:p>
          </p:txBody>
        </p:sp>
        <p:sp>
          <p:nvSpPr>
            <p:cNvPr id="23" name="Freeform: Shape 22">
              <a:extLst>
                <a:ext uri="{FF2B5EF4-FFF2-40B4-BE49-F238E27FC236}">
                  <a16:creationId xmlns:a16="http://schemas.microsoft.com/office/drawing/2014/main" id="{D1146D46-43DB-4487-A191-0970511C33C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2841" y="3305841"/>
              <a:ext cx="364807" cy="364807"/>
            </a:xfrm>
            <a:custGeom>
              <a:avLst/>
              <a:gdLst>
                <a:gd name="connsiteX0" fmla="*/ 359188 w 364807"/>
                <a:gd name="connsiteY0" fmla="*/ 0 h 364807"/>
                <a:gd name="connsiteX1" fmla="*/ 364808 w 364807"/>
                <a:gd name="connsiteY1" fmla="*/ 11621 h 364807"/>
                <a:gd name="connsiteX2" fmla="*/ 11621 w 364807"/>
                <a:gd name="connsiteY2" fmla="*/ 364808 h 364807"/>
                <a:gd name="connsiteX3" fmla="*/ 0 w 364807"/>
                <a:gd name="connsiteY3" fmla="*/ 359188 h 364807"/>
              </a:gdLst>
              <a:ahLst/>
              <a:cxnLst>
                <a:cxn ang="0">
                  <a:pos x="connsiteX0" y="connsiteY0"/>
                </a:cxn>
                <a:cxn ang="0">
                  <a:pos x="connsiteX1" y="connsiteY1"/>
                </a:cxn>
                <a:cxn ang="0">
                  <a:pos x="connsiteX2" y="connsiteY2"/>
                </a:cxn>
                <a:cxn ang="0">
                  <a:pos x="connsiteX3" y="connsiteY3"/>
                </a:cxn>
              </a:cxnLst>
              <a:rect l="l" t="t" r="r" b="b"/>
              <a:pathLst>
                <a:path w="364807" h="364807">
                  <a:moveTo>
                    <a:pt x="359188" y="0"/>
                  </a:moveTo>
                  <a:cubicBezTo>
                    <a:pt x="361188" y="3905"/>
                    <a:pt x="362998" y="7715"/>
                    <a:pt x="364808" y="11621"/>
                  </a:cubicBezTo>
                  <a:lnTo>
                    <a:pt x="11621" y="364808"/>
                  </a:lnTo>
                  <a:cubicBezTo>
                    <a:pt x="7715" y="362998"/>
                    <a:pt x="3905" y="361188"/>
                    <a:pt x="0" y="359188"/>
                  </a:cubicBezTo>
                  <a:close/>
                </a:path>
              </a:pathLst>
            </a:custGeom>
            <a:grpFill/>
            <a:ln w="9525" cap="flat">
              <a:noFill/>
              <a:prstDash val="solid"/>
              <a:miter/>
            </a:ln>
          </p:spPr>
          <p:txBody>
            <a:bodyPr rtlCol="0" anchor="ctr"/>
            <a:lstStyle/>
            <a:p>
              <a:endParaRPr lang="en-US"/>
            </a:p>
          </p:txBody>
        </p:sp>
        <p:sp>
          <p:nvSpPr>
            <p:cNvPr id="24" name="Freeform: Shape 23">
              <a:extLst>
                <a:ext uri="{FF2B5EF4-FFF2-40B4-BE49-F238E27FC236}">
                  <a16:creationId xmlns:a16="http://schemas.microsoft.com/office/drawing/2014/main" id="{517B7142-9D64-4D34-B23C-9471326AD66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16370" y="3349466"/>
              <a:ext cx="337280" cy="337280"/>
            </a:xfrm>
            <a:custGeom>
              <a:avLst/>
              <a:gdLst>
                <a:gd name="connsiteX0" fmla="*/ 333470 w 337280"/>
                <a:gd name="connsiteY0" fmla="*/ 0 h 337280"/>
                <a:gd name="connsiteX1" fmla="*/ 337280 w 337280"/>
                <a:gd name="connsiteY1" fmla="*/ 13430 h 337280"/>
                <a:gd name="connsiteX2" fmla="*/ 13430 w 337280"/>
                <a:gd name="connsiteY2" fmla="*/ 337280 h 337280"/>
                <a:gd name="connsiteX3" fmla="*/ 0 w 337280"/>
                <a:gd name="connsiteY3" fmla="*/ 333470 h 337280"/>
              </a:gdLst>
              <a:ahLst/>
              <a:cxnLst>
                <a:cxn ang="0">
                  <a:pos x="connsiteX0" y="connsiteY0"/>
                </a:cxn>
                <a:cxn ang="0">
                  <a:pos x="connsiteX1" y="connsiteY1"/>
                </a:cxn>
                <a:cxn ang="0">
                  <a:pos x="connsiteX2" y="connsiteY2"/>
                </a:cxn>
                <a:cxn ang="0">
                  <a:pos x="connsiteX3" y="connsiteY3"/>
                </a:cxn>
              </a:cxnLst>
              <a:rect l="l" t="t" r="r" b="b"/>
              <a:pathLst>
                <a:path w="337280" h="337280">
                  <a:moveTo>
                    <a:pt x="333470" y="0"/>
                  </a:moveTo>
                  <a:cubicBezTo>
                    <a:pt x="334899" y="4382"/>
                    <a:pt x="336137" y="8858"/>
                    <a:pt x="337280" y="13430"/>
                  </a:cubicBezTo>
                  <a:lnTo>
                    <a:pt x="13430" y="337280"/>
                  </a:lnTo>
                  <a:cubicBezTo>
                    <a:pt x="8858" y="336137"/>
                    <a:pt x="4382" y="334899"/>
                    <a:pt x="0" y="333470"/>
                  </a:cubicBezTo>
                  <a:close/>
                </a:path>
              </a:pathLst>
            </a:custGeom>
            <a:grpFill/>
            <a:ln w="9525" cap="flat">
              <a:noFill/>
              <a:prstDash val="solid"/>
              <a:miter/>
            </a:ln>
          </p:spPr>
          <p:txBody>
            <a:bodyPr rtlCol="0" anchor="ctr"/>
            <a:lstStyle/>
            <a:p>
              <a:endParaRPr lang="en-US"/>
            </a:p>
          </p:txBody>
        </p:sp>
        <p:sp>
          <p:nvSpPr>
            <p:cNvPr id="25" name="Freeform: Shape 24">
              <a:extLst>
                <a:ext uri="{FF2B5EF4-FFF2-40B4-BE49-F238E27FC236}">
                  <a16:creationId xmlns:a16="http://schemas.microsoft.com/office/drawing/2014/main" id="{E8EB71CD-AB26-440E-A0D5-E1081DB55AE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67329" y="3400425"/>
              <a:ext cx="294227" cy="294132"/>
            </a:xfrm>
            <a:custGeom>
              <a:avLst/>
              <a:gdLst>
                <a:gd name="connsiteX0" fmla="*/ 292989 w 294227"/>
                <a:gd name="connsiteY0" fmla="*/ 0 h 294132"/>
                <a:gd name="connsiteX1" fmla="*/ 294227 w 294227"/>
                <a:gd name="connsiteY1" fmla="*/ 15907 h 294132"/>
                <a:gd name="connsiteX2" fmla="*/ 15907 w 294227"/>
                <a:gd name="connsiteY2" fmla="*/ 294132 h 294132"/>
                <a:gd name="connsiteX3" fmla="*/ 0 w 294227"/>
                <a:gd name="connsiteY3" fmla="*/ 292894 h 294132"/>
              </a:gdLst>
              <a:ahLst/>
              <a:cxnLst>
                <a:cxn ang="0">
                  <a:pos x="connsiteX0" y="connsiteY0"/>
                </a:cxn>
                <a:cxn ang="0">
                  <a:pos x="connsiteX1" y="connsiteY1"/>
                </a:cxn>
                <a:cxn ang="0">
                  <a:pos x="connsiteX2" y="connsiteY2"/>
                </a:cxn>
                <a:cxn ang="0">
                  <a:pos x="connsiteX3" y="connsiteY3"/>
                </a:cxn>
              </a:cxnLst>
              <a:rect l="l" t="t" r="r" b="b"/>
              <a:pathLst>
                <a:path w="294227" h="294132">
                  <a:moveTo>
                    <a:pt x="292989" y="0"/>
                  </a:moveTo>
                  <a:cubicBezTo>
                    <a:pt x="293561" y="5334"/>
                    <a:pt x="293942" y="10668"/>
                    <a:pt x="294227" y="15907"/>
                  </a:cubicBezTo>
                  <a:lnTo>
                    <a:pt x="15907" y="294132"/>
                  </a:lnTo>
                  <a:cubicBezTo>
                    <a:pt x="10668" y="294132"/>
                    <a:pt x="5334" y="293465"/>
                    <a:pt x="0" y="292894"/>
                  </a:cubicBezTo>
                  <a:close/>
                </a:path>
              </a:pathLst>
            </a:custGeom>
            <a:grpFill/>
            <a:ln w="9525" cap="flat">
              <a:noFill/>
              <a:prstDash val="solid"/>
              <a:miter/>
            </a:ln>
          </p:spPr>
          <p:txBody>
            <a:bodyPr rtlCol="0" anchor="ctr"/>
            <a:lstStyle/>
            <a:p>
              <a:endParaRPr lang="en-US"/>
            </a:p>
          </p:txBody>
        </p:sp>
        <p:sp>
          <p:nvSpPr>
            <p:cNvPr id="26" name="Freeform: Shape 25">
              <a:extLst>
                <a:ext uri="{FF2B5EF4-FFF2-40B4-BE49-F238E27FC236}">
                  <a16:creationId xmlns:a16="http://schemas.microsoft.com/office/drawing/2014/main" id="{34423BD2-7458-4680-AF49-5013C9D30E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29337" y="3462337"/>
              <a:ext cx="230314" cy="230314"/>
            </a:xfrm>
            <a:custGeom>
              <a:avLst/>
              <a:gdLst>
                <a:gd name="connsiteX0" fmla="*/ 230315 w 230314"/>
                <a:gd name="connsiteY0" fmla="*/ 0 h 230314"/>
                <a:gd name="connsiteX1" fmla="*/ 226886 w 230314"/>
                <a:gd name="connsiteY1" fmla="*/ 20574 h 230314"/>
                <a:gd name="connsiteX2" fmla="*/ 20669 w 230314"/>
                <a:gd name="connsiteY2" fmla="*/ 226790 h 230314"/>
                <a:gd name="connsiteX3" fmla="*/ 0 w 230314"/>
                <a:gd name="connsiteY3" fmla="*/ 230315 h 230314"/>
              </a:gdLst>
              <a:ahLst/>
              <a:cxnLst>
                <a:cxn ang="0">
                  <a:pos x="connsiteX0" y="connsiteY0"/>
                </a:cxn>
                <a:cxn ang="0">
                  <a:pos x="connsiteX1" y="connsiteY1"/>
                </a:cxn>
                <a:cxn ang="0">
                  <a:pos x="connsiteX2" y="connsiteY2"/>
                </a:cxn>
                <a:cxn ang="0">
                  <a:pos x="connsiteX3" y="connsiteY3"/>
                </a:cxn>
              </a:cxnLst>
              <a:rect l="l" t="t" r="r" b="b"/>
              <a:pathLst>
                <a:path w="230314" h="230314">
                  <a:moveTo>
                    <a:pt x="230315" y="0"/>
                  </a:moveTo>
                  <a:cubicBezTo>
                    <a:pt x="229457" y="6953"/>
                    <a:pt x="228314" y="13716"/>
                    <a:pt x="226886" y="20574"/>
                  </a:cubicBezTo>
                  <a:lnTo>
                    <a:pt x="20669" y="226790"/>
                  </a:lnTo>
                  <a:cubicBezTo>
                    <a:pt x="13811" y="228314"/>
                    <a:pt x="6953" y="229457"/>
                    <a:pt x="0" y="230315"/>
                  </a:cubicBezTo>
                  <a:close/>
                </a:path>
              </a:pathLst>
            </a:custGeom>
            <a:grpFill/>
            <a:ln w="9525" cap="flat">
              <a:noFill/>
              <a:prstDash val="solid"/>
              <a:miter/>
            </a:ln>
          </p:spPr>
          <p:txBody>
            <a:bodyPr rtlCol="0" anchor="ctr"/>
            <a:lstStyle/>
            <a:p>
              <a:endParaRPr lang="en-US"/>
            </a:p>
          </p:txBody>
        </p:sp>
        <p:sp>
          <p:nvSpPr>
            <p:cNvPr id="27" name="Freeform: Shape 26">
              <a:extLst>
                <a:ext uri="{FF2B5EF4-FFF2-40B4-BE49-F238E27FC236}">
                  <a16:creationId xmlns:a16="http://schemas.microsoft.com/office/drawing/2014/main" id="{25547DC8-8B87-4446-9CC9-65AF04A5FEA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18682" y="3551682"/>
              <a:ext cx="112871" cy="112871"/>
            </a:xfrm>
            <a:custGeom>
              <a:avLst/>
              <a:gdLst>
                <a:gd name="connsiteX0" fmla="*/ 112871 w 112871"/>
                <a:gd name="connsiteY0" fmla="*/ 0 h 112871"/>
                <a:gd name="connsiteX1" fmla="*/ 0 w 112871"/>
                <a:gd name="connsiteY1" fmla="*/ 112871 h 112871"/>
              </a:gdLst>
              <a:ahLst/>
              <a:cxnLst>
                <a:cxn ang="0">
                  <a:pos x="connsiteX0" y="connsiteY0"/>
                </a:cxn>
                <a:cxn ang="0">
                  <a:pos x="connsiteX1" y="connsiteY1"/>
                </a:cxn>
              </a:cxnLst>
              <a:rect l="l" t="t" r="r" b="b"/>
              <a:pathLst>
                <a:path w="112871" h="112871">
                  <a:moveTo>
                    <a:pt x="112871" y="0"/>
                  </a:moveTo>
                  <a:cubicBezTo>
                    <a:pt x="87618" y="48239"/>
                    <a:pt x="48239" y="87618"/>
                    <a:pt x="0" y="112871"/>
                  </a:cubicBezTo>
                  <a:close/>
                </a:path>
              </a:pathLst>
            </a:custGeom>
            <a:grpFill/>
            <a:ln w="9525" cap="flat">
              <a:noFill/>
              <a:prstDash val="solid"/>
              <a:miter/>
            </a:ln>
          </p:spPr>
          <p:txBody>
            <a:bodyPr rtlCol="0" anchor="ctr"/>
            <a:lstStyle/>
            <a:p>
              <a:endParaRPr lang="en-US" dirty="0"/>
            </a:p>
          </p:txBody>
        </p:sp>
      </p:grpSp>
      <p:sp>
        <p:nvSpPr>
          <p:cNvPr id="29" name="Oval 28">
            <a:extLst>
              <a:ext uri="{FF2B5EF4-FFF2-40B4-BE49-F238E27FC236}">
                <a16:creationId xmlns:a16="http://schemas.microsoft.com/office/drawing/2014/main" id="{EC11F68A-CC71-4196-BBF3-20CDCD75D4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99502" y="4752208"/>
            <a:ext cx="365021" cy="365021"/>
          </a:xfrm>
          <a:prstGeom prst="ellipse">
            <a:avLst/>
          </a:prstGeom>
          <a:solidFill>
            <a:srgbClr val="FFFFFF"/>
          </a:solidFill>
          <a:ln w="28575">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31" name="Oval 30">
            <a:extLst>
              <a:ext uri="{FF2B5EF4-FFF2-40B4-BE49-F238E27FC236}">
                <a16:creationId xmlns:a16="http://schemas.microsoft.com/office/drawing/2014/main" id="{085F9950-F10E-4E64-962B-F703457898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99502" y="4752208"/>
            <a:ext cx="365021" cy="365021"/>
          </a:xfrm>
          <a:prstGeom prst="ellipse">
            <a:avLst/>
          </a:prstGeom>
          <a:solidFill>
            <a:schemeClr val="accent2">
              <a:alpha val="30000"/>
            </a:schemeClr>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3" name="Content Placeholder 2">
            <a:extLst>
              <a:ext uri="{FF2B5EF4-FFF2-40B4-BE49-F238E27FC236}">
                <a16:creationId xmlns:a16="http://schemas.microsoft.com/office/drawing/2014/main" id="{C5E3A3C8-D139-47D8-98DD-55B6CDEAF8D8}"/>
              </a:ext>
            </a:extLst>
          </p:cNvPr>
          <p:cNvSpPr>
            <a:spLocks noGrp="1"/>
          </p:cNvSpPr>
          <p:nvPr>
            <p:ph idx="1"/>
          </p:nvPr>
        </p:nvSpPr>
        <p:spPr>
          <a:xfrm>
            <a:off x="5628305" y="1023457"/>
            <a:ext cx="6498809" cy="4127329"/>
          </a:xfrm>
        </p:spPr>
        <p:txBody>
          <a:bodyPr>
            <a:normAutofit/>
          </a:bodyPr>
          <a:lstStyle/>
          <a:p>
            <a:pPr marL="0" indent="0" algn="just">
              <a:buNone/>
            </a:pPr>
            <a:r>
              <a:rPr lang="en-US" b="1" i="0" dirty="0">
                <a:solidFill>
                  <a:schemeClr val="bg1"/>
                </a:solidFill>
                <a:effectLst/>
                <a:latin typeface="museo-slab"/>
              </a:rPr>
              <a:t>Note: Impaired hearing in the 250, 6000 and 8000 </a:t>
            </a:r>
            <a:r>
              <a:rPr lang="en-US" b="1" i="0" dirty="0" err="1">
                <a:solidFill>
                  <a:schemeClr val="bg1"/>
                </a:solidFill>
                <a:effectLst/>
                <a:latin typeface="museo-slab"/>
              </a:rPr>
              <a:t>hz</a:t>
            </a:r>
            <a:r>
              <a:rPr lang="en-US" b="1" i="0" dirty="0">
                <a:solidFill>
                  <a:schemeClr val="bg1"/>
                </a:solidFill>
                <a:effectLst/>
                <a:latin typeface="museo-slab"/>
              </a:rPr>
              <a:t> ranges is not considered in determining service connection.</a:t>
            </a:r>
          </a:p>
          <a:p>
            <a:pPr marL="0" indent="0" algn="just">
              <a:buNone/>
            </a:pPr>
            <a:endParaRPr lang="en-US" b="1" i="0" dirty="0">
              <a:solidFill>
                <a:schemeClr val="bg1"/>
              </a:solidFill>
              <a:effectLst/>
              <a:latin typeface="museo-slab"/>
            </a:endParaRPr>
          </a:p>
          <a:p>
            <a:pPr marL="0" indent="0" algn="just">
              <a:buNone/>
            </a:pPr>
            <a:endParaRPr lang="en-US" b="1" i="0" dirty="0">
              <a:solidFill>
                <a:schemeClr val="bg1"/>
              </a:solidFill>
              <a:effectLst/>
              <a:latin typeface="museo-slab"/>
            </a:endParaRPr>
          </a:p>
          <a:p>
            <a:pPr marL="0" indent="0" algn="just">
              <a:buNone/>
            </a:pPr>
            <a:r>
              <a:rPr lang="en-US" b="1" i="0" dirty="0">
                <a:solidFill>
                  <a:schemeClr val="bg1"/>
                </a:solidFill>
                <a:effectLst/>
                <a:latin typeface="museo-slab"/>
              </a:rPr>
              <a:t>Sensorineural hearing loss is considered an organic disease of the nervous system and is subject to presumptive service connection under 38 C.F.R. § 3.309a.</a:t>
            </a:r>
            <a:endParaRPr lang="en-US" dirty="0">
              <a:solidFill>
                <a:schemeClr val="bg1"/>
              </a:solidFill>
            </a:endParaRPr>
          </a:p>
        </p:txBody>
      </p:sp>
    </p:spTree>
    <p:extLst>
      <p:ext uri="{BB962C8B-B14F-4D97-AF65-F5344CB8AC3E}">
        <p14:creationId xmlns:p14="http://schemas.microsoft.com/office/powerpoint/2010/main" val="17803732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E8A8EAB8-D2FF-444D-B34B-7D32F106AD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 name="Title 1">
            <a:extLst>
              <a:ext uri="{FF2B5EF4-FFF2-40B4-BE49-F238E27FC236}">
                <a16:creationId xmlns:a16="http://schemas.microsoft.com/office/drawing/2014/main" id="{FBCF6961-2285-4336-9D09-52A33A205786}"/>
              </a:ext>
            </a:extLst>
          </p:cNvPr>
          <p:cNvSpPr>
            <a:spLocks noGrp="1"/>
          </p:cNvSpPr>
          <p:nvPr>
            <p:ph type="title"/>
          </p:nvPr>
        </p:nvSpPr>
        <p:spPr>
          <a:xfrm>
            <a:off x="1014141" y="1450655"/>
            <a:ext cx="3932030" cy="3956690"/>
          </a:xfrm>
        </p:spPr>
        <p:txBody>
          <a:bodyPr anchor="ctr">
            <a:normAutofit/>
          </a:bodyPr>
          <a:lstStyle/>
          <a:p>
            <a:r>
              <a:rPr lang="en-US" sz="7400" b="1" i="0">
                <a:solidFill>
                  <a:schemeClr val="bg1"/>
                </a:solidFill>
                <a:effectLst/>
                <a:latin typeface="museo-slab"/>
              </a:rPr>
              <a:t>Hearing Loss Examples</a:t>
            </a:r>
            <a:endParaRPr lang="en-US" sz="7400">
              <a:solidFill>
                <a:schemeClr val="bg1"/>
              </a:solidFill>
            </a:endParaRPr>
          </a:p>
        </p:txBody>
      </p:sp>
      <p:cxnSp>
        <p:nvCxnSpPr>
          <p:cNvPr id="10" name="Straight Connector 9">
            <a:extLst>
              <a:ext uri="{FF2B5EF4-FFF2-40B4-BE49-F238E27FC236}">
                <a16:creationId xmlns:a16="http://schemas.microsoft.com/office/drawing/2014/main" id="{067633D1-6EE6-4118-B9F0-B363477BEE7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1014141" y="1450655"/>
            <a:ext cx="3932030"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4AD7FFC6-42A9-49CB-B5E9-B3F6B038331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1014141" y="5408571"/>
            <a:ext cx="3932030"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9AACAED6-5CF8-4A18-B86E-F95C4ADDD394}"/>
              </a:ext>
            </a:extLst>
          </p:cNvPr>
          <p:cNvSpPr>
            <a:spLocks noGrp="1"/>
          </p:cNvSpPr>
          <p:nvPr>
            <p:ph idx="1"/>
          </p:nvPr>
        </p:nvSpPr>
        <p:spPr>
          <a:xfrm>
            <a:off x="5469622" y="1108061"/>
            <a:ext cx="5635279" cy="4571972"/>
          </a:xfrm>
        </p:spPr>
        <p:txBody>
          <a:bodyPr anchor="ctr">
            <a:normAutofit/>
          </a:bodyPr>
          <a:lstStyle/>
          <a:p>
            <a:pPr marL="0" indent="0" algn="just">
              <a:buNone/>
            </a:pPr>
            <a:r>
              <a:rPr lang="en-US" sz="2000" b="0" i="0" dirty="0">
                <a:solidFill>
                  <a:schemeClr val="bg1"/>
                </a:solidFill>
                <a:effectLst/>
                <a:latin typeface="fira-sans"/>
              </a:rPr>
              <a:t>In the following examples, review the hearing test results and determine if the veteran should be service-connected based on the information recorded on the military separation examination. </a:t>
            </a:r>
          </a:p>
          <a:p>
            <a:endParaRPr lang="en-US" sz="2000" dirty="0">
              <a:solidFill>
                <a:schemeClr val="bg1"/>
              </a:solidFill>
            </a:endParaRPr>
          </a:p>
        </p:txBody>
      </p:sp>
    </p:spTree>
    <p:extLst>
      <p:ext uri="{BB962C8B-B14F-4D97-AF65-F5344CB8AC3E}">
        <p14:creationId xmlns:p14="http://schemas.microsoft.com/office/powerpoint/2010/main" val="20191944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6" name="Rectangle 54">
            <a:extLst>
              <a:ext uri="{FF2B5EF4-FFF2-40B4-BE49-F238E27FC236}">
                <a16:creationId xmlns:a16="http://schemas.microsoft.com/office/drawing/2014/main" id="{9228552E-C8B1-4A80-8448-0787CE0FC7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B542812-8734-4E97-A3AF-7738CEB747C2}"/>
              </a:ext>
            </a:extLst>
          </p:cNvPr>
          <p:cNvSpPr>
            <a:spLocks noGrp="1"/>
          </p:cNvSpPr>
          <p:nvPr>
            <p:ph type="title"/>
          </p:nvPr>
        </p:nvSpPr>
        <p:spPr>
          <a:xfrm>
            <a:off x="838200" y="365125"/>
            <a:ext cx="10515600" cy="1325563"/>
          </a:xfrm>
        </p:spPr>
        <p:txBody>
          <a:bodyPr>
            <a:normAutofit/>
          </a:bodyPr>
          <a:lstStyle/>
          <a:p>
            <a:r>
              <a:rPr lang="en-US" b="1" i="0">
                <a:solidFill>
                  <a:srgbClr val="FFFFFF"/>
                </a:solidFill>
                <a:effectLst/>
                <a:latin typeface="fira-sans"/>
              </a:rPr>
              <a:t>Example Problem 1</a:t>
            </a:r>
            <a:br>
              <a:rPr lang="en-US" b="1" i="0">
                <a:solidFill>
                  <a:srgbClr val="FFFFFF"/>
                </a:solidFill>
                <a:effectLst/>
                <a:latin typeface="fira-sans"/>
              </a:rPr>
            </a:br>
            <a:endParaRPr lang="en-US">
              <a:solidFill>
                <a:srgbClr val="FFFFFF"/>
              </a:solidFill>
            </a:endParaRPr>
          </a:p>
        </p:txBody>
      </p:sp>
      <p:graphicFrame>
        <p:nvGraphicFramePr>
          <p:cNvPr id="14" name="Content Placeholder 2">
            <a:extLst>
              <a:ext uri="{FF2B5EF4-FFF2-40B4-BE49-F238E27FC236}">
                <a16:creationId xmlns:a16="http://schemas.microsoft.com/office/drawing/2014/main" id="{3F249D1C-1728-CD9E-2876-3DC3B12D91F4}"/>
              </a:ext>
            </a:extLst>
          </p:cNvPr>
          <p:cNvGraphicFramePr>
            <a:graphicFrameLocks noGrp="1"/>
          </p:cNvGraphicFramePr>
          <p:nvPr>
            <p:ph idx="1"/>
            <p:extLst>
              <p:ext uri="{D42A27DB-BD31-4B8C-83A1-F6EECF244321}">
                <p14:modId xmlns:p14="http://schemas.microsoft.com/office/powerpoint/2010/main" val="1547266609"/>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35029132"/>
      </p:ext>
    </p:extLst>
  </p:cSld>
  <p:clrMapOvr>
    <a:overrideClrMapping bg1="dk1" tx1="lt1" bg2="dk2" tx2="lt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4" name="Rectangle 33">
            <a:extLst>
              <a:ext uri="{FF2B5EF4-FFF2-40B4-BE49-F238E27FC236}">
                <a16:creationId xmlns:a16="http://schemas.microsoft.com/office/drawing/2014/main" id="{5A0118C5-4F8D-4CF4-BADD-53FEACC6C4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Freeform: Shape 35">
            <a:extLst>
              <a:ext uri="{FF2B5EF4-FFF2-40B4-BE49-F238E27FC236}">
                <a16:creationId xmlns:a16="http://schemas.microsoft.com/office/drawing/2014/main" id="{3C1D1FA3-6212-4B97-9B1E-C7F81247C2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2"/>
            <a:ext cx="2232251" cy="2361890"/>
          </a:xfrm>
          <a:custGeom>
            <a:avLst/>
            <a:gdLst>
              <a:gd name="connsiteX0" fmla="*/ 2292284 w 3871489"/>
              <a:gd name="connsiteY0" fmla="*/ 0 h 4096327"/>
              <a:gd name="connsiteX1" fmla="*/ 3500914 w 3871489"/>
              <a:gd name="connsiteY1" fmla="*/ 0 h 4096327"/>
              <a:gd name="connsiteX2" fmla="*/ 3542229 w 3871489"/>
              <a:gd name="connsiteY2" fmla="*/ 68006 h 4096327"/>
              <a:gd name="connsiteX3" fmla="*/ 3871489 w 3871489"/>
              <a:gd name="connsiteY3" fmla="*/ 1368323 h 4096327"/>
              <a:gd name="connsiteX4" fmla="*/ 1143485 w 3871489"/>
              <a:gd name="connsiteY4" fmla="*/ 4096327 h 4096327"/>
              <a:gd name="connsiteX5" fmla="*/ 81633 w 3871489"/>
              <a:gd name="connsiteY5" fmla="*/ 3881944 h 4096327"/>
              <a:gd name="connsiteX6" fmla="*/ 0 w 3871489"/>
              <a:gd name="connsiteY6" fmla="*/ 3842618 h 4096327"/>
              <a:gd name="connsiteX7" fmla="*/ 0 w 3871489"/>
              <a:gd name="connsiteY7" fmla="*/ 2741475 h 4096327"/>
              <a:gd name="connsiteX8" fmla="*/ 6615 w 3871489"/>
              <a:gd name="connsiteY8" fmla="*/ 2747487 h 4096327"/>
              <a:gd name="connsiteX9" fmla="*/ 1143485 w 3871489"/>
              <a:gd name="connsiteY9" fmla="*/ 3155655 h 4096327"/>
              <a:gd name="connsiteX10" fmla="*/ 2930817 w 3871489"/>
              <a:gd name="connsiteY10" fmla="*/ 1368323 h 4096327"/>
              <a:gd name="connsiteX11" fmla="*/ 2407287 w 3871489"/>
              <a:gd name="connsiteY11" fmla="*/ 104524 h 40963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871489" h="4096327">
                <a:moveTo>
                  <a:pt x="2292284" y="0"/>
                </a:moveTo>
                <a:lnTo>
                  <a:pt x="3500914" y="0"/>
                </a:lnTo>
                <a:lnTo>
                  <a:pt x="3542229" y="68006"/>
                </a:lnTo>
                <a:cubicBezTo>
                  <a:pt x="3752213" y="454545"/>
                  <a:pt x="3871489" y="897507"/>
                  <a:pt x="3871489" y="1368323"/>
                </a:cubicBezTo>
                <a:cubicBezTo>
                  <a:pt x="3871489" y="2874936"/>
                  <a:pt x="2650098" y="4096327"/>
                  <a:pt x="1143485" y="4096327"/>
                </a:cubicBezTo>
                <a:cubicBezTo>
                  <a:pt x="766832" y="4096327"/>
                  <a:pt x="408006" y="4019990"/>
                  <a:pt x="81633" y="3881944"/>
                </a:cubicBezTo>
                <a:lnTo>
                  <a:pt x="0" y="3842618"/>
                </a:lnTo>
                <a:lnTo>
                  <a:pt x="0" y="2741475"/>
                </a:lnTo>
                <a:lnTo>
                  <a:pt x="6615" y="2747487"/>
                </a:lnTo>
                <a:cubicBezTo>
                  <a:pt x="315579" y="3002472"/>
                  <a:pt x="711663" y="3155655"/>
                  <a:pt x="1143485" y="3155655"/>
                </a:cubicBezTo>
                <a:cubicBezTo>
                  <a:pt x="2130515" y="3155655"/>
                  <a:pt x="2930817" y="2355353"/>
                  <a:pt x="2930817" y="1368323"/>
                </a:cubicBezTo>
                <a:cubicBezTo>
                  <a:pt x="2930817" y="874812"/>
                  <a:pt x="2730741" y="427979"/>
                  <a:pt x="2407287" y="104524"/>
                </a:cubicBezTo>
                <a:close/>
              </a:path>
            </a:pathLst>
          </a:custGeom>
          <a:solidFill>
            <a:srgbClr val="FFFFFF"/>
          </a:solid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accent1"/>
              </a:solidFill>
            </a:endParaRPr>
          </a:p>
        </p:txBody>
      </p:sp>
      <p:sp>
        <p:nvSpPr>
          <p:cNvPr id="38" name="Freeform: Shape 37">
            <a:extLst>
              <a:ext uri="{FF2B5EF4-FFF2-40B4-BE49-F238E27FC236}">
                <a16:creationId xmlns:a16="http://schemas.microsoft.com/office/drawing/2014/main" id="{11C51958-04D4-4687-95A2-95DCDCF474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2"/>
            <a:ext cx="2232251" cy="2361890"/>
          </a:xfrm>
          <a:custGeom>
            <a:avLst/>
            <a:gdLst>
              <a:gd name="connsiteX0" fmla="*/ 2292284 w 3871489"/>
              <a:gd name="connsiteY0" fmla="*/ 0 h 4096327"/>
              <a:gd name="connsiteX1" fmla="*/ 3500914 w 3871489"/>
              <a:gd name="connsiteY1" fmla="*/ 0 h 4096327"/>
              <a:gd name="connsiteX2" fmla="*/ 3542229 w 3871489"/>
              <a:gd name="connsiteY2" fmla="*/ 68006 h 4096327"/>
              <a:gd name="connsiteX3" fmla="*/ 3871489 w 3871489"/>
              <a:gd name="connsiteY3" fmla="*/ 1368323 h 4096327"/>
              <a:gd name="connsiteX4" fmla="*/ 1143485 w 3871489"/>
              <a:gd name="connsiteY4" fmla="*/ 4096327 h 4096327"/>
              <a:gd name="connsiteX5" fmla="*/ 81633 w 3871489"/>
              <a:gd name="connsiteY5" fmla="*/ 3881944 h 4096327"/>
              <a:gd name="connsiteX6" fmla="*/ 0 w 3871489"/>
              <a:gd name="connsiteY6" fmla="*/ 3842618 h 4096327"/>
              <a:gd name="connsiteX7" fmla="*/ 0 w 3871489"/>
              <a:gd name="connsiteY7" fmla="*/ 2741475 h 4096327"/>
              <a:gd name="connsiteX8" fmla="*/ 6615 w 3871489"/>
              <a:gd name="connsiteY8" fmla="*/ 2747487 h 4096327"/>
              <a:gd name="connsiteX9" fmla="*/ 1143485 w 3871489"/>
              <a:gd name="connsiteY9" fmla="*/ 3155655 h 4096327"/>
              <a:gd name="connsiteX10" fmla="*/ 2930817 w 3871489"/>
              <a:gd name="connsiteY10" fmla="*/ 1368323 h 4096327"/>
              <a:gd name="connsiteX11" fmla="*/ 2407287 w 3871489"/>
              <a:gd name="connsiteY11" fmla="*/ 104524 h 40963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871489" h="4096327">
                <a:moveTo>
                  <a:pt x="2292284" y="0"/>
                </a:moveTo>
                <a:lnTo>
                  <a:pt x="3500914" y="0"/>
                </a:lnTo>
                <a:lnTo>
                  <a:pt x="3542229" y="68006"/>
                </a:lnTo>
                <a:cubicBezTo>
                  <a:pt x="3752213" y="454545"/>
                  <a:pt x="3871489" y="897507"/>
                  <a:pt x="3871489" y="1368323"/>
                </a:cubicBezTo>
                <a:cubicBezTo>
                  <a:pt x="3871489" y="2874936"/>
                  <a:pt x="2650098" y="4096327"/>
                  <a:pt x="1143485" y="4096327"/>
                </a:cubicBezTo>
                <a:cubicBezTo>
                  <a:pt x="766832" y="4096327"/>
                  <a:pt x="408006" y="4019990"/>
                  <a:pt x="81633" y="3881944"/>
                </a:cubicBezTo>
                <a:lnTo>
                  <a:pt x="0" y="3842618"/>
                </a:lnTo>
                <a:lnTo>
                  <a:pt x="0" y="2741475"/>
                </a:lnTo>
                <a:lnTo>
                  <a:pt x="6615" y="2747487"/>
                </a:lnTo>
                <a:cubicBezTo>
                  <a:pt x="315579" y="3002472"/>
                  <a:pt x="711663" y="3155655"/>
                  <a:pt x="1143485" y="3155655"/>
                </a:cubicBezTo>
                <a:cubicBezTo>
                  <a:pt x="2130515" y="3155655"/>
                  <a:pt x="2930817" y="2355353"/>
                  <a:pt x="2930817" y="1368323"/>
                </a:cubicBezTo>
                <a:cubicBezTo>
                  <a:pt x="2930817" y="874812"/>
                  <a:pt x="2730741" y="427979"/>
                  <a:pt x="2407287" y="104524"/>
                </a:cubicBezTo>
                <a:close/>
              </a:path>
            </a:pathLst>
          </a:custGeom>
          <a:solidFill>
            <a:schemeClr val="accent6">
              <a:alpha val="30000"/>
            </a:schemeClr>
          </a:solid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accent1"/>
              </a:solidFill>
            </a:endParaRPr>
          </a:p>
        </p:txBody>
      </p:sp>
      <p:sp>
        <p:nvSpPr>
          <p:cNvPr id="40" name="Freeform: Shape 39">
            <a:extLst>
              <a:ext uri="{FF2B5EF4-FFF2-40B4-BE49-F238E27FC236}">
                <a16:creationId xmlns:a16="http://schemas.microsoft.com/office/drawing/2014/main" id="{79AFCB35-9C04-4524-A0B1-57FF6865D0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92656"/>
            <a:ext cx="1861854" cy="277779"/>
          </a:xfrm>
          <a:custGeom>
            <a:avLst/>
            <a:gdLst>
              <a:gd name="connsiteX0" fmla="*/ 180458 w 1861854"/>
              <a:gd name="connsiteY0" fmla="*/ 0 h 277779"/>
              <a:gd name="connsiteX1" fmla="*/ 419222 w 1861854"/>
              <a:gd name="connsiteY1" fmla="*/ 238761 h 277779"/>
              <a:gd name="connsiteX2" fmla="*/ 657984 w 1861854"/>
              <a:gd name="connsiteY2" fmla="*/ 0 h 277779"/>
              <a:gd name="connsiteX3" fmla="*/ 896745 w 1861854"/>
              <a:gd name="connsiteY3" fmla="*/ 238761 h 277779"/>
              <a:gd name="connsiteX4" fmla="*/ 1135754 w 1861854"/>
              <a:gd name="connsiteY4" fmla="*/ 0 h 277779"/>
              <a:gd name="connsiteX5" fmla="*/ 1374516 w 1861854"/>
              <a:gd name="connsiteY5" fmla="*/ 238761 h 277779"/>
              <a:gd name="connsiteX6" fmla="*/ 1613277 w 1861854"/>
              <a:gd name="connsiteY6" fmla="*/ 0 h 277779"/>
              <a:gd name="connsiteX7" fmla="*/ 1861854 w 1861854"/>
              <a:gd name="connsiteY7" fmla="*/ 248577 h 277779"/>
              <a:gd name="connsiteX8" fmla="*/ 1842470 w 1861854"/>
              <a:gd name="connsiteY8" fmla="*/ 267963 h 277779"/>
              <a:gd name="connsiteX9" fmla="*/ 1613277 w 1861854"/>
              <a:gd name="connsiteY9" fmla="*/ 39017 h 277779"/>
              <a:gd name="connsiteX10" fmla="*/ 1374516 w 1861854"/>
              <a:gd name="connsiteY10" fmla="*/ 277779 h 277779"/>
              <a:gd name="connsiteX11" fmla="*/ 1135754 w 1861854"/>
              <a:gd name="connsiteY11" fmla="*/ 39017 h 277779"/>
              <a:gd name="connsiteX12" fmla="*/ 896745 w 1861854"/>
              <a:gd name="connsiteY12" fmla="*/ 277779 h 277779"/>
              <a:gd name="connsiteX13" fmla="*/ 657984 w 1861854"/>
              <a:gd name="connsiteY13" fmla="*/ 39017 h 277779"/>
              <a:gd name="connsiteX14" fmla="*/ 419222 w 1861854"/>
              <a:gd name="connsiteY14" fmla="*/ 277779 h 277779"/>
              <a:gd name="connsiteX15" fmla="*/ 180458 w 1861854"/>
              <a:gd name="connsiteY15" fmla="*/ 39017 h 277779"/>
              <a:gd name="connsiteX16" fmla="*/ 0 w 1861854"/>
              <a:gd name="connsiteY16" fmla="*/ 219283 h 277779"/>
              <a:gd name="connsiteX17" fmla="*/ 0 w 1861854"/>
              <a:gd name="connsiteY17" fmla="*/ 180458 h 2777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861854" h="277779">
                <a:moveTo>
                  <a:pt x="180458" y="0"/>
                </a:moveTo>
                <a:lnTo>
                  <a:pt x="419222" y="238761"/>
                </a:lnTo>
                <a:lnTo>
                  <a:pt x="657984" y="0"/>
                </a:lnTo>
                <a:lnTo>
                  <a:pt x="896745" y="238761"/>
                </a:lnTo>
                <a:lnTo>
                  <a:pt x="1135754" y="0"/>
                </a:lnTo>
                <a:lnTo>
                  <a:pt x="1374516" y="238761"/>
                </a:lnTo>
                <a:lnTo>
                  <a:pt x="1613277" y="0"/>
                </a:lnTo>
                <a:lnTo>
                  <a:pt x="1861854" y="248577"/>
                </a:lnTo>
                <a:lnTo>
                  <a:pt x="1842470" y="267963"/>
                </a:lnTo>
                <a:lnTo>
                  <a:pt x="1613277" y="39017"/>
                </a:lnTo>
                <a:lnTo>
                  <a:pt x="1374516" y="277779"/>
                </a:lnTo>
                <a:lnTo>
                  <a:pt x="1135754" y="39017"/>
                </a:lnTo>
                <a:lnTo>
                  <a:pt x="896745" y="277779"/>
                </a:lnTo>
                <a:lnTo>
                  <a:pt x="657984" y="39017"/>
                </a:lnTo>
                <a:lnTo>
                  <a:pt x="419222" y="277779"/>
                </a:lnTo>
                <a:lnTo>
                  <a:pt x="180458" y="39017"/>
                </a:lnTo>
                <a:lnTo>
                  <a:pt x="0" y="219283"/>
                </a:lnTo>
                <a:lnTo>
                  <a:pt x="0" y="180458"/>
                </a:lnTo>
                <a:close/>
              </a:path>
            </a:pathLst>
          </a:custGeom>
          <a:solidFill>
            <a:schemeClr val="bg1"/>
          </a:solidFill>
          <a:ln w="9525" cap="flat">
            <a:noFill/>
            <a:prstDash val="solid"/>
            <a:miter/>
          </a:ln>
        </p:spPr>
        <p:txBody>
          <a:bodyPr wrap="square" rtlCol="0" anchor="ctr">
            <a:noAutofit/>
          </a:bodyPr>
          <a:lstStyle/>
          <a:p>
            <a:endParaRPr lang="en-US"/>
          </a:p>
        </p:txBody>
      </p:sp>
      <p:sp>
        <p:nvSpPr>
          <p:cNvPr id="42" name="Freeform: Shape 41">
            <a:extLst>
              <a:ext uri="{FF2B5EF4-FFF2-40B4-BE49-F238E27FC236}">
                <a16:creationId xmlns:a16="http://schemas.microsoft.com/office/drawing/2014/main" id="{D11AD2AD-0BA0-4DD3-8EEA-84686A0E71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32391"/>
            <a:ext cx="1861854" cy="277779"/>
          </a:xfrm>
          <a:custGeom>
            <a:avLst/>
            <a:gdLst>
              <a:gd name="connsiteX0" fmla="*/ 180458 w 1861854"/>
              <a:gd name="connsiteY0" fmla="*/ 0 h 277779"/>
              <a:gd name="connsiteX1" fmla="*/ 419222 w 1861854"/>
              <a:gd name="connsiteY1" fmla="*/ 238761 h 277779"/>
              <a:gd name="connsiteX2" fmla="*/ 657984 w 1861854"/>
              <a:gd name="connsiteY2" fmla="*/ 0 h 277779"/>
              <a:gd name="connsiteX3" fmla="*/ 896745 w 1861854"/>
              <a:gd name="connsiteY3" fmla="*/ 238761 h 277779"/>
              <a:gd name="connsiteX4" fmla="*/ 1135754 w 1861854"/>
              <a:gd name="connsiteY4" fmla="*/ 0 h 277779"/>
              <a:gd name="connsiteX5" fmla="*/ 1374516 w 1861854"/>
              <a:gd name="connsiteY5" fmla="*/ 238761 h 277779"/>
              <a:gd name="connsiteX6" fmla="*/ 1613277 w 1861854"/>
              <a:gd name="connsiteY6" fmla="*/ 0 h 277779"/>
              <a:gd name="connsiteX7" fmla="*/ 1861854 w 1861854"/>
              <a:gd name="connsiteY7" fmla="*/ 248577 h 277779"/>
              <a:gd name="connsiteX8" fmla="*/ 1842470 w 1861854"/>
              <a:gd name="connsiteY8" fmla="*/ 268208 h 277779"/>
              <a:gd name="connsiteX9" fmla="*/ 1613277 w 1861854"/>
              <a:gd name="connsiteY9" fmla="*/ 39017 h 277779"/>
              <a:gd name="connsiteX10" fmla="*/ 1374516 w 1861854"/>
              <a:gd name="connsiteY10" fmla="*/ 277779 h 277779"/>
              <a:gd name="connsiteX11" fmla="*/ 1135754 w 1861854"/>
              <a:gd name="connsiteY11" fmla="*/ 39017 h 277779"/>
              <a:gd name="connsiteX12" fmla="*/ 896745 w 1861854"/>
              <a:gd name="connsiteY12" fmla="*/ 277779 h 277779"/>
              <a:gd name="connsiteX13" fmla="*/ 657984 w 1861854"/>
              <a:gd name="connsiteY13" fmla="*/ 39017 h 277779"/>
              <a:gd name="connsiteX14" fmla="*/ 419222 w 1861854"/>
              <a:gd name="connsiteY14" fmla="*/ 277779 h 277779"/>
              <a:gd name="connsiteX15" fmla="*/ 180458 w 1861854"/>
              <a:gd name="connsiteY15" fmla="*/ 39017 h 277779"/>
              <a:gd name="connsiteX16" fmla="*/ 0 w 1861854"/>
              <a:gd name="connsiteY16" fmla="*/ 219475 h 277779"/>
              <a:gd name="connsiteX17" fmla="*/ 0 w 1861854"/>
              <a:gd name="connsiteY17" fmla="*/ 180458 h 2777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861854" h="277779">
                <a:moveTo>
                  <a:pt x="180458" y="0"/>
                </a:moveTo>
                <a:lnTo>
                  <a:pt x="419222" y="238761"/>
                </a:lnTo>
                <a:lnTo>
                  <a:pt x="657984" y="0"/>
                </a:lnTo>
                <a:lnTo>
                  <a:pt x="896745" y="238761"/>
                </a:lnTo>
                <a:lnTo>
                  <a:pt x="1135754" y="0"/>
                </a:lnTo>
                <a:lnTo>
                  <a:pt x="1374516" y="238761"/>
                </a:lnTo>
                <a:lnTo>
                  <a:pt x="1613277" y="0"/>
                </a:lnTo>
                <a:lnTo>
                  <a:pt x="1861854" y="248577"/>
                </a:lnTo>
                <a:lnTo>
                  <a:pt x="1842470" y="268208"/>
                </a:lnTo>
                <a:lnTo>
                  <a:pt x="1613277" y="39017"/>
                </a:lnTo>
                <a:lnTo>
                  <a:pt x="1374516" y="277779"/>
                </a:lnTo>
                <a:lnTo>
                  <a:pt x="1135754" y="39017"/>
                </a:lnTo>
                <a:lnTo>
                  <a:pt x="896745" y="277779"/>
                </a:lnTo>
                <a:lnTo>
                  <a:pt x="657984" y="39017"/>
                </a:lnTo>
                <a:lnTo>
                  <a:pt x="419222" y="277779"/>
                </a:lnTo>
                <a:lnTo>
                  <a:pt x="180458" y="39017"/>
                </a:lnTo>
                <a:lnTo>
                  <a:pt x="0" y="219475"/>
                </a:lnTo>
                <a:lnTo>
                  <a:pt x="0" y="180458"/>
                </a:lnTo>
                <a:close/>
              </a:path>
            </a:pathLst>
          </a:custGeom>
          <a:solidFill>
            <a:schemeClr val="bg1"/>
          </a:solidFill>
          <a:ln w="9525" cap="flat">
            <a:noFill/>
            <a:prstDash val="solid"/>
            <a:miter/>
          </a:ln>
        </p:spPr>
        <p:txBody>
          <a:bodyPr wrap="square" rtlCol="0" anchor="ctr">
            <a:noAutofit/>
          </a:bodyPr>
          <a:lstStyle/>
          <a:p>
            <a:endParaRPr lang="en-US"/>
          </a:p>
        </p:txBody>
      </p:sp>
      <p:sp>
        <p:nvSpPr>
          <p:cNvPr id="2" name="Title 1">
            <a:extLst>
              <a:ext uri="{FF2B5EF4-FFF2-40B4-BE49-F238E27FC236}">
                <a16:creationId xmlns:a16="http://schemas.microsoft.com/office/drawing/2014/main" id="{64E3FF0D-55B7-489B-9832-F4969BA82D98}"/>
              </a:ext>
            </a:extLst>
          </p:cNvPr>
          <p:cNvSpPr>
            <a:spLocks noGrp="1"/>
          </p:cNvSpPr>
          <p:nvPr>
            <p:ph type="title"/>
          </p:nvPr>
        </p:nvSpPr>
        <p:spPr>
          <a:xfrm>
            <a:off x="1861854" y="633046"/>
            <a:ext cx="4834021" cy="1314996"/>
          </a:xfrm>
        </p:spPr>
        <p:txBody>
          <a:bodyPr anchor="b">
            <a:normAutofit/>
          </a:bodyPr>
          <a:lstStyle/>
          <a:p>
            <a:endParaRPr lang="en-US" dirty="0">
              <a:solidFill>
                <a:schemeClr val="bg1"/>
              </a:solidFill>
            </a:endParaRPr>
          </a:p>
        </p:txBody>
      </p:sp>
      <p:sp>
        <p:nvSpPr>
          <p:cNvPr id="3" name="Content Placeholder 2">
            <a:extLst>
              <a:ext uri="{FF2B5EF4-FFF2-40B4-BE49-F238E27FC236}">
                <a16:creationId xmlns:a16="http://schemas.microsoft.com/office/drawing/2014/main" id="{9ABBD3C9-155E-4969-8EE8-4AA4834FD2DA}"/>
              </a:ext>
            </a:extLst>
          </p:cNvPr>
          <p:cNvSpPr>
            <a:spLocks noGrp="1"/>
          </p:cNvSpPr>
          <p:nvPr>
            <p:ph idx="1"/>
          </p:nvPr>
        </p:nvSpPr>
        <p:spPr>
          <a:xfrm>
            <a:off x="1861854" y="2125737"/>
            <a:ext cx="5444957" cy="4044463"/>
          </a:xfrm>
        </p:spPr>
        <p:txBody>
          <a:bodyPr>
            <a:normAutofit/>
          </a:bodyPr>
          <a:lstStyle/>
          <a:p>
            <a:pPr marL="0" indent="0" algn="just">
              <a:buNone/>
            </a:pPr>
            <a:r>
              <a:rPr lang="en-US" b="1" i="0" dirty="0">
                <a:solidFill>
                  <a:schemeClr val="bg1"/>
                </a:solidFill>
                <a:effectLst/>
                <a:latin typeface="fira-sans"/>
              </a:rPr>
              <a:t>Does the veteran have impaired hearing in either ear?</a:t>
            </a:r>
            <a:endParaRPr lang="en-US" dirty="0">
              <a:solidFill>
                <a:schemeClr val="bg1"/>
              </a:solidFill>
            </a:endParaRPr>
          </a:p>
        </p:txBody>
      </p:sp>
      <p:pic>
        <p:nvPicPr>
          <p:cNvPr id="31" name="Graphic 30" descr="Deaf">
            <a:extLst>
              <a:ext uri="{FF2B5EF4-FFF2-40B4-BE49-F238E27FC236}">
                <a16:creationId xmlns:a16="http://schemas.microsoft.com/office/drawing/2014/main" id="{30ABBE31-F4B5-6E29-041A-A2B88DF0BEEE}"/>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235473" y="1200223"/>
            <a:ext cx="4072815" cy="4072815"/>
          </a:xfrm>
          <a:prstGeom prst="rect">
            <a:avLst/>
          </a:prstGeom>
        </p:spPr>
      </p:pic>
      <p:grpSp>
        <p:nvGrpSpPr>
          <p:cNvPr id="44" name="Graphic 185">
            <a:extLst>
              <a:ext uri="{FF2B5EF4-FFF2-40B4-BE49-F238E27FC236}">
                <a16:creationId xmlns:a16="http://schemas.microsoft.com/office/drawing/2014/main" id="{0C156BF8-7FF7-440F-BE2B-417DFFE8BFA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428634" y="5987064"/>
            <a:ext cx="1054466" cy="469689"/>
            <a:chOff x="9841624" y="4115729"/>
            <a:chExt cx="602169" cy="268223"/>
          </a:xfrm>
          <a:solidFill>
            <a:schemeClr val="bg1"/>
          </a:solidFill>
        </p:grpSpPr>
        <p:sp>
          <p:nvSpPr>
            <p:cNvPr id="45" name="Freeform: Shape 44">
              <a:extLst>
                <a:ext uri="{FF2B5EF4-FFF2-40B4-BE49-F238E27FC236}">
                  <a16:creationId xmlns:a16="http://schemas.microsoft.com/office/drawing/2014/main" id="{B7067280-C3E7-4DF6-A345-B9FEF6EF8D6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841624"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46" name="Freeform: Shape 45">
              <a:extLst>
                <a:ext uri="{FF2B5EF4-FFF2-40B4-BE49-F238E27FC236}">
                  <a16:creationId xmlns:a16="http://schemas.microsoft.com/office/drawing/2014/main" id="{A78365A8-666B-4417-9D3C-554E6E6B2C5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941445"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47" name="Freeform: Shape 46">
              <a:extLst>
                <a:ext uri="{FF2B5EF4-FFF2-40B4-BE49-F238E27FC236}">
                  <a16:creationId xmlns:a16="http://schemas.microsoft.com/office/drawing/2014/main" id="{E71CAAFA-0A31-4308-AB9F-B1C84ABDF9D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041267"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48" name="Freeform: Shape 47">
              <a:extLst>
                <a:ext uri="{FF2B5EF4-FFF2-40B4-BE49-F238E27FC236}">
                  <a16:creationId xmlns:a16="http://schemas.microsoft.com/office/drawing/2014/main" id="{96AB1D25-144D-4BB4-A45C-60B8A094F41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141090"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49" name="Freeform: Shape 48">
              <a:extLst>
                <a:ext uri="{FF2B5EF4-FFF2-40B4-BE49-F238E27FC236}">
                  <a16:creationId xmlns:a16="http://schemas.microsoft.com/office/drawing/2014/main" id="{069F0FB4-779A-48FC-AC33-784F177C929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240911"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grpSp>
    </p:spTree>
    <p:extLst>
      <p:ext uri="{BB962C8B-B14F-4D97-AF65-F5344CB8AC3E}">
        <p14:creationId xmlns:p14="http://schemas.microsoft.com/office/powerpoint/2010/main" val="33570882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CE7A78-396C-4758-9B76-EA654F1FF136}"/>
              </a:ext>
            </a:extLst>
          </p:cNvPr>
          <p:cNvSpPr>
            <a:spLocks noGrp="1"/>
          </p:cNvSpPr>
          <p:nvPr>
            <p:ph type="title" idx="4294967295"/>
          </p:nvPr>
        </p:nvSpPr>
        <p:spPr>
          <a:xfrm>
            <a:off x="5605463" y="628650"/>
            <a:ext cx="6586537" cy="1287463"/>
          </a:xfrm>
        </p:spPr>
        <p:txBody>
          <a:bodyPr anchor="b">
            <a:normAutofit/>
          </a:bodyPr>
          <a:lstStyle/>
          <a:p>
            <a:r>
              <a:rPr lang="en-US" b="1" dirty="0"/>
              <a:t>Answer</a:t>
            </a:r>
          </a:p>
        </p:txBody>
      </p:sp>
      <p:graphicFrame>
        <p:nvGraphicFramePr>
          <p:cNvPr id="25" name="Content Placeholder 2">
            <a:extLst>
              <a:ext uri="{FF2B5EF4-FFF2-40B4-BE49-F238E27FC236}">
                <a16:creationId xmlns:a16="http://schemas.microsoft.com/office/drawing/2014/main" id="{CDD5E4C6-B2B1-6C5C-0A94-9FBC1DD55B35}"/>
              </a:ext>
            </a:extLst>
          </p:cNvPr>
          <p:cNvGraphicFramePr>
            <a:graphicFrameLocks noGrp="1"/>
          </p:cNvGraphicFramePr>
          <p:nvPr>
            <p:ph idx="4294967295"/>
            <p:extLst>
              <p:ext uri="{D42A27DB-BD31-4B8C-83A1-F6EECF244321}">
                <p14:modId xmlns:p14="http://schemas.microsoft.com/office/powerpoint/2010/main" val="309052543"/>
              </p:ext>
            </p:extLst>
          </p:nvPr>
        </p:nvGraphicFramePr>
        <p:xfrm>
          <a:off x="4862147" y="2438400"/>
          <a:ext cx="7329854" cy="210661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26" name="Picture 25">
            <a:extLst>
              <a:ext uri="{FF2B5EF4-FFF2-40B4-BE49-F238E27FC236}">
                <a16:creationId xmlns:a16="http://schemas.microsoft.com/office/drawing/2014/main" id="{7535519F-C810-4F37-F905-104C4D51B132}"/>
              </a:ext>
            </a:extLst>
          </p:cNvPr>
          <p:cNvPicPr>
            <a:picLocks noChangeAspect="1"/>
          </p:cNvPicPr>
          <p:nvPr/>
        </p:nvPicPr>
        <p:blipFill rotWithShape="1">
          <a:blip r:embed="rId7"/>
          <a:srcRect l="37020" r="17860" b="-1"/>
          <a:stretch/>
        </p:blipFill>
        <p:spPr>
          <a:xfrm>
            <a:off x="20" y="10"/>
            <a:ext cx="4635571" cy="6857990"/>
          </a:xfrm>
          <a:prstGeom prst="rect">
            <a:avLst/>
          </a:prstGeom>
          <a:effectLst/>
        </p:spPr>
      </p:pic>
    </p:spTree>
    <p:extLst>
      <p:ext uri="{BB962C8B-B14F-4D97-AF65-F5344CB8AC3E}">
        <p14:creationId xmlns:p14="http://schemas.microsoft.com/office/powerpoint/2010/main" val="1074853507"/>
      </p:ext>
    </p:extLst>
  </p:cSld>
  <p:clrMapOvr>
    <a:masterClrMapping/>
  </p:clrMapOvr>
  <mc:AlternateContent xmlns:mc="http://schemas.openxmlformats.org/markup-compatibility/2006">
    <mc:Choice xmlns:p14="http://schemas.microsoft.com/office/powerpoint/2010/main" Requires="p14">
      <p:transition spd="slow" p14:dur="3400">
        <p14:reveal/>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5">
                                            <p:graphicEl>
                                              <a:dgm id="{983D5338-6481-49AE-A7CA-C9F5CAB5A5B8}"/>
                                            </p:graphicEl>
                                          </p:spTgt>
                                        </p:tgtEl>
                                        <p:attrNameLst>
                                          <p:attrName>style.visibility</p:attrName>
                                        </p:attrNameLst>
                                      </p:cBhvr>
                                      <p:to>
                                        <p:strVal val="visible"/>
                                      </p:to>
                                    </p:set>
                                    <p:anim calcmode="lin" valueType="num">
                                      <p:cBhvr>
                                        <p:cTn id="7" dur="1000" fill="hold"/>
                                        <p:tgtEl>
                                          <p:spTgt spid="25">
                                            <p:graphicEl>
                                              <a:dgm id="{983D5338-6481-49AE-A7CA-C9F5CAB5A5B8}"/>
                                            </p:graphicEl>
                                          </p:spTgt>
                                        </p:tgtEl>
                                        <p:attrNameLst>
                                          <p:attrName>ppt_w</p:attrName>
                                        </p:attrNameLst>
                                      </p:cBhvr>
                                      <p:tavLst>
                                        <p:tav tm="0">
                                          <p:val>
                                            <p:fltVal val="0"/>
                                          </p:val>
                                        </p:tav>
                                        <p:tav tm="100000">
                                          <p:val>
                                            <p:strVal val="#ppt_w"/>
                                          </p:val>
                                        </p:tav>
                                      </p:tavLst>
                                    </p:anim>
                                    <p:anim calcmode="lin" valueType="num">
                                      <p:cBhvr>
                                        <p:cTn id="8" dur="1000" fill="hold"/>
                                        <p:tgtEl>
                                          <p:spTgt spid="25">
                                            <p:graphicEl>
                                              <a:dgm id="{983D5338-6481-49AE-A7CA-C9F5CAB5A5B8}"/>
                                            </p:graphicEl>
                                          </p:spTgt>
                                        </p:tgtEl>
                                        <p:attrNameLst>
                                          <p:attrName>ppt_h</p:attrName>
                                        </p:attrNameLst>
                                      </p:cBhvr>
                                      <p:tavLst>
                                        <p:tav tm="0">
                                          <p:val>
                                            <p:fltVal val="0"/>
                                          </p:val>
                                        </p:tav>
                                        <p:tav tm="100000">
                                          <p:val>
                                            <p:strVal val="#ppt_h"/>
                                          </p:val>
                                        </p:tav>
                                      </p:tavLst>
                                    </p:anim>
                                    <p:anim calcmode="lin" valueType="num">
                                      <p:cBhvr>
                                        <p:cTn id="9" dur="1000" fill="hold"/>
                                        <p:tgtEl>
                                          <p:spTgt spid="25">
                                            <p:graphicEl>
                                              <a:dgm id="{983D5338-6481-49AE-A7CA-C9F5CAB5A5B8}"/>
                                            </p:graphicEl>
                                          </p:spTgt>
                                        </p:tgtEl>
                                        <p:attrNameLst>
                                          <p:attrName>style.rotation</p:attrName>
                                        </p:attrNameLst>
                                      </p:cBhvr>
                                      <p:tavLst>
                                        <p:tav tm="0">
                                          <p:val>
                                            <p:fltVal val="90"/>
                                          </p:val>
                                        </p:tav>
                                        <p:tav tm="100000">
                                          <p:val>
                                            <p:fltVal val="0"/>
                                          </p:val>
                                        </p:tav>
                                      </p:tavLst>
                                    </p:anim>
                                    <p:animEffect transition="in" filter="fade">
                                      <p:cBhvr>
                                        <p:cTn id="10" dur="1000"/>
                                        <p:tgtEl>
                                          <p:spTgt spid="25">
                                            <p:graphicEl>
                                              <a:dgm id="{983D5338-6481-49AE-A7CA-C9F5CAB5A5B8}"/>
                                            </p:graphicEl>
                                          </p:spTgt>
                                        </p:tgtEl>
                                      </p:cBhvr>
                                    </p:animEffect>
                                  </p:childTnLst>
                                </p:cTn>
                              </p:par>
                              <p:par>
                                <p:cTn id="11" presetID="31" presetClass="entr" presetSubtype="0" fill="hold" grpId="0" nodeType="withEffect">
                                  <p:stCondLst>
                                    <p:cond delay="0"/>
                                  </p:stCondLst>
                                  <p:childTnLst>
                                    <p:set>
                                      <p:cBhvr>
                                        <p:cTn id="12" dur="1" fill="hold">
                                          <p:stCondLst>
                                            <p:cond delay="0"/>
                                          </p:stCondLst>
                                        </p:cTn>
                                        <p:tgtEl>
                                          <p:spTgt spid="25">
                                            <p:graphicEl>
                                              <a:dgm id="{0F1F92DC-733F-44AA-8173-F23C5CBD4E3B}"/>
                                            </p:graphicEl>
                                          </p:spTgt>
                                        </p:tgtEl>
                                        <p:attrNameLst>
                                          <p:attrName>style.visibility</p:attrName>
                                        </p:attrNameLst>
                                      </p:cBhvr>
                                      <p:to>
                                        <p:strVal val="visible"/>
                                      </p:to>
                                    </p:set>
                                    <p:anim calcmode="lin" valueType="num">
                                      <p:cBhvr>
                                        <p:cTn id="13" dur="1000" fill="hold"/>
                                        <p:tgtEl>
                                          <p:spTgt spid="25">
                                            <p:graphicEl>
                                              <a:dgm id="{0F1F92DC-733F-44AA-8173-F23C5CBD4E3B}"/>
                                            </p:graphicEl>
                                          </p:spTgt>
                                        </p:tgtEl>
                                        <p:attrNameLst>
                                          <p:attrName>ppt_w</p:attrName>
                                        </p:attrNameLst>
                                      </p:cBhvr>
                                      <p:tavLst>
                                        <p:tav tm="0">
                                          <p:val>
                                            <p:fltVal val="0"/>
                                          </p:val>
                                        </p:tav>
                                        <p:tav tm="100000">
                                          <p:val>
                                            <p:strVal val="#ppt_w"/>
                                          </p:val>
                                        </p:tav>
                                      </p:tavLst>
                                    </p:anim>
                                    <p:anim calcmode="lin" valueType="num">
                                      <p:cBhvr>
                                        <p:cTn id="14" dur="1000" fill="hold"/>
                                        <p:tgtEl>
                                          <p:spTgt spid="25">
                                            <p:graphicEl>
                                              <a:dgm id="{0F1F92DC-733F-44AA-8173-F23C5CBD4E3B}"/>
                                            </p:graphicEl>
                                          </p:spTgt>
                                        </p:tgtEl>
                                        <p:attrNameLst>
                                          <p:attrName>ppt_h</p:attrName>
                                        </p:attrNameLst>
                                      </p:cBhvr>
                                      <p:tavLst>
                                        <p:tav tm="0">
                                          <p:val>
                                            <p:fltVal val="0"/>
                                          </p:val>
                                        </p:tav>
                                        <p:tav tm="100000">
                                          <p:val>
                                            <p:strVal val="#ppt_h"/>
                                          </p:val>
                                        </p:tav>
                                      </p:tavLst>
                                    </p:anim>
                                    <p:anim calcmode="lin" valueType="num">
                                      <p:cBhvr>
                                        <p:cTn id="15" dur="1000" fill="hold"/>
                                        <p:tgtEl>
                                          <p:spTgt spid="25">
                                            <p:graphicEl>
                                              <a:dgm id="{0F1F92DC-733F-44AA-8173-F23C5CBD4E3B}"/>
                                            </p:graphicEl>
                                          </p:spTgt>
                                        </p:tgtEl>
                                        <p:attrNameLst>
                                          <p:attrName>style.rotation</p:attrName>
                                        </p:attrNameLst>
                                      </p:cBhvr>
                                      <p:tavLst>
                                        <p:tav tm="0">
                                          <p:val>
                                            <p:fltVal val="90"/>
                                          </p:val>
                                        </p:tav>
                                        <p:tav tm="100000">
                                          <p:val>
                                            <p:fltVal val="0"/>
                                          </p:val>
                                        </p:tav>
                                      </p:tavLst>
                                    </p:anim>
                                    <p:animEffect transition="in" filter="fade">
                                      <p:cBhvr>
                                        <p:cTn id="16" dur="1000"/>
                                        <p:tgtEl>
                                          <p:spTgt spid="25">
                                            <p:graphicEl>
                                              <a:dgm id="{0F1F92DC-733F-44AA-8173-F23C5CBD4E3B}"/>
                                            </p:graphicEl>
                                          </p:spTgt>
                                        </p:tgtEl>
                                      </p:cBhvr>
                                    </p:animEffect>
                                  </p:childTnLst>
                                </p:cTn>
                              </p:par>
                              <p:par>
                                <p:cTn id="17" presetID="31" presetClass="entr" presetSubtype="0" fill="hold" grpId="0" nodeType="withEffect">
                                  <p:stCondLst>
                                    <p:cond delay="0"/>
                                  </p:stCondLst>
                                  <p:childTnLst>
                                    <p:set>
                                      <p:cBhvr>
                                        <p:cTn id="18" dur="1" fill="hold">
                                          <p:stCondLst>
                                            <p:cond delay="0"/>
                                          </p:stCondLst>
                                        </p:cTn>
                                        <p:tgtEl>
                                          <p:spTgt spid="25">
                                            <p:graphicEl>
                                              <a:dgm id="{9253F6BD-2094-426B-A9B8-8A7007C04F42}"/>
                                            </p:graphicEl>
                                          </p:spTgt>
                                        </p:tgtEl>
                                        <p:attrNameLst>
                                          <p:attrName>style.visibility</p:attrName>
                                        </p:attrNameLst>
                                      </p:cBhvr>
                                      <p:to>
                                        <p:strVal val="visible"/>
                                      </p:to>
                                    </p:set>
                                    <p:anim calcmode="lin" valueType="num">
                                      <p:cBhvr>
                                        <p:cTn id="19" dur="1000" fill="hold"/>
                                        <p:tgtEl>
                                          <p:spTgt spid="25">
                                            <p:graphicEl>
                                              <a:dgm id="{9253F6BD-2094-426B-A9B8-8A7007C04F42}"/>
                                            </p:graphicEl>
                                          </p:spTgt>
                                        </p:tgtEl>
                                        <p:attrNameLst>
                                          <p:attrName>ppt_w</p:attrName>
                                        </p:attrNameLst>
                                      </p:cBhvr>
                                      <p:tavLst>
                                        <p:tav tm="0">
                                          <p:val>
                                            <p:fltVal val="0"/>
                                          </p:val>
                                        </p:tav>
                                        <p:tav tm="100000">
                                          <p:val>
                                            <p:strVal val="#ppt_w"/>
                                          </p:val>
                                        </p:tav>
                                      </p:tavLst>
                                    </p:anim>
                                    <p:anim calcmode="lin" valueType="num">
                                      <p:cBhvr>
                                        <p:cTn id="20" dur="1000" fill="hold"/>
                                        <p:tgtEl>
                                          <p:spTgt spid="25">
                                            <p:graphicEl>
                                              <a:dgm id="{9253F6BD-2094-426B-A9B8-8A7007C04F42}"/>
                                            </p:graphicEl>
                                          </p:spTgt>
                                        </p:tgtEl>
                                        <p:attrNameLst>
                                          <p:attrName>ppt_h</p:attrName>
                                        </p:attrNameLst>
                                      </p:cBhvr>
                                      <p:tavLst>
                                        <p:tav tm="0">
                                          <p:val>
                                            <p:fltVal val="0"/>
                                          </p:val>
                                        </p:tav>
                                        <p:tav tm="100000">
                                          <p:val>
                                            <p:strVal val="#ppt_h"/>
                                          </p:val>
                                        </p:tav>
                                      </p:tavLst>
                                    </p:anim>
                                    <p:anim calcmode="lin" valueType="num">
                                      <p:cBhvr>
                                        <p:cTn id="21" dur="1000" fill="hold"/>
                                        <p:tgtEl>
                                          <p:spTgt spid="25">
                                            <p:graphicEl>
                                              <a:dgm id="{9253F6BD-2094-426B-A9B8-8A7007C04F42}"/>
                                            </p:graphicEl>
                                          </p:spTgt>
                                        </p:tgtEl>
                                        <p:attrNameLst>
                                          <p:attrName>style.rotation</p:attrName>
                                        </p:attrNameLst>
                                      </p:cBhvr>
                                      <p:tavLst>
                                        <p:tav tm="0">
                                          <p:val>
                                            <p:fltVal val="90"/>
                                          </p:val>
                                        </p:tav>
                                        <p:tav tm="100000">
                                          <p:val>
                                            <p:fltVal val="0"/>
                                          </p:val>
                                        </p:tav>
                                      </p:tavLst>
                                    </p:anim>
                                    <p:animEffect transition="in" filter="fade">
                                      <p:cBhvr>
                                        <p:cTn id="22" dur="1000"/>
                                        <p:tgtEl>
                                          <p:spTgt spid="25">
                                            <p:graphicEl>
                                              <a:dgm id="{9253F6BD-2094-426B-A9B8-8A7007C04F42}"/>
                                            </p:graphicEl>
                                          </p:spTgt>
                                        </p:tgtEl>
                                      </p:cBhvr>
                                    </p:animEffect>
                                  </p:childTnLst>
                                </p:cTn>
                              </p:par>
                            </p:childTnLst>
                          </p:cTn>
                        </p:par>
                      </p:childTnLst>
                    </p:cTn>
                  </p:par>
                  <p:par>
                    <p:cTn id="23" fill="hold">
                      <p:stCondLst>
                        <p:cond delay="indefinite"/>
                      </p:stCondLst>
                      <p:childTnLst>
                        <p:par>
                          <p:cTn id="24" fill="hold">
                            <p:stCondLst>
                              <p:cond delay="0"/>
                            </p:stCondLst>
                            <p:childTnLst>
                              <p:par>
                                <p:cTn id="25" presetID="31" presetClass="entr" presetSubtype="0" fill="hold" grpId="0" nodeType="clickEffect">
                                  <p:stCondLst>
                                    <p:cond delay="0"/>
                                  </p:stCondLst>
                                  <p:childTnLst>
                                    <p:set>
                                      <p:cBhvr>
                                        <p:cTn id="26" dur="1" fill="hold">
                                          <p:stCondLst>
                                            <p:cond delay="0"/>
                                          </p:stCondLst>
                                        </p:cTn>
                                        <p:tgtEl>
                                          <p:spTgt spid="25">
                                            <p:graphicEl>
                                              <a:dgm id="{B678A5E4-5C6F-4CF9-99CB-595909936FD3}"/>
                                            </p:graphicEl>
                                          </p:spTgt>
                                        </p:tgtEl>
                                        <p:attrNameLst>
                                          <p:attrName>style.visibility</p:attrName>
                                        </p:attrNameLst>
                                      </p:cBhvr>
                                      <p:to>
                                        <p:strVal val="visible"/>
                                      </p:to>
                                    </p:set>
                                    <p:anim calcmode="lin" valueType="num">
                                      <p:cBhvr>
                                        <p:cTn id="27" dur="1000" fill="hold"/>
                                        <p:tgtEl>
                                          <p:spTgt spid="25">
                                            <p:graphicEl>
                                              <a:dgm id="{B678A5E4-5C6F-4CF9-99CB-595909936FD3}"/>
                                            </p:graphicEl>
                                          </p:spTgt>
                                        </p:tgtEl>
                                        <p:attrNameLst>
                                          <p:attrName>ppt_w</p:attrName>
                                        </p:attrNameLst>
                                      </p:cBhvr>
                                      <p:tavLst>
                                        <p:tav tm="0">
                                          <p:val>
                                            <p:fltVal val="0"/>
                                          </p:val>
                                        </p:tav>
                                        <p:tav tm="100000">
                                          <p:val>
                                            <p:strVal val="#ppt_w"/>
                                          </p:val>
                                        </p:tav>
                                      </p:tavLst>
                                    </p:anim>
                                    <p:anim calcmode="lin" valueType="num">
                                      <p:cBhvr>
                                        <p:cTn id="28" dur="1000" fill="hold"/>
                                        <p:tgtEl>
                                          <p:spTgt spid="25">
                                            <p:graphicEl>
                                              <a:dgm id="{B678A5E4-5C6F-4CF9-99CB-595909936FD3}"/>
                                            </p:graphicEl>
                                          </p:spTgt>
                                        </p:tgtEl>
                                        <p:attrNameLst>
                                          <p:attrName>ppt_h</p:attrName>
                                        </p:attrNameLst>
                                      </p:cBhvr>
                                      <p:tavLst>
                                        <p:tav tm="0">
                                          <p:val>
                                            <p:fltVal val="0"/>
                                          </p:val>
                                        </p:tav>
                                        <p:tav tm="100000">
                                          <p:val>
                                            <p:strVal val="#ppt_h"/>
                                          </p:val>
                                        </p:tav>
                                      </p:tavLst>
                                    </p:anim>
                                    <p:anim calcmode="lin" valueType="num">
                                      <p:cBhvr>
                                        <p:cTn id="29" dur="1000" fill="hold"/>
                                        <p:tgtEl>
                                          <p:spTgt spid="25">
                                            <p:graphicEl>
                                              <a:dgm id="{B678A5E4-5C6F-4CF9-99CB-595909936FD3}"/>
                                            </p:graphicEl>
                                          </p:spTgt>
                                        </p:tgtEl>
                                        <p:attrNameLst>
                                          <p:attrName>style.rotation</p:attrName>
                                        </p:attrNameLst>
                                      </p:cBhvr>
                                      <p:tavLst>
                                        <p:tav tm="0">
                                          <p:val>
                                            <p:fltVal val="90"/>
                                          </p:val>
                                        </p:tav>
                                        <p:tav tm="100000">
                                          <p:val>
                                            <p:fltVal val="0"/>
                                          </p:val>
                                        </p:tav>
                                      </p:tavLst>
                                    </p:anim>
                                    <p:animEffect transition="in" filter="fade">
                                      <p:cBhvr>
                                        <p:cTn id="30" dur="1000"/>
                                        <p:tgtEl>
                                          <p:spTgt spid="25">
                                            <p:graphicEl>
                                              <a:dgm id="{B678A5E4-5C6F-4CF9-99CB-595909936FD3}"/>
                                            </p:graphicEl>
                                          </p:spTgt>
                                        </p:tgtEl>
                                      </p:cBhvr>
                                    </p:animEffect>
                                  </p:childTnLst>
                                </p:cTn>
                              </p:par>
                              <p:par>
                                <p:cTn id="31" presetID="31" presetClass="entr" presetSubtype="0" fill="hold" grpId="0" nodeType="withEffect">
                                  <p:stCondLst>
                                    <p:cond delay="0"/>
                                  </p:stCondLst>
                                  <p:childTnLst>
                                    <p:set>
                                      <p:cBhvr>
                                        <p:cTn id="32" dur="1" fill="hold">
                                          <p:stCondLst>
                                            <p:cond delay="0"/>
                                          </p:stCondLst>
                                        </p:cTn>
                                        <p:tgtEl>
                                          <p:spTgt spid="25">
                                            <p:graphicEl>
                                              <a:dgm id="{C603BFA4-97DB-451B-8032-8D2D14A733EB}"/>
                                            </p:graphicEl>
                                          </p:spTgt>
                                        </p:tgtEl>
                                        <p:attrNameLst>
                                          <p:attrName>style.visibility</p:attrName>
                                        </p:attrNameLst>
                                      </p:cBhvr>
                                      <p:to>
                                        <p:strVal val="visible"/>
                                      </p:to>
                                    </p:set>
                                    <p:anim calcmode="lin" valueType="num">
                                      <p:cBhvr>
                                        <p:cTn id="33" dur="1000" fill="hold"/>
                                        <p:tgtEl>
                                          <p:spTgt spid="25">
                                            <p:graphicEl>
                                              <a:dgm id="{C603BFA4-97DB-451B-8032-8D2D14A733EB}"/>
                                            </p:graphicEl>
                                          </p:spTgt>
                                        </p:tgtEl>
                                        <p:attrNameLst>
                                          <p:attrName>ppt_w</p:attrName>
                                        </p:attrNameLst>
                                      </p:cBhvr>
                                      <p:tavLst>
                                        <p:tav tm="0">
                                          <p:val>
                                            <p:fltVal val="0"/>
                                          </p:val>
                                        </p:tav>
                                        <p:tav tm="100000">
                                          <p:val>
                                            <p:strVal val="#ppt_w"/>
                                          </p:val>
                                        </p:tav>
                                      </p:tavLst>
                                    </p:anim>
                                    <p:anim calcmode="lin" valueType="num">
                                      <p:cBhvr>
                                        <p:cTn id="34" dur="1000" fill="hold"/>
                                        <p:tgtEl>
                                          <p:spTgt spid="25">
                                            <p:graphicEl>
                                              <a:dgm id="{C603BFA4-97DB-451B-8032-8D2D14A733EB}"/>
                                            </p:graphicEl>
                                          </p:spTgt>
                                        </p:tgtEl>
                                        <p:attrNameLst>
                                          <p:attrName>ppt_h</p:attrName>
                                        </p:attrNameLst>
                                      </p:cBhvr>
                                      <p:tavLst>
                                        <p:tav tm="0">
                                          <p:val>
                                            <p:fltVal val="0"/>
                                          </p:val>
                                        </p:tav>
                                        <p:tav tm="100000">
                                          <p:val>
                                            <p:strVal val="#ppt_h"/>
                                          </p:val>
                                        </p:tav>
                                      </p:tavLst>
                                    </p:anim>
                                    <p:anim calcmode="lin" valueType="num">
                                      <p:cBhvr>
                                        <p:cTn id="35" dur="1000" fill="hold"/>
                                        <p:tgtEl>
                                          <p:spTgt spid="25">
                                            <p:graphicEl>
                                              <a:dgm id="{C603BFA4-97DB-451B-8032-8D2D14A733EB}"/>
                                            </p:graphicEl>
                                          </p:spTgt>
                                        </p:tgtEl>
                                        <p:attrNameLst>
                                          <p:attrName>style.rotation</p:attrName>
                                        </p:attrNameLst>
                                      </p:cBhvr>
                                      <p:tavLst>
                                        <p:tav tm="0">
                                          <p:val>
                                            <p:fltVal val="90"/>
                                          </p:val>
                                        </p:tav>
                                        <p:tav tm="100000">
                                          <p:val>
                                            <p:fltVal val="0"/>
                                          </p:val>
                                        </p:tav>
                                      </p:tavLst>
                                    </p:anim>
                                    <p:animEffect transition="in" filter="fade">
                                      <p:cBhvr>
                                        <p:cTn id="36" dur="1000"/>
                                        <p:tgtEl>
                                          <p:spTgt spid="25">
                                            <p:graphicEl>
                                              <a:dgm id="{C603BFA4-97DB-451B-8032-8D2D14A733EB}"/>
                                            </p:graphicEl>
                                          </p:spTgt>
                                        </p:tgtEl>
                                      </p:cBhvr>
                                    </p:animEffect>
                                  </p:childTnLst>
                                </p:cTn>
                              </p:par>
                              <p:par>
                                <p:cTn id="37" presetID="31" presetClass="entr" presetSubtype="0" fill="hold" grpId="0" nodeType="withEffect">
                                  <p:stCondLst>
                                    <p:cond delay="0"/>
                                  </p:stCondLst>
                                  <p:childTnLst>
                                    <p:set>
                                      <p:cBhvr>
                                        <p:cTn id="38" dur="1" fill="hold">
                                          <p:stCondLst>
                                            <p:cond delay="0"/>
                                          </p:stCondLst>
                                        </p:cTn>
                                        <p:tgtEl>
                                          <p:spTgt spid="25">
                                            <p:graphicEl>
                                              <a:dgm id="{596DEBF5-D638-4165-AFE0-3053219B0811}"/>
                                            </p:graphicEl>
                                          </p:spTgt>
                                        </p:tgtEl>
                                        <p:attrNameLst>
                                          <p:attrName>style.visibility</p:attrName>
                                        </p:attrNameLst>
                                      </p:cBhvr>
                                      <p:to>
                                        <p:strVal val="visible"/>
                                      </p:to>
                                    </p:set>
                                    <p:anim calcmode="lin" valueType="num">
                                      <p:cBhvr>
                                        <p:cTn id="39" dur="1000" fill="hold"/>
                                        <p:tgtEl>
                                          <p:spTgt spid="25">
                                            <p:graphicEl>
                                              <a:dgm id="{596DEBF5-D638-4165-AFE0-3053219B0811}"/>
                                            </p:graphicEl>
                                          </p:spTgt>
                                        </p:tgtEl>
                                        <p:attrNameLst>
                                          <p:attrName>ppt_w</p:attrName>
                                        </p:attrNameLst>
                                      </p:cBhvr>
                                      <p:tavLst>
                                        <p:tav tm="0">
                                          <p:val>
                                            <p:fltVal val="0"/>
                                          </p:val>
                                        </p:tav>
                                        <p:tav tm="100000">
                                          <p:val>
                                            <p:strVal val="#ppt_w"/>
                                          </p:val>
                                        </p:tav>
                                      </p:tavLst>
                                    </p:anim>
                                    <p:anim calcmode="lin" valueType="num">
                                      <p:cBhvr>
                                        <p:cTn id="40" dur="1000" fill="hold"/>
                                        <p:tgtEl>
                                          <p:spTgt spid="25">
                                            <p:graphicEl>
                                              <a:dgm id="{596DEBF5-D638-4165-AFE0-3053219B0811}"/>
                                            </p:graphicEl>
                                          </p:spTgt>
                                        </p:tgtEl>
                                        <p:attrNameLst>
                                          <p:attrName>ppt_h</p:attrName>
                                        </p:attrNameLst>
                                      </p:cBhvr>
                                      <p:tavLst>
                                        <p:tav tm="0">
                                          <p:val>
                                            <p:fltVal val="0"/>
                                          </p:val>
                                        </p:tav>
                                        <p:tav tm="100000">
                                          <p:val>
                                            <p:strVal val="#ppt_h"/>
                                          </p:val>
                                        </p:tav>
                                      </p:tavLst>
                                    </p:anim>
                                    <p:anim calcmode="lin" valueType="num">
                                      <p:cBhvr>
                                        <p:cTn id="41" dur="1000" fill="hold"/>
                                        <p:tgtEl>
                                          <p:spTgt spid="25">
                                            <p:graphicEl>
                                              <a:dgm id="{596DEBF5-D638-4165-AFE0-3053219B0811}"/>
                                            </p:graphicEl>
                                          </p:spTgt>
                                        </p:tgtEl>
                                        <p:attrNameLst>
                                          <p:attrName>style.rotation</p:attrName>
                                        </p:attrNameLst>
                                      </p:cBhvr>
                                      <p:tavLst>
                                        <p:tav tm="0">
                                          <p:val>
                                            <p:fltVal val="90"/>
                                          </p:val>
                                        </p:tav>
                                        <p:tav tm="100000">
                                          <p:val>
                                            <p:fltVal val="0"/>
                                          </p:val>
                                        </p:tav>
                                      </p:tavLst>
                                    </p:anim>
                                    <p:animEffect transition="in" filter="fade">
                                      <p:cBhvr>
                                        <p:cTn id="42" dur="1000"/>
                                        <p:tgtEl>
                                          <p:spTgt spid="25">
                                            <p:graphicEl>
                                              <a:dgm id="{596DEBF5-D638-4165-AFE0-3053219B0811}"/>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5" grpId="0" uiExpand="1">
        <p:bldSub>
          <a:bldDgm bld="one"/>
        </p:bldSub>
      </p:bldGraphic>
    </p:bld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 name="Rectangle 63">
            <a:extLst>
              <a:ext uri="{FF2B5EF4-FFF2-40B4-BE49-F238E27FC236}">
                <a16:creationId xmlns:a16="http://schemas.microsoft.com/office/drawing/2014/main" id="{56C20283-73E0-40EC-8AD8-057F581F64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Freeform 28">
            <a:extLst>
              <a:ext uri="{FF2B5EF4-FFF2-40B4-BE49-F238E27FC236}">
                <a16:creationId xmlns:a16="http://schemas.microsoft.com/office/drawing/2014/main" id="{3FCC729B-E528-40C3-82D3-BA4375575E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960120" y="0"/>
            <a:ext cx="11218661" cy="6858000"/>
          </a:xfrm>
          <a:custGeom>
            <a:avLst/>
            <a:gdLst>
              <a:gd name="connsiteX0" fmla="*/ 0 w 11218661"/>
              <a:gd name="connsiteY0" fmla="*/ 0 h 6858000"/>
              <a:gd name="connsiteX1" fmla="*/ 8042507 w 11218661"/>
              <a:gd name="connsiteY1" fmla="*/ 0 h 6858000"/>
              <a:gd name="connsiteX2" fmla="*/ 11218661 w 11218661"/>
              <a:gd name="connsiteY2" fmla="*/ 6858000 h 6858000"/>
              <a:gd name="connsiteX3" fmla="*/ 0 w 11218661"/>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11218661" h="6858000">
                <a:moveTo>
                  <a:pt x="0" y="0"/>
                </a:moveTo>
                <a:lnTo>
                  <a:pt x="8042507" y="0"/>
                </a:lnTo>
                <a:lnTo>
                  <a:pt x="11218661" y="6858000"/>
                </a:lnTo>
                <a:lnTo>
                  <a:pt x="0" y="6858000"/>
                </a:lnTo>
                <a:close/>
              </a:path>
            </a:pathLst>
          </a:custGeom>
          <a:solidFill>
            <a:schemeClr val="bg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68" name="Freeform 26">
            <a:extLst>
              <a:ext uri="{FF2B5EF4-FFF2-40B4-BE49-F238E27FC236}">
                <a16:creationId xmlns:a16="http://schemas.microsoft.com/office/drawing/2014/main" id="{58F1FB8D-1842-4A04-998D-6CF047AB279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1420248" y="0"/>
            <a:ext cx="10771752" cy="6858000"/>
          </a:xfrm>
          <a:custGeom>
            <a:avLst/>
            <a:gdLst>
              <a:gd name="connsiteX0" fmla="*/ 0 w 10771752"/>
              <a:gd name="connsiteY0" fmla="*/ 0 h 6858000"/>
              <a:gd name="connsiteX1" fmla="*/ 7595598 w 10771752"/>
              <a:gd name="connsiteY1" fmla="*/ 0 h 6858000"/>
              <a:gd name="connsiteX2" fmla="*/ 10771752 w 10771752"/>
              <a:gd name="connsiteY2" fmla="*/ 6858000 h 6858000"/>
              <a:gd name="connsiteX3" fmla="*/ 0 w 10771752"/>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10771752" h="6858000">
                <a:moveTo>
                  <a:pt x="0" y="0"/>
                </a:moveTo>
                <a:lnTo>
                  <a:pt x="7595598" y="0"/>
                </a:lnTo>
                <a:lnTo>
                  <a:pt x="10771752" y="6858000"/>
                </a:lnTo>
                <a:lnTo>
                  <a:pt x="0" y="6858000"/>
                </a:lnTo>
                <a:close/>
              </a:path>
            </a:pathLst>
          </a:cu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3B28DE0B-5598-48D8-8424-A96D55F58EE1}"/>
              </a:ext>
            </a:extLst>
          </p:cNvPr>
          <p:cNvSpPr>
            <a:spLocks noGrp="1"/>
          </p:cNvSpPr>
          <p:nvPr>
            <p:ph type="title"/>
          </p:nvPr>
        </p:nvSpPr>
        <p:spPr>
          <a:xfrm>
            <a:off x="4384039" y="365125"/>
            <a:ext cx="7164493" cy="1325563"/>
          </a:xfrm>
        </p:spPr>
        <p:txBody>
          <a:bodyPr>
            <a:normAutofit/>
          </a:bodyPr>
          <a:lstStyle/>
          <a:p>
            <a:r>
              <a:rPr lang="en-US" b="1" i="0">
                <a:effectLst/>
                <a:latin typeface="fira-sans"/>
              </a:rPr>
              <a:t>Example Problem 2</a:t>
            </a:r>
            <a:br>
              <a:rPr lang="en-US" b="1" i="0">
                <a:effectLst/>
                <a:latin typeface="fira-sans"/>
              </a:rPr>
            </a:br>
            <a:endParaRPr lang="en-US"/>
          </a:p>
        </p:txBody>
      </p:sp>
      <p:pic>
        <p:nvPicPr>
          <p:cNvPr id="16" name="Graphic 15" descr="Group">
            <a:extLst>
              <a:ext uri="{FF2B5EF4-FFF2-40B4-BE49-F238E27FC236}">
                <a16:creationId xmlns:a16="http://schemas.microsoft.com/office/drawing/2014/main" id="{FA0D7621-25B1-7672-3916-991F7639BFD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80060" y="1715781"/>
            <a:ext cx="3425957" cy="3425957"/>
          </a:xfrm>
          <a:prstGeom prst="rect">
            <a:avLst/>
          </a:prstGeom>
        </p:spPr>
      </p:pic>
      <p:sp>
        <p:nvSpPr>
          <p:cNvPr id="3" name="Content Placeholder 2">
            <a:extLst>
              <a:ext uri="{FF2B5EF4-FFF2-40B4-BE49-F238E27FC236}">
                <a16:creationId xmlns:a16="http://schemas.microsoft.com/office/drawing/2014/main" id="{4285F100-70EF-46B2-81CC-7CDEB6A125D2}"/>
              </a:ext>
            </a:extLst>
          </p:cNvPr>
          <p:cNvSpPr>
            <a:spLocks noGrp="1"/>
          </p:cNvSpPr>
          <p:nvPr>
            <p:ph idx="1"/>
          </p:nvPr>
        </p:nvSpPr>
        <p:spPr>
          <a:xfrm>
            <a:off x="3682767" y="2022601"/>
            <a:ext cx="7865765" cy="4154361"/>
          </a:xfrm>
        </p:spPr>
        <p:txBody>
          <a:bodyPr>
            <a:normAutofit/>
          </a:bodyPr>
          <a:lstStyle/>
          <a:p>
            <a:pPr marL="0" indent="0">
              <a:buNone/>
            </a:pPr>
            <a:r>
              <a:rPr lang="en-US" sz="2000" b="0" i="0" dirty="0">
                <a:effectLst/>
                <a:latin typeface="fira-sans"/>
              </a:rPr>
              <a:t>On the military separation examination, the veteran had the following test results.</a:t>
            </a:r>
          </a:p>
          <a:p>
            <a:pPr marL="457200" lvl="1" indent="0">
              <a:buNone/>
            </a:pPr>
            <a:endParaRPr lang="en-US" sz="2000" dirty="0">
              <a:latin typeface="fira-sans"/>
            </a:endParaRPr>
          </a:p>
          <a:p>
            <a:pPr marL="457200" lvl="1" indent="0">
              <a:buNone/>
            </a:pPr>
            <a:endParaRPr lang="en-US" sz="2000" b="0" i="0" dirty="0">
              <a:effectLst/>
              <a:latin typeface="fira-sans"/>
            </a:endParaRPr>
          </a:p>
          <a:p>
            <a:pPr marL="457200" lvl="1" indent="0" algn="just">
              <a:buNone/>
            </a:pPr>
            <a:r>
              <a:rPr lang="en-US" sz="2000" dirty="0">
                <a:latin typeface="fira-sans"/>
              </a:rPr>
              <a:t>	</a:t>
            </a:r>
            <a:r>
              <a:rPr lang="en-US" sz="2000" b="0" i="0" dirty="0">
                <a:effectLst/>
                <a:latin typeface="fira-sans"/>
              </a:rPr>
              <a:t>250      500    1000    2000    3000    4000    6000    8000    HERTZ</a:t>
            </a:r>
          </a:p>
          <a:p>
            <a:pPr marL="457200" lvl="1" indent="0" algn="just">
              <a:buNone/>
            </a:pPr>
            <a:endParaRPr lang="en-US" sz="2000" b="0" i="0" dirty="0">
              <a:effectLst/>
              <a:latin typeface="fira-sans"/>
            </a:endParaRPr>
          </a:p>
          <a:p>
            <a:pPr algn="just"/>
            <a:r>
              <a:rPr lang="en-US" sz="2000" b="0" i="0" dirty="0">
                <a:effectLst/>
                <a:latin typeface="fira-sans"/>
              </a:rPr>
              <a:t>RT        20        30        35        45        45        50        55          65</a:t>
            </a:r>
          </a:p>
          <a:p>
            <a:pPr algn="just"/>
            <a:r>
              <a:rPr lang="en-US" sz="2000" b="0" i="0" dirty="0">
                <a:effectLst/>
                <a:latin typeface="fira-sans"/>
              </a:rPr>
              <a:t>LT        -5           0          0          5          15        20        35          45</a:t>
            </a:r>
          </a:p>
          <a:p>
            <a:pPr marL="0" indent="0">
              <a:buNone/>
            </a:pPr>
            <a:endParaRPr lang="en-US" sz="2000" dirty="0"/>
          </a:p>
        </p:txBody>
      </p:sp>
    </p:spTree>
    <p:extLst>
      <p:ext uri="{BB962C8B-B14F-4D97-AF65-F5344CB8AC3E}">
        <p14:creationId xmlns:p14="http://schemas.microsoft.com/office/powerpoint/2010/main" val="640982728"/>
      </p:ext>
    </p:extLst>
  </p:cSld>
  <p:clrMapOvr>
    <a:overrideClrMapping bg1="dk1" tx1="lt1" bg2="dk2" tx2="lt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C4E4288A-DFC8-40A2-90E5-70E851A933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F979312-17FB-4CAA-9A38-FF3FB3117314}"/>
              </a:ext>
            </a:extLst>
          </p:cNvPr>
          <p:cNvSpPr>
            <a:spLocks noGrp="1"/>
          </p:cNvSpPr>
          <p:nvPr>
            <p:ph type="title"/>
          </p:nvPr>
        </p:nvSpPr>
        <p:spPr>
          <a:xfrm>
            <a:off x="965199" y="447741"/>
            <a:ext cx="4278623" cy="1645919"/>
          </a:xfrm>
        </p:spPr>
        <p:txBody>
          <a:bodyPr>
            <a:normAutofit/>
          </a:bodyPr>
          <a:lstStyle/>
          <a:p>
            <a:endParaRPr lang="en-US" sz="4000"/>
          </a:p>
        </p:txBody>
      </p:sp>
      <p:grpSp>
        <p:nvGrpSpPr>
          <p:cNvPr id="21" name="Group 20">
            <a:extLst>
              <a:ext uri="{FF2B5EF4-FFF2-40B4-BE49-F238E27FC236}">
                <a16:creationId xmlns:a16="http://schemas.microsoft.com/office/drawing/2014/main" id="{C770F868-28FE-4B38-8FC7-E9C841B837F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307830" y="567451"/>
            <a:ext cx="1128382" cy="847206"/>
            <a:chOff x="5307830" y="325570"/>
            <a:chExt cx="1128382" cy="847206"/>
          </a:xfrm>
        </p:grpSpPr>
        <p:sp>
          <p:nvSpPr>
            <p:cNvPr id="22" name="Freeform 5">
              <a:extLst>
                <a:ext uri="{FF2B5EF4-FFF2-40B4-BE49-F238E27FC236}">
                  <a16:creationId xmlns:a16="http://schemas.microsoft.com/office/drawing/2014/main" id="{3E5BF88F-B1F5-4A09-887A-B5CA246CACD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307830" y="577396"/>
              <a:ext cx="675351" cy="595380"/>
            </a:xfrm>
            <a:custGeom>
              <a:avLst/>
              <a:gdLst>
                <a:gd name="T0" fmla="*/ 225 w 785"/>
                <a:gd name="T1" fmla="*/ 692 h 692"/>
                <a:gd name="T2" fmla="*/ 177 w 785"/>
                <a:gd name="T3" fmla="*/ 665 h 692"/>
                <a:gd name="T4" fmla="*/ 9 w 785"/>
                <a:gd name="T5" fmla="*/ 374 h 692"/>
                <a:gd name="T6" fmla="*/ 9 w 785"/>
                <a:gd name="T7" fmla="*/ 318 h 692"/>
                <a:gd name="T8" fmla="*/ 177 w 785"/>
                <a:gd name="T9" fmla="*/ 27 h 692"/>
                <a:gd name="T10" fmla="*/ 225 w 785"/>
                <a:gd name="T11" fmla="*/ 0 h 692"/>
                <a:gd name="T12" fmla="*/ 561 w 785"/>
                <a:gd name="T13" fmla="*/ 0 h 692"/>
                <a:gd name="T14" fmla="*/ 609 w 785"/>
                <a:gd name="T15" fmla="*/ 27 h 692"/>
                <a:gd name="T16" fmla="*/ 777 w 785"/>
                <a:gd name="T17" fmla="*/ 318 h 692"/>
                <a:gd name="T18" fmla="*/ 777 w 785"/>
                <a:gd name="T19" fmla="*/ 374 h 692"/>
                <a:gd name="T20" fmla="*/ 609 w 785"/>
                <a:gd name="T21" fmla="*/ 665 h 692"/>
                <a:gd name="T22" fmla="*/ 561 w 785"/>
                <a:gd name="T23" fmla="*/ 692 h 692"/>
                <a:gd name="T24" fmla="*/ 225 w 785"/>
                <a:gd name="T25" fmla="*/ 692 h 6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85" h="692">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mpd="sng">
              <a:solidFill>
                <a:schemeClr val="tx1"/>
              </a:solidFill>
            </a:ln>
          </p:spPr>
          <p:txBody>
            <a:bodyPr vert="horz" wrap="square" lIns="91440" tIns="45720" rIns="91440" bIns="45720" numCol="1" anchor="t" anchorCtr="0" compatLnSpc="1">
              <a:prstTxWarp prst="textNoShape">
                <a:avLst/>
              </a:prstTxWarp>
            </a:bodyPr>
            <a:lstStyle/>
            <a:p>
              <a:endParaRPr lang="en-US"/>
            </a:p>
          </p:txBody>
        </p:sp>
        <p:sp>
          <p:nvSpPr>
            <p:cNvPr id="23" name="Freeform 5">
              <a:extLst>
                <a:ext uri="{FF2B5EF4-FFF2-40B4-BE49-F238E27FC236}">
                  <a16:creationId xmlns:a16="http://schemas.microsoft.com/office/drawing/2014/main" id="{D8984A5C-991A-40D3-A4C9-7E0DCA2A7AA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885720" y="325570"/>
              <a:ext cx="550492" cy="485306"/>
            </a:xfrm>
            <a:custGeom>
              <a:avLst/>
              <a:gdLst>
                <a:gd name="T0" fmla="*/ 225 w 785"/>
                <a:gd name="T1" fmla="*/ 692 h 692"/>
                <a:gd name="T2" fmla="*/ 177 w 785"/>
                <a:gd name="T3" fmla="*/ 665 h 692"/>
                <a:gd name="T4" fmla="*/ 9 w 785"/>
                <a:gd name="T5" fmla="*/ 374 h 692"/>
                <a:gd name="T6" fmla="*/ 9 w 785"/>
                <a:gd name="T7" fmla="*/ 318 h 692"/>
                <a:gd name="T8" fmla="*/ 177 w 785"/>
                <a:gd name="T9" fmla="*/ 27 h 692"/>
                <a:gd name="T10" fmla="*/ 225 w 785"/>
                <a:gd name="T11" fmla="*/ 0 h 692"/>
                <a:gd name="T12" fmla="*/ 561 w 785"/>
                <a:gd name="T13" fmla="*/ 0 h 692"/>
                <a:gd name="T14" fmla="*/ 609 w 785"/>
                <a:gd name="T15" fmla="*/ 27 h 692"/>
                <a:gd name="T16" fmla="*/ 777 w 785"/>
                <a:gd name="T17" fmla="*/ 318 h 692"/>
                <a:gd name="T18" fmla="*/ 777 w 785"/>
                <a:gd name="T19" fmla="*/ 374 h 692"/>
                <a:gd name="T20" fmla="*/ 609 w 785"/>
                <a:gd name="T21" fmla="*/ 665 h 692"/>
                <a:gd name="T22" fmla="*/ 561 w 785"/>
                <a:gd name="T23" fmla="*/ 692 h 692"/>
                <a:gd name="T24" fmla="*/ 225 w 785"/>
                <a:gd name="T25" fmla="*/ 692 h 6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85" h="692">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mpd="sng">
              <a:solidFill>
                <a:schemeClr val="tx1"/>
              </a:solidFill>
            </a:ln>
          </p:spPr>
          <p:txBody>
            <a:bodyPr vert="horz" wrap="square" lIns="91440" tIns="45720" rIns="91440" bIns="45720" numCol="1" anchor="t" anchorCtr="0" compatLnSpc="1">
              <a:prstTxWarp prst="textNoShape">
                <a:avLst/>
              </a:prstTxWarp>
            </a:bodyPr>
            <a:lstStyle/>
            <a:p>
              <a:endParaRPr lang="en-US"/>
            </a:p>
          </p:txBody>
        </p:sp>
      </p:grpSp>
      <p:sp>
        <p:nvSpPr>
          <p:cNvPr id="25" name="Freeform 5">
            <a:extLst>
              <a:ext uri="{FF2B5EF4-FFF2-40B4-BE49-F238E27FC236}">
                <a16:creationId xmlns:a16="http://schemas.microsoft.com/office/drawing/2014/main" id="{956571CF-1434-4180-A385-D4AC63B626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695131" y="958617"/>
            <a:ext cx="4888676" cy="4290039"/>
          </a:xfrm>
          <a:custGeom>
            <a:avLst/>
            <a:gdLst>
              <a:gd name="T0" fmla="*/ 781 w 1099"/>
              <a:gd name="T1" fmla="*/ 0 h 968"/>
              <a:gd name="T2" fmla="*/ 318 w 1099"/>
              <a:gd name="T3" fmla="*/ 0 h 968"/>
              <a:gd name="T4" fmla="*/ 246 w 1099"/>
              <a:gd name="T5" fmla="*/ 42 h 968"/>
              <a:gd name="T6" fmla="*/ 15 w 1099"/>
              <a:gd name="T7" fmla="*/ 443 h 968"/>
              <a:gd name="T8" fmla="*/ 15 w 1099"/>
              <a:gd name="T9" fmla="*/ 525 h 968"/>
              <a:gd name="T10" fmla="*/ 246 w 1099"/>
              <a:gd name="T11" fmla="*/ 926 h 968"/>
              <a:gd name="T12" fmla="*/ 318 w 1099"/>
              <a:gd name="T13" fmla="*/ 968 h 968"/>
              <a:gd name="T14" fmla="*/ 781 w 1099"/>
              <a:gd name="T15" fmla="*/ 968 h 968"/>
              <a:gd name="T16" fmla="*/ 852 w 1099"/>
              <a:gd name="T17" fmla="*/ 926 h 968"/>
              <a:gd name="T18" fmla="*/ 1084 w 1099"/>
              <a:gd name="T19" fmla="*/ 525 h 968"/>
              <a:gd name="T20" fmla="*/ 1084 w 1099"/>
              <a:gd name="T21" fmla="*/ 443 h 968"/>
              <a:gd name="T22" fmla="*/ 852 w 1099"/>
              <a:gd name="T23" fmla="*/ 42 h 968"/>
              <a:gd name="T24" fmla="*/ 781 w 1099"/>
              <a:gd name="T25" fmla="*/ 0 h 9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9" h="968">
                <a:moveTo>
                  <a:pt x="781" y="0"/>
                </a:moveTo>
                <a:cubicBezTo>
                  <a:pt x="318" y="0"/>
                  <a:pt x="318" y="0"/>
                  <a:pt x="318" y="0"/>
                </a:cubicBezTo>
                <a:cubicBezTo>
                  <a:pt x="288" y="0"/>
                  <a:pt x="261" y="16"/>
                  <a:pt x="246" y="42"/>
                </a:cubicBezTo>
                <a:cubicBezTo>
                  <a:pt x="15" y="443"/>
                  <a:pt x="15" y="443"/>
                  <a:pt x="15" y="443"/>
                </a:cubicBezTo>
                <a:cubicBezTo>
                  <a:pt x="0" y="468"/>
                  <a:pt x="0" y="500"/>
                  <a:pt x="15" y="525"/>
                </a:cubicBezTo>
                <a:cubicBezTo>
                  <a:pt x="246" y="926"/>
                  <a:pt x="246" y="926"/>
                  <a:pt x="246" y="926"/>
                </a:cubicBezTo>
                <a:cubicBezTo>
                  <a:pt x="261" y="952"/>
                  <a:pt x="288" y="968"/>
                  <a:pt x="318" y="968"/>
                </a:cubicBezTo>
                <a:cubicBezTo>
                  <a:pt x="781" y="968"/>
                  <a:pt x="781" y="968"/>
                  <a:pt x="781" y="968"/>
                </a:cubicBezTo>
                <a:cubicBezTo>
                  <a:pt x="810" y="968"/>
                  <a:pt x="838" y="952"/>
                  <a:pt x="852" y="926"/>
                </a:cubicBezTo>
                <a:cubicBezTo>
                  <a:pt x="1084" y="525"/>
                  <a:pt x="1084" y="525"/>
                  <a:pt x="1084" y="525"/>
                </a:cubicBezTo>
                <a:cubicBezTo>
                  <a:pt x="1099" y="500"/>
                  <a:pt x="1099" y="468"/>
                  <a:pt x="1084" y="443"/>
                </a:cubicBezTo>
                <a:cubicBezTo>
                  <a:pt x="852" y="42"/>
                  <a:pt x="852" y="42"/>
                  <a:pt x="852" y="42"/>
                </a:cubicBezTo>
                <a:cubicBezTo>
                  <a:pt x="838" y="16"/>
                  <a:pt x="810" y="0"/>
                  <a:pt x="781" y="0"/>
                </a:cubicBezTo>
                <a:close/>
              </a:path>
            </a:pathLst>
          </a:custGeom>
          <a:noFill/>
          <a:ln w="50800" cap="flat">
            <a:solidFill>
              <a:schemeClr val="tx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p>
        </p:txBody>
      </p:sp>
      <p:sp>
        <p:nvSpPr>
          <p:cNvPr id="27" name="Freeform: Shape 26">
            <a:extLst>
              <a:ext uri="{FF2B5EF4-FFF2-40B4-BE49-F238E27FC236}">
                <a16:creationId xmlns:a16="http://schemas.microsoft.com/office/drawing/2014/main" id="{9AD93FD3-7DF2-4DC8-BD55-8B2EB5F63F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53579"/>
            <a:ext cx="8109718" cy="4604421"/>
          </a:xfrm>
          <a:custGeom>
            <a:avLst/>
            <a:gdLst>
              <a:gd name="connsiteX0" fmla="*/ 7381313 w 8109718"/>
              <a:gd name="connsiteY0" fmla="*/ 1839459 h 4604421"/>
              <a:gd name="connsiteX1" fmla="*/ 7381313 w 8109718"/>
              <a:gd name="connsiteY1" fmla="*/ 1853646 h 4604421"/>
              <a:gd name="connsiteX2" fmla="*/ 7379359 w 8109718"/>
              <a:gd name="connsiteY2" fmla="*/ 1846552 h 4604421"/>
              <a:gd name="connsiteX3" fmla="*/ 1321854 w 8109718"/>
              <a:gd name="connsiteY3" fmla="*/ 0 h 4604421"/>
              <a:gd name="connsiteX4" fmla="*/ 5365317 w 8109718"/>
              <a:gd name="connsiteY4" fmla="*/ 0 h 4604421"/>
              <a:gd name="connsiteX5" fmla="*/ 5985373 w 8109718"/>
              <a:gd name="connsiteY5" fmla="*/ 365439 h 4604421"/>
              <a:gd name="connsiteX6" fmla="*/ 8011470 w 8109718"/>
              <a:gd name="connsiteY6" fmla="*/ 3854515 h 4604421"/>
              <a:gd name="connsiteX7" fmla="*/ 8011470 w 8109718"/>
              <a:gd name="connsiteY7" fmla="*/ 4567993 h 4604421"/>
              <a:gd name="connsiteX8" fmla="*/ 7998115 w 8109718"/>
              <a:gd name="connsiteY8" fmla="*/ 4590992 h 4604421"/>
              <a:gd name="connsiteX9" fmla="*/ 7990317 w 8109718"/>
              <a:gd name="connsiteY9" fmla="*/ 4604421 h 4604421"/>
              <a:gd name="connsiteX10" fmla="*/ 0 w 8109718"/>
              <a:gd name="connsiteY10" fmla="*/ 4604421 h 4604421"/>
              <a:gd name="connsiteX11" fmla="*/ 0 w 8109718"/>
              <a:gd name="connsiteY11" fmla="*/ 1564110 h 4604421"/>
              <a:gd name="connsiteX12" fmla="*/ 27177 w 8109718"/>
              <a:gd name="connsiteY12" fmla="*/ 1517107 h 4604421"/>
              <a:gd name="connsiteX13" fmla="*/ 693065 w 8109718"/>
              <a:gd name="connsiteY13" fmla="*/ 365439 h 4604421"/>
              <a:gd name="connsiteX14" fmla="*/ 1321854 w 8109718"/>
              <a:gd name="connsiteY14" fmla="*/ 0 h 46044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8109718" h="4604421">
                <a:moveTo>
                  <a:pt x="7381313" y="1839459"/>
                </a:moveTo>
                <a:lnTo>
                  <a:pt x="7381313" y="1853646"/>
                </a:lnTo>
                <a:lnTo>
                  <a:pt x="7379359" y="1846552"/>
                </a:lnTo>
                <a:close/>
                <a:moveTo>
                  <a:pt x="1321854" y="0"/>
                </a:moveTo>
                <a:cubicBezTo>
                  <a:pt x="1321854" y="0"/>
                  <a:pt x="1321854" y="0"/>
                  <a:pt x="5365317" y="0"/>
                </a:cubicBezTo>
                <a:cubicBezTo>
                  <a:pt x="5618580" y="0"/>
                  <a:pt x="5863108" y="139215"/>
                  <a:pt x="5985373" y="365439"/>
                </a:cubicBezTo>
                <a:cubicBezTo>
                  <a:pt x="5985373" y="365439"/>
                  <a:pt x="5985373" y="365439"/>
                  <a:pt x="8011470" y="3854515"/>
                </a:cubicBezTo>
                <a:cubicBezTo>
                  <a:pt x="8142468" y="4072039"/>
                  <a:pt x="8142468" y="4350470"/>
                  <a:pt x="8011470" y="4567993"/>
                </a:cubicBezTo>
                <a:cubicBezTo>
                  <a:pt x="8011470" y="4567993"/>
                  <a:pt x="8011470" y="4567993"/>
                  <a:pt x="7998115" y="4590992"/>
                </a:cubicBezTo>
                <a:lnTo>
                  <a:pt x="7990317" y="4604421"/>
                </a:lnTo>
                <a:lnTo>
                  <a:pt x="0" y="4604421"/>
                </a:lnTo>
                <a:lnTo>
                  <a:pt x="0" y="1564110"/>
                </a:lnTo>
                <a:lnTo>
                  <a:pt x="27177" y="1517107"/>
                </a:lnTo>
                <a:cubicBezTo>
                  <a:pt x="220245" y="1183191"/>
                  <a:pt x="440895" y="801574"/>
                  <a:pt x="693065" y="365439"/>
                </a:cubicBezTo>
                <a:cubicBezTo>
                  <a:pt x="824063" y="139215"/>
                  <a:pt x="1059859" y="0"/>
                  <a:pt x="1321854" y="0"/>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id="{D11C399C-3981-43BA-B163-883B05409CEE}"/>
              </a:ext>
            </a:extLst>
          </p:cNvPr>
          <p:cNvSpPr>
            <a:spLocks noGrp="1"/>
          </p:cNvSpPr>
          <p:nvPr>
            <p:ph idx="1"/>
          </p:nvPr>
        </p:nvSpPr>
        <p:spPr>
          <a:xfrm>
            <a:off x="965199" y="2912937"/>
            <a:ext cx="4741917" cy="3093546"/>
          </a:xfrm>
        </p:spPr>
        <p:txBody>
          <a:bodyPr>
            <a:normAutofit/>
          </a:bodyPr>
          <a:lstStyle/>
          <a:p>
            <a:pPr marL="0" indent="0" algn="just">
              <a:buNone/>
            </a:pPr>
            <a:r>
              <a:rPr lang="en-US" sz="2400" b="1" i="0" dirty="0">
                <a:solidFill>
                  <a:schemeClr val="bg1"/>
                </a:solidFill>
                <a:effectLst/>
                <a:latin typeface="fira-sans"/>
              </a:rPr>
              <a:t>Does the veteran have impaired hearing of either the right or left ear?</a:t>
            </a:r>
            <a:endParaRPr lang="en-US" sz="2400" dirty="0">
              <a:solidFill>
                <a:schemeClr val="bg1"/>
              </a:solidFill>
            </a:endParaRPr>
          </a:p>
        </p:txBody>
      </p:sp>
      <p:pic>
        <p:nvPicPr>
          <p:cNvPr id="7" name="Graphic 6" descr="Closed Caption">
            <a:extLst>
              <a:ext uri="{FF2B5EF4-FFF2-40B4-BE49-F238E27FC236}">
                <a16:creationId xmlns:a16="http://schemas.microsoft.com/office/drawing/2014/main" id="{10F1977A-1263-5E2F-3075-972D4692C4E3}"/>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672428" y="1636595"/>
            <a:ext cx="2934082" cy="2934082"/>
          </a:xfrm>
          <a:prstGeom prst="rect">
            <a:avLst/>
          </a:prstGeom>
        </p:spPr>
      </p:pic>
    </p:spTree>
    <p:extLst>
      <p:ext uri="{BB962C8B-B14F-4D97-AF65-F5344CB8AC3E}">
        <p14:creationId xmlns:p14="http://schemas.microsoft.com/office/powerpoint/2010/main" val="61917695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docProps/app.xml><?xml version="1.0" encoding="utf-8"?>
<Properties xmlns="http://schemas.openxmlformats.org/officeDocument/2006/extended-properties" xmlns:vt="http://schemas.openxmlformats.org/officeDocument/2006/docPropsVTypes">
  <Template/>
  <TotalTime>166</TotalTime>
  <Words>1570</Words>
  <Application>Microsoft Office PowerPoint</Application>
  <PresentationFormat>Widescreen</PresentationFormat>
  <Paragraphs>73</Paragraphs>
  <Slides>24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24</vt:i4>
      </vt:variant>
    </vt:vector>
  </HeadingPairs>
  <TitlesOfParts>
    <vt:vector size="30" baseType="lpstr">
      <vt:lpstr>Arial</vt:lpstr>
      <vt:lpstr>Calibri</vt:lpstr>
      <vt:lpstr>Calibri Light</vt:lpstr>
      <vt:lpstr>fira-sans</vt:lpstr>
      <vt:lpstr>museo-slab</vt:lpstr>
      <vt:lpstr>Office Theme</vt:lpstr>
      <vt:lpstr>  Eduard G. Bueno DAV National Service Officer  </vt:lpstr>
      <vt:lpstr>What is Impaired Hearing? </vt:lpstr>
      <vt:lpstr>Hearing Loss</vt:lpstr>
      <vt:lpstr>Hearing Loss Examples</vt:lpstr>
      <vt:lpstr>Example Problem 1 </vt:lpstr>
      <vt:lpstr>PowerPoint Presentation</vt:lpstr>
      <vt:lpstr>Answer</vt:lpstr>
      <vt:lpstr>Example Problem 2 </vt:lpstr>
      <vt:lpstr>PowerPoint Presentation</vt:lpstr>
      <vt:lpstr>Answer</vt:lpstr>
      <vt:lpstr>Hearing Loss</vt:lpstr>
      <vt:lpstr>Hearing Loss</vt:lpstr>
      <vt:lpstr>Types of Hearing Loss </vt:lpstr>
      <vt:lpstr>Impairment of hearing in these ranges may result from any of four forms of hearing loss:</vt:lpstr>
      <vt:lpstr>Hearing Loss types</vt:lpstr>
      <vt:lpstr>Hearing Loss types continued.</vt:lpstr>
      <vt:lpstr>Evaluation of Hearing Impairment - § 4.85 </vt:lpstr>
      <vt:lpstr>Hearing Loss</vt:lpstr>
      <vt:lpstr>Hearing Loss</vt:lpstr>
      <vt:lpstr>PowerPoint Presentation</vt:lpstr>
      <vt:lpstr>PowerPoint Presentation</vt:lpstr>
      <vt:lpstr>Special Monthly Compensation for Hearing Loss </vt:lpstr>
      <vt:lpstr>Provisions of § 3.383 Special consideration for paired organs and extremities.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Service Connection of Hearing Loss</dc:title>
  <dc:creator>Bueno, Eduard, VBASPT</dc:creator>
  <cp:lastModifiedBy>Bueno, Eduard, VBASPT</cp:lastModifiedBy>
  <cp:revision>13</cp:revision>
  <dcterms:created xsi:type="dcterms:W3CDTF">2022-04-22T11:35:51Z</dcterms:created>
  <dcterms:modified xsi:type="dcterms:W3CDTF">2022-04-22T14:24:24Z</dcterms:modified>
</cp:coreProperties>
</file>