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0" d="100"/>
          <a:sy n="50" d="100"/>
        </p:scale>
        <p:origin x="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858520" y="577088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Presumptive, Exposure Claims and Written Advocacy</a:t>
            </a:r>
            <a:r>
              <a:rPr lang="en-US" altLang="en-US" b="1" i="1" dirty="0" smtClean="0">
                <a:cs typeface="Arial" panose="020B0604020202020204" pitchFamily="34" charset="0"/>
              </a:rPr>
              <a:t/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sz="3100" b="1" i="1" dirty="0" smtClean="0">
                <a:cs typeface="Arial" panose="020B0604020202020204" pitchFamily="34" charset="0"/>
              </a:rPr>
              <a:t>Michael </a:t>
            </a:r>
            <a:r>
              <a:rPr lang="en-US" altLang="en-US" sz="3100" b="1" i="1" dirty="0" smtClean="0">
                <a:cs typeface="Arial" panose="020B0604020202020204" pitchFamily="34" charset="0"/>
              </a:rPr>
              <a:t>Garza, Attorney, Bergman </a:t>
            </a:r>
            <a:r>
              <a:rPr lang="en-US" altLang="en-US" sz="3100" b="1" i="1" dirty="0" smtClean="0">
                <a:cs typeface="Arial" panose="020B0604020202020204" pitchFamily="34" charset="0"/>
              </a:rPr>
              <a:t>&amp; Moore</a:t>
            </a:r>
            <a:r>
              <a:rPr lang="en-US" altLang="en-US" sz="3100" i="1" dirty="0" smtClean="0">
                <a:cs typeface="Arial" panose="020B0604020202020204" pitchFamily="34" charset="0"/>
              </a:rPr>
              <a:t/>
            </a:r>
            <a:br>
              <a:rPr lang="en-US" altLang="en-US" sz="3100" i="1" dirty="0" smtClean="0">
                <a:cs typeface="Arial" panose="020B0604020202020204" pitchFamily="34" charset="0"/>
              </a:rPr>
            </a:br>
            <a:endParaRPr lang="en-US" altLang="en-US" sz="31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Presumptive, Exposure Claims and Written Advocacy Michael Garza, Attorney, Bergman &amp; Moore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6</cp:revision>
  <dcterms:created xsi:type="dcterms:W3CDTF">2018-10-05T16:41:16Z</dcterms:created>
  <dcterms:modified xsi:type="dcterms:W3CDTF">2022-04-12T12:45:17Z</dcterms:modified>
</cp:coreProperties>
</file>