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66420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sz="4000" b="1" i="1" dirty="0" smtClean="0">
                <a:cs typeface="Arial" panose="020B0604020202020204" pitchFamily="34" charset="0"/>
              </a:rPr>
              <a:t>Pension</a:t>
            </a:r>
            <a:r>
              <a:rPr lang="en-US" altLang="en-US" sz="4000" b="1" i="1" smtClean="0">
                <a:cs typeface="Arial" panose="020B0604020202020204" pitchFamily="34" charset="0"/>
              </a:rPr>
              <a:t/>
            </a:r>
            <a:br>
              <a:rPr lang="en-US" altLang="en-US" sz="4000" b="1" i="1" smtClean="0">
                <a:cs typeface="Arial" panose="020B0604020202020204" pitchFamily="34" charset="0"/>
              </a:rPr>
            </a:br>
            <a:r>
              <a:rPr lang="en-US" altLang="en-US" sz="4000" b="1" i="1" smtClean="0">
                <a:cs typeface="Arial" panose="020B0604020202020204" pitchFamily="34" charset="0"/>
              </a:rPr>
              <a:t>TBD</a:t>
            </a:r>
            <a:r>
              <a:rPr lang="en-US" altLang="en-US" sz="4000" i="1" dirty="0" smtClean="0">
                <a:cs typeface="Arial" panose="020B0604020202020204" pitchFamily="34" charset="0"/>
              </a:rPr>
              <a:t/>
            </a:r>
            <a:br>
              <a:rPr lang="en-US" altLang="en-US" sz="4000" i="1" dirty="0" smtClean="0">
                <a:cs typeface="Arial" panose="020B0604020202020204" pitchFamily="34" charset="0"/>
              </a:rPr>
            </a:br>
            <a:endParaRPr lang="en-US" altLang="en-US" sz="40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 Pension TBD 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5</cp:revision>
  <dcterms:created xsi:type="dcterms:W3CDTF">2018-10-05T16:41:16Z</dcterms:created>
  <dcterms:modified xsi:type="dcterms:W3CDTF">2021-08-19T12:33:09Z</dcterms:modified>
</cp:coreProperties>
</file>