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De-escalation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Jocene Henderson, CVSO, Charlotte County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De-escalation Jocene Henderson, CVSO, Charlotte County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2021-08-19T12:51:54Z</dcterms:modified>
</cp:coreProperties>
</file>