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66" d="100"/>
          <a:sy n="66" d="100"/>
        </p:scale>
        <p:origin x="1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VISN 8 Update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Dr. Miguel </a:t>
            </a:r>
            <a:r>
              <a:rPr lang="en-US" altLang="en-US" b="1" i="1" dirty="0" err="1" smtClean="0">
                <a:cs typeface="Arial" panose="020B0604020202020204" pitchFamily="34" charset="0"/>
              </a:rPr>
              <a:t>LaPuz</a:t>
            </a:r>
            <a:r>
              <a:rPr lang="en-US" altLang="en-US" b="1" i="1" dirty="0" smtClean="0">
                <a:cs typeface="Arial" panose="020B0604020202020204" pitchFamily="34" charset="0"/>
              </a:rPr>
              <a:t>, </a:t>
            </a:r>
            <a:r>
              <a:rPr lang="en-US" altLang="en-US" b="1" i="1" dirty="0" smtClean="0">
                <a:cs typeface="Arial" panose="020B0604020202020204" pitchFamily="34" charset="0"/>
              </a:rPr>
              <a:t>Director, </a:t>
            </a:r>
            <a:r>
              <a:rPr lang="en-US" altLang="en-US" b="1" i="1" dirty="0" smtClean="0">
                <a:cs typeface="Arial" panose="020B0604020202020204" pitchFamily="34" charset="0"/>
              </a:rPr>
              <a:t>VISN 8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VISN 8 Update Dr. Miguel LaPuz, Director, VISN 8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3</cp:revision>
  <dcterms:created xsi:type="dcterms:W3CDTF">2018-10-05T16:41:16Z</dcterms:created>
  <dcterms:modified xsi:type="dcterms:W3CDTF">2019-04-15T12:41:00Z</dcterms:modified>
</cp:coreProperties>
</file>