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54829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Suicide Prevention</a:t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sz="3100" b="1" i="1" dirty="0" smtClean="0">
                <a:cs typeface="Arial" panose="020B0604020202020204" pitchFamily="34" charset="0"/>
              </a:rPr>
              <a:t>Brig. Gen. (Ret.) Michael Fleming</a:t>
            </a:r>
            <a:r>
              <a:rPr lang="en-US" altLang="en-US" sz="3100" b="1" i="1" smtClean="0">
                <a:cs typeface="Arial" panose="020B0604020202020204" pitchFamily="34" charset="0"/>
              </a:rPr>
              <a:t>, Chairman, </a:t>
            </a:r>
            <a:r>
              <a:rPr lang="en-US" altLang="en-US" sz="3100" b="1" i="1" dirty="0" smtClean="0">
                <a:cs typeface="Arial" panose="020B0604020202020204" pitchFamily="34" charset="0"/>
              </a:rPr>
              <a:t/>
            </a:r>
            <a:br>
              <a:rPr lang="en-US" altLang="en-US" sz="3100" b="1" i="1" dirty="0" smtClean="0">
                <a:cs typeface="Arial" panose="020B0604020202020204" pitchFamily="34" charset="0"/>
              </a:rPr>
            </a:br>
            <a:r>
              <a:rPr lang="en-US" altLang="en-US" sz="3100" b="1" i="1" dirty="0" smtClean="0">
                <a:cs typeface="Arial" panose="020B0604020202020204" pitchFamily="34" charset="0"/>
              </a:rPr>
              <a:t>Nick Howland, Director, The Fire Watch</a:t>
            </a: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Suicide Prevention Brig. Gen. (Ret.) Michael Fleming, Chairman,  Nick Howland, Director, The Fire Watch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2021-08-19T12:50:46Z</dcterms:modified>
</cp:coreProperties>
</file>