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CEB5-1BE4-4E22-BC27-2E4F898BB601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4C0A-D662-42FD-8385-185B466CA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90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CEB5-1BE4-4E22-BC27-2E4F898BB601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4C0A-D662-42FD-8385-185B466CA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6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CEB5-1BE4-4E22-BC27-2E4F898BB601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4C0A-D662-42FD-8385-185B466CA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74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CEB5-1BE4-4E22-BC27-2E4F898BB601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4C0A-D662-42FD-8385-185B466CA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7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CEB5-1BE4-4E22-BC27-2E4F898BB601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4C0A-D662-42FD-8385-185B466CA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83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CEB5-1BE4-4E22-BC27-2E4F898BB601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4C0A-D662-42FD-8385-185B466CA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89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CEB5-1BE4-4E22-BC27-2E4F898BB601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4C0A-D662-42FD-8385-185B466CA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6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CEB5-1BE4-4E22-BC27-2E4F898BB601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4C0A-D662-42FD-8385-185B466CA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193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CEB5-1BE4-4E22-BC27-2E4F898BB601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4C0A-D662-42FD-8385-185B466CA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53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CEB5-1BE4-4E22-BC27-2E4F898BB601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4C0A-D662-42FD-8385-185B466CA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93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CEB5-1BE4-4E22-BC27-2E4F898BB601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4C0A-D662-42FD-8385-185B466CA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18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1CEB5-1BE4-4E22-BC27-2E4F898BB601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34C0A-D662-42FD-8385-185B466CA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9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558" y="1635618"/>
            <a:ext cx="6377955" cy="3062096"/>
          </a:xfrm>
        </p:spPr>
      </p:pic>
    </p:spTree>
    <p:extLst>
      <p:ext uri="{BB962C8B-B14F-4D97-AF65-F5344CB8AC3E}">
        <p14:creationId xmlns:p14="http://schemas.microsoft.com/office/powerpoint/2010/main" val="1024605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FDVA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White, Michael</dc:creator>
  <cp:lastModifiedBy>White, Michael</cp:lastModifiedBy>
  <cp:revision>1</cp:revision>
  <dcterms:created xsi:type="dcterms:W3CDTF">2019-02-25T15:31:24Z</dcterms:created>
  <dcterms:modified xsi:type="dcterms:W3CDTF">2019-02-25T15:31:40Z</dcterms:modified>
</cp:coreProperties>
</file>