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smtClean="0">
                <a:cs typeface="Arial" panose="020B0604020202020204" pitchFamily="34" charset="0"/>
              </a:rPr>
              <a:t/>
            </a:r>
            <a:br>
              <a:rPr lang="en-US" altLang="en-US" i="1" smtClean="0">
                <a:cs typeface="Arial" panose="020B0604020202020204" pitchFamily="34" charset="0"/>
              </a:rPr>
            </a:br>
            <a:r>
              <a:rPr lang="en-US" altLang="en-US" b="1" i="1" smtClean="0">
                <a:cs typeface="Arial" panose="020B0604020202020204" pitchFamily="34" charset="0"/>
              </a:rPr>
              <a:t>Southeastern </a:t>
            </a:r>
            <a:r>
              <a:rPr lang="en-US" altLang="en-US" b="1" i="1" dirty="0" smtClean="0">
                <a:cs typeface="Arial" panose="020B0604020202020204" pitchFamily="34" charset="0"/>
              </a:rPr>
              <a:t>Guide Dogs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Susan Wilburn, Ambassador, </a:t>
            </a:r>
            <a:r>
              <a:rPr lang="en-US" altLang="en-US" b="1" i="1" dirty="0">
                <a:cs typeface="Arial" panose="020B0604020202020204" pitchFamily="34" charset="0"/>
              </a:rPr>
              <a:t>O</a:t>
            </a:r>
            <a:r>
              <a:rPr lang="en-US" altLang="en-US" b="1" i="1" dirty="0" smtClean="0">
                <a:cs typeface="Arial" panose="020B0604020202020204" pitchFamily="34" charset="0"/>
              </a:rPr>
              <a:t>utreach Coordinator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Southeastern Guide Dogs Susan Wilburn, Ambassador, Outreach Coordinator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4</cp:revision>
  <dcterms:created xsi:type="dcterms:W3CDTF">2018-10-05T16:41:16Z</dcterms:created>
  <dcterms:modified xsi:type="dcterms:W3CDTF">2021-08-19T12:42:57Z</dcterms:modified>
</cp:coreProperties>
</file>