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3BBD9-36CD-4A2A-8591-AFD7742CF8B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97705-0A84-420B-899D-7D529BD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8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757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7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4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3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9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1B17-904F-4165-95AD-07C2BAA702A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F662-9EC5-4F47-B9B1-ADE0D6A20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FDVA Legislative Affairs Update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Steve Murray, </a:t>
            </a:r>
            <a:r>
              <a:rPr lang="en-US" altLang="en-US" b="1" i="1" dirty="0" smtClean="0">
                <a:cs typeface="Arial" panose="020B0604020202020204" pitchFamily="34" charset="0"/>
              </a:rPr>
              <a:t>Communications Director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6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FDVA Legislative Affairs Update Steve Murray, Communications Director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FDVA Legislative Affairs Update Roy Clark, Legislative Affairs Director</dc:title>
  <dc:creator>Windows User</dc:creator>
  <cp:lastModifiedBy>White, Michael</cp:lastModifiedBy>
  <cp:revision>5</cp:revision>
  <dcterms:created xsi:type="dcterms:W3CDTF">2018-09-20T14:10:57Z</dcterms:created>
  <dcterms:modified xsi:type="dcterms:W3CDTF">2021-08-19T12:23:38Z</dcterms:modified>
</cp:coreProperties>
</file>