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AC938-A246-46CC-AC90-8986C001CF9C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56155-9CB9-492C-9FFC-F593CADE4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76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Field Services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01F095C-F5B2-4965-AC24-6778C8AC422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1331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9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70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25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410200"/>
            <a:ext cx="12192000" cy="1524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12192000" cy="5410200"/>
          </a:xfrm>
          <a:prstGeom prst="rect">
            <a:avLst/>
          </a:prstGeom>
          <a:gradFill>
            <a:gsLst>
              <a:gs pos="0">
                <a:srgbClr val="0E427A"/>
              </a:gs>
              <a:gs pos="100000">
                <a:srgbClr val="1660AD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" y="5410200"/>
            <a:ext cx="12230100" cy="46038"/>
          </a:xfrm>
          <a:prstGeom prst="rect">
            <a:avLst/>
          </a:prstGeom>
          <a:gradFill rotWithShape="1">
            <a:gsLst>
              <a:gs pos="0">
                <a:srgbClr val="BFBFBF"/>
              </a:gs>
              <a:gs pos="52000">
                <a:srgbClr val="F2F2F2"/>
              </a:gs>
              <a:gs pos="100000">
                <a:srgbClr val="BFBFBF"/>
              </a:gs>
            </a:gsLst>
            <a:lin ang="0"/>
          </a:gradFill>
          <a:ln>
            <a:noFill/>
          </a:ln>
          <a:effectLst>
            <a:outerShdw blurRad="234950" dist="12700" dir="5400000" sx="111000" sy="111000" rotWithShape="0">
              <a:srgbClr val="808080">
                <a:alpha val="8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6" name="Picture 9" descr="fdva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582738"/>
            <a:ext cx="7010400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715000"/>
            <a:ext cx="10363200" cy="838200"/>
          </a:xfrm>
        </p:spPr>
        <p:txBody>
          <a:bodyPr/>
          <a:lstStyle>
            <a:lvl1pPr>
              <a:defRPr>
                <a:solidFill>
                  <a:srgbClr val="1660AD"/>
                </a:solidFill>
                <a:latin typeface="+mj-lt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29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1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7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3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2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9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7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6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/>
          <p:cNvSpPr>
            <a:spLocks noGrp="1"/>
          </p:cNvSpPr>
          <p:nvPr>
            <p:ph type="ctrTitle"/>
          </p:nvPr>
        </p:nvSpPr>
        <p:spPr>
          <a:xfrm>
            <a:off x="965200" y="5664200"/>
            <a:ext cx="103632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b="1" i="1" dirty="0" smtClean="0">
                <a:cs typeface="Arial" panose="020B0604020202020204" pitchFamily="34" charset="0"/>
              </a:rPr>
              <a:t>Annual Training</a:t>
            </a:r>
            <a:br>
              <a:rPr lang="en-US" altLang="en-US" b="1" i="1" dirty="0" smtClean="0">
                <a:cs typeface="Arial" panose="020B0604020202020204" pitchFamily="34" charset="0"/>
              </a:rPr>
            </a:br>
            <a:r>
              <a:rPr lang="en-US" altLang="en-US" b="1" i="1" dirty="0" smtClean="0">
                <a:cs typeface="Arial" panose="020B0604020202020204" pitchFamily="34" charset="0"/>
              </a:rPr>
              <a:t>Michael White, </a:t>
            </a:r>
            <a:r>
              <a:rPr lang="en-US" altLang="en-US" b="1" i="1" smtClean="0">
                <a:cs typeface="Arial" panose="020B0604020202020204" pitchFamily="34" charset="0"/>
              </a:rPr>
              <a:t>Executive Assistant, FDVA</a:t>
            </a:r>
            <a:endParaRPr lang="en-US" altLang="en-US" sz="31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93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Calibri Light</vt:lpstr>
      <vt:lpstr>Office Theme</vt:lpstr>
      <vt:lpstr>Annual Training Michael White, Executive Assistant, FDVA</vt:lpstr>
    </vt:vector>
  </TitlesOfParts>
  <Company>FDVA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VARO Update Julie Boor, Director, St. Petersburg VARO</dc:title>
  <dc:creator>White, Michael</dc:creator>
  <cp:lastModifiedBy>White, Michael</cp:lastModifiedBy>
  <cp:revision>10</cp:revision>
  <dcterms:created xsi:type="dcterms:W3CDTF">2018-10-05T16:41:16Z</dcterms:created>
  <dcterms:modified xsi:type="dcterms:W3CDTF">2021-09-08T13:02:24Z</dcterms:modified>
</cp:coreProperties>
</file>