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C938-A246-46CC-AC90-8986C001CF9C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6155-9CB9-492C-9FFC-F593CADE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33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965200" y="5664200"/>
            <a:ext cx="10363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i="1" dirty="0" smtClean="0">
                <a:cs typeface="Arial" panose="020B0604020202020204" pitchFamily="34" charset="0"/>
              </a:rPr>
              <a:t>Annual Training</a:t>
            </a:r>
            <a:br>
              <a:rPr lang="en-US" altLang="en-US" b="1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Michael White, </a:t>
            </a:r>
            <a:r>
              <a:rPr lang="en-US" altLang="en-US" b="1" i="1" smtClean="0">
                <a:cs typeface="Arial" panose="020B0604020202020204" pitchFamily="34" charset="0"/>
              </a:rPr>
              <a:t>Executive Assistant, FDVA</a:t>
            </a:r>
            <a:endParaRPr lang="en-US" altLang="en-US" sz="31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Annual Training Michael White, Executive Assistant, FDVA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VARO Update Julie Boor, Director, St. Petersburg VARO</dc:title>
  <dc:creator>White, Michael</dc:creator>
  <cp:lastModifiedBy>White, Michael</cp:lastModifiedBy>
  <cp:revision>10</cp:revision>
  <dcterms:created xsi:type="dcterms:W3CDTF">2018-10-05T16:41:16Z</dcterms:created>
  <dcterms:modified xsi:type="dcterms:W3CDTF">2021-09-08T13:02:24Z</dcterms:modified>
</cp:coreProperties>
</file>