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VA Education Benefits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Betsy Wickham, Bureau Chief, SAA, FDVA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VA Education Benefits Betsy Wickham, Bureau Chief, SAA, FDVA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4</cp:revision>
  <dcterms:created xsi:type="dcterms:W3CDTF">2018-10-05T16:41:16Z</dcterms:created>
  <dcterms:modified xsi:type="dcterms:W3CDTF">2021-08-19T12:40:36Z</dcterms:modified>
</cp:coreProperties>
</file>