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4AC938-A246-46CC-AC90-8986C001CF9C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56155-9CB9-492C-9FFC-F593CADE4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4776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Field Services</a:t>
            </a: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001F095C-F5B2-4965-AC24-6778C8AC4225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161331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9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706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3254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5410200"/>
            <a:ext cx="12192000" cy="1524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4" name="Rectangle 3"/>
          <p:cNvSpPr/>
          <p:nvPr userDrawn="1"/>
        </p:nvSpPr>
        <p:spPr>
          <a:xfrm>
            <a:off x="0" y="0"/>
            <a:ext cx="12192000" cy="5410200"/>
          </a:xfrm>
          <a:prstGeom prst="rect">
            <a:avLst/>
          </a:prstGeom>
          <a:gradFill>
            <a:gsLst>
              <a:gs pos="0">
                <a:srgbClr val="0E427A"/>
              </a:gs>
              <a:gs pos="100000">
                <a:srgbClr val="1660AD"/>
              </a:gs>
            </a:gsLst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1" y="5410200"/>
            <a:ext cx="12230100" cy="46038"/>
          </a:xfrm>
          <a:prstGeom prst="rect">
            <a:avLst/>
          </a:prstGeom>
          <a:gradFill rotWithShape="1">
            <a:gsLst>
              <a:gs pos="0">
                <a:srgbClr val="BFBFBF"/>
              </a:gs>
              <a:gs pos="52000">
                <a:srgbClr val="F2F2F2"/>
              </a:gs>
              <a:gs pos="100000">
                <a:srgbClr val="BFBFBF"/>
              </a:gs>
            </a:gsLst>
            <a:lin ang="0"/>
          </a:gradFill>
          <a:ln>
            <a:noFill/>
          </a:ln>
          <a:effectLst>
            <a:outerShdw blurRad="234950" dist="12700" dir="5400000" sx="111000" sy="111000" rotWithShape="0">
              <a:srgbClr val="808080">
                <a:alpha val="89999"/>
              </a:srgbClr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pic>
        <p:nvPicPr>
          <p:cNvPr id="6" name="Picture 9" descr="fdva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1600" y="1582738"/>
            <a:ext cx="7010400" cy="222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715000"/>
            <a:ext cx="10363200" cy="838200"/>
          </a:xfrm>
        </p:spPr>
        <p:txBody>
          <a:bodyPr/>
          <a:lstStyle>
            <a:lvl1pPr>
              <a:defRPr>
                <a:solidFill>
                  <a:srgbClr val="1660AD"/>
                </a:solidFill>
                <a:latin typeface="+mj-lt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297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08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41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876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23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684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26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599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875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0D1C3-62FF-4AB8-AD93-39F6DCA7C783}" type="datetimeFigureOut">
              <a:rPr lang="en-US" smtClean="0"/>
              <a:t>8/19/2021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A4735-C244-4A69-81D4-A5833A3169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61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2"/>
          <p:cNvSpPr>
            <a:spLocks noGrp="1"/>
          </p:cNvSpPr>
          <p:nvPr>
            <p:ph type="ctrTitle"/>
          </p:nvPr>
        </p:nvSpPr>
        <p:spPr>
          <a:xfrm>
            <a:off x="965200" y="5664200"/>
            <a:ext cx="1036320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VA Education Benefits</a:t>
            </a:r>
            <a:r>
              <a:rPr lang="en-US" altLang="en-US" b="1" i="1" dirty="0" smtClean="0">
                <a:cs typeface="Arial" panose="020B0604020202020204" pitchFamily="34" charset="0"/>
              </a:rPr>
              <a:t/>
            </a:r>
            <a:br>
              <a:rPr lang="en-US" altLang="en-US" b="1" i="1" dirty="0" smtClean="0">
                <a:cs typeface="Arial" panose="020B0604020202020204" pitchFamily="34" charset="0"/>
              </a:rPr>
            </a:br>
            <a:r>
              <a:rPr lang="en-US" altLang="en-US" b="1" i="1" dirty="0" smtClean="0">
                <a:cs typeface="Arial" panose="020B0604020202020204" pitchFamily="34" charset="0"/>
              </a:rPr>
              <a:t>Betsy Wickham, Bureau Chief, SAA, FDVA</a:t>
            </a:r>
            <a:r>
              <a:rPr lang="en-US" altLang="en-US" i="1" dirty="0" smtClean="0">
                <a:cs typeface="Arial" panose="020B0604020202020204" pitchFamily="34" charset="0"/>
              </a:rPr>
              <a:t/>
            </a:r>
            <a:br>
              <a:rPr lang="en-US" altLang="en-US" i="1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893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 Theme</vt:lpstr>
      <vt:lpstr> VA Education Benefits Betsy Wickham, Bureau Chief, SAA, FDVA </vt:lpstr>
    </vt:vector>
  </TitlesOfParts>
  <Company>FDVA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VARO Update Julie Boor, Director, St. Petersburg VARO</dc:title>
  <dc:creator>White, Michael</dc:creator>
  <cp:lastModifiedBy>White, Michael</cp:lastModifiedBy>
  <cp:revision>4</cp:revision>
  <dcterms:created xsi:type="dcterms:W3CDTF">2018-10-05T16:41:16Z</dcterms:created>
  <dcterms:modified xsi:type="dcterms:W3CDTF">2021-08-19T12:40:36Z</dcterms:modified>
</cp:coreProperties>
</file>