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C234E-2A7B-4CF9-8D08-6F222FBFAFBB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E47AC-7B2A-4E38-AB68-9401D4F46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21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686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2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6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9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5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6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6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1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3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0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1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E6E01-021E-4AF4-87C5-8BA56D066948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1549-FA51-4B01-A262-5552B9F3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1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FDVA Update</a:t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James “Hammer” Hartsell, </a:t>
            </a:r>
            <a:r>
              <a:rPr lang="en-US" altLang="en-US" b="1" i="1" dirty="0" smtClean="0">
                <a:cs typeface="Arial" panose="020B0604020202020204" pitchFamily="34" charset="0"/>
              </a:rPr>
              <a:t>Executive Director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2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FDVA Update James “Hammer” Hartsell, Executive Director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FDVA Update Glenn Sutphin, Executive Director </dc:title>
  <dc:creator>Windows User</dc:creator>
  <cp:lastModifiedBy>White, Michael</cp:lastModifiedBy>
  <cp:revision>3</cp:revision>
  <dcterms:created xsi:type="dcterms:W3CDTF">2018-09-20T13:59:20Z</dcterms:created>
  <dcterms:modified xsi:type="dcterms:W3CDTF">2021-07-20T16:42:05Z</dcterms:modified>
</cp:coreProperties>
</file>