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i="1" dirty="0" smtClean="0">
                <a:cs typeface="Arial" panose="020B0604020202020204" pitchFamily="34" charset="0"/>
              </a:rPr>
              <a:t>Discharge Upgrades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Denny Knight, CVSO, </a:t>
            </a:r>
            <a:r>
              <a:rPr lang="en-US" altLang="en-US" b="1" i="1" dirty="0">
                <a:cs typeface="Arial" panose="020B0604020202020204" pitchFamily="34" charset="0"/>
              </a:rPr>
              <a:t>T</a:t>
            </a:r>
            <a:r>
              <a:rPr lang="en-US" altLang="en-US" b="1" i="1" dirty="0" smtClean="0">
                <a:cs typeface="Arial" panose="020B0604020202020204" pitchFamily="34" charset="0"/>
              </a:rPr>
              <a:t>aylor County</a:t>
            </a: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Discharge Upgrades Denny Knight, CVSO, Taylor County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10</cp:revision>
  <dcterms:created xsi:type="dcterms:W3CDTF">2018-10-05T16:41:16Z</dcterms:created>
  <dcterms:modified xsi:type="dcterms:W3CDTF">2021-09-08T12:59:48Z</dcterms:modified>
</cp:coreProperties>
</file>