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79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6806C-7AA8-4AC3-9C4B-726F0C635F0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BC0B8-0AF5-46E0-8B6A-3D493A4FE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628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808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2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2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30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9144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5410200"/>
            <a:ext cx="9172575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82738"/>
            <a:ext cx="52578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5000"/>
            <a:ext cx="77724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8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3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6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54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2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1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0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9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DC6FA-FF1E-45ED-9F57-A18FF7DF6553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BE0BF-CA62-4D6F-A66A-D5DB2A1E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  <a:t>WELCOME TO THE FLORIDA DEPARTMENT OF VETERANS’ AFFAIRS AND COUNTY VETERAN SERVICE OFFICER ASSOCIATION </a:t>
            </a:r>
            <a: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  <a:t>Fall 2021CONFERENCE</a:t>
            </a:r>
            <a:endParaRPr lang="en-US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2971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11910"/>
            <a:ext cx="2925763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897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FDVA/CVSOA SPRING 2019</a:t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>     TRAINING CONFERENCE</a:t>
            </a:r>
            <a:endParaRPr lang="en-US" dirty="0">
              <a:latin typeface="Algerian" panose="04020705040A02060702" pitchFamily="82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05000"/>
            <a:ext cx="2438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057400"/>
            <a:ext cx="34290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5029201"/>
            <a:ext cx="7924800" cy="14478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UNITY OF PURPOSE IN HONORING THOSE WHO SERVED U.S.</a:t>
            </a:r>
            <a:endParaRPr lang="en-US" sz="40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29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sz="4000" i="1" dirty="0" smtClean="0">
                <a:cs typeface="Arial" panose="020B0604020202020204" pitchFamily="34" charset="0"/>
              </a:rPr>
              <a:t>FDVA Update</a:t>
            </a:r>
            <a:br>
              <a:rPr lang="en-US" altLang="en-US" sz="4000" i="1" dirty="0" smtClean="0">
                <a:cs typeface="Arial" panose="020B0604020202020204" pitchFamily="34" charset="0"/>
              </a:rPr>
            </a:br>
            <a:r>
              <a:rPr lang="en-US" altLang="en-US" sz="4000" i="1" dirty="0" smtClean="0">
                <a:cs typeface="Arial" panose="020B0604020202020204" pitchFamily="34" charset="0"/>
              </a:rPr>
              <a:t>James “Hammer” Hartsell, </a:t>
            </a:r>
            <a:r>
              <a:rPr lang="en-US" altLang="en-US" sz="4000" i="1" dirty="0" smtClean="0">
                <a:cs typeface="Arial" panose="020B0604020202020204" pitchFamily="34" charset="0"/>
              </a:rPr>
              <a:t>Executive Director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6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i="1" dirty="0" smtClean="0">
                <a:cs typeface="Arial" panose="020B0604020202020204" pitchFamily="34" charset="0"/>
              </a:rPr>
              <a:t>FDVA Legislative Affairs Update</a:t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i="1" dirty="0" smtClean="0">
                <a:cs typeface="Arial" panose="020B0604020202020204" pitchFamily="34" charset="0"/>
              </a:rPr>
              <a:t>Steve Murray, </a:t>
            </a:r>
            <a:r>
              <a:rPr lang="en-US" altLang="en-US" i="1" dirty="0" smtClean="0">
                <a:cs typeface="Arial" panose="020B0604020202020204" pitchFamily="34" charset="0"/>
              </a:rPr>
              <a:t>Legislative Affairs Director</a:t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66</Words>
  <Application>Microsoft Office PowerPoint</Application>
  <PresentationFormat>On-screen Show (4:3)</PresentationFormat>
  <Paragraphs>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Algerian</vt:lpstr>
      <vt:lpstr>Arial</vt:lpstr>
      <vt:lpstr>Calibri</vt:lpstr>
      <vt:lpstr>Office Theme</vt:lpstr>
      <vt:lpstr>PowerPoint Presentation</vt:lpstr>
      <vt:lpstr>FDVA/CVSOA SPRING 2019      TRAINING CONFERENCE</vt:lpstr>
      <vt:lpstr> FDVA Update James “Hammer” Hartsell, Executive Director </vt:lpstr>
      <vt:lpstr> FDVA Legislative Affairs Update Steve Murray, Legislative Affairs Director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Walton, Douglas</dc:creator>
  <cp:lastModifiedBy>White, Michael</cp:lastModifiedBy>
  <cp:revision>14</cp:revision>
  <dcterms:created xsi:type="dcterms:W3CDTF">2015-04-23T13:31:46Z</dcterms:created>
  <dcterms:modified xsi:type="dcterms:W3CDTF">2021-07-20T16:41:34Z</dcterms:modified>
</cp:coreProperties>
</file>